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46" r:id="rId4"/>
    <p:sldMasterId id="2147483890" r:id="rId5"/>
  </p:sldMasterIdLst>
  <p:notesMasterIdLst>
    <p:notesMasterId r:id="rId19"/>
  </p:notesMasterIdLst>
  <p:handoutMasterIdLst>
    <p:handoutMasterId r:id="rId20"/>
  </p:handoutMasterIdLst>
  <p:sldIdLst>
    <p:sldId id="474" r:id="rId6"/>
    <p:sldId id="460" r:id="rId7"/>
    <p:sldId id="431" r:id="rId8"/>
    <p:sldId id="463" r:id="rId9"/>
    <p:sldId id="464" r:id="rId10"/>
    <p:sldId id="465" r:id="rId11"/>
    <p:sldId id="466" r:id="rId12"/>
    <p:sldId id="469" r:id="rId13"/>
    <p:sldId id="468" r:id="rId14"/>
    <p:sldId id="461" r:id="rId15"/>
    <p:sldId id="462" r:id="rId16"/>
    <p:sldId id="477" r:id="rId17"/>
    <p:sldId id="478" r:id="rId18"/>
  </p:sldIdLst>
  <p:sldSz cx="13714413" cy="10285413"/>
  <p:notesSz cx="7010400" cy="9296400"/>
  <p:embeddedFontLst>
    <p:embeddedFont>
      <p:font typeface="Calibri Light" panose="020F0302020204030204" pitchFamily="34" charset="0"/>
      <p:regular r:id="rId21"/>
      <p:italic r:id="rId22"/>
    </p:embeddedFont>
    <p:embeddedFont>
      <p:font typeface="Franklin Gothic Medium" panose="020B0603020102020204" pitchFamily="34" charset="0"/>
      <p:regular r:id="rId23"/>
      <p:italic r:id="rId24"/>
    </p:embeddedFont>
    <p:embeddedFont>
      <p:font typeface="ＭＳ Ｐゴシック" panose="020B0600070205080204" pitchFamily="34" charset="-128"/>
      <p:regular r:id="rId25"/>
    </p:embeddedFont>
    <p:embeddedFont>
      <p:font typeface="Yu Gothic" panose="020B0400000000000000" pitchFamily="34" charset="-128"/>
      <p:regular r:id="rId26"/>
      <p:bold r:id="rId27"/>
    </p:embeddedFont>
    <p:embeddedFont>
      <p:font typeface="Rockwell" panose="02060603020205020403" pitchFamily="18" charset="0"/>
      <p:regular r:id="rId28"/>
      <p:bold r:id="rId29"/>
      <p:italic r:id="rId30"/>
      <p:boldItalic r:id="rId31"/>
    </p:embeddedFont>
    <p:embeddedFont>
      <p:font typeface="Franklin Gothic Book" panose="020B0503020102020204" pitchFamily="34" charset="0"/>
      <p:regular r:id="rId32"/>
      <p:italic r:id="rId33"/>
    </p:embeddedFont>
    <p:embeddedFont>
      <p:font typeface="Calibri" panose="020F0502020204030204" pitchFamily="34" charset="0"/>
      <p:regular r:id="rId34"/>
      <p:bold r:id="rId35"/>
      <p:italic r:id="rId36"/>
      <p:boldItalic r:id="rId37"/>
    </p:embeddedFont>
    <p:embeddedFont>
      <p:font typeface="Roboto" panose="020B0604020202020204" charset="0"/>
      <p:regular r:id="rId38"/>
      <p:bold r:id="rId39"/>
      <p:italic r:id="rId40"/>
      <p:boldItalic r:id="rId41"/>
    </p:embeddedFont>
    <p:embeddedFont>
      <p:font typeface="Century Gothic" panose="020B0502020202020204" pitchFamily="34" charset="0"/>
      <p:regular r:id="rId42"/>
      <p:bold r:id="rId43"/>
      <p:italic r:id="rId44"/>
      <p:boldItalic r:id="rId45"/>
    </p:embeddedFont>
    <p:embeddedFont>
      <p:font typeface="Roboto Medium" panose="020B0604020202020204" charset="0"/>
      <p:regular r:id="rId46"/>
      <p:italic r:id="rId4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content and transition slides" id="{A4B3CB7A-03FA-470D-A59F-40DC950A61A6}">
          <p14:sldIdLst>
            <p14:sldId id="474"/>
            <p14:sldId id="460"/>
            <p14:sldId id="431"/>
            <p14:sldId id="463"/>
            <p14:sldId id="464"/>
            <p14:sldId id="465"/>
            <p14:sldId id="466"/>
            <p14:sldId id="469"/>
            <p14:sldId id="468"/>
            <p14:sldId id="461"/>
            <p14:sldId id="462"/>
            <p14:sldId id="477"/>
            <p14:sldId id="478"/>
          </p14:sldIdLst>
        </p14:section>
        <p14:section name="Text only slides no images" id="{96A9CC7C-C929-4F14-B895-F78E69EE5E65}">
          <p14:sldIdLst/>
        </p14:section>
        <p14:section name="Text with images" id="{F8EE98D8-7BD6-4714-8C18-070B2256955E}">
          <p14:sldIdLst/>
        </p14:section>
      </p14:sectionLst>
    </p:ext>
    <p:ext uri="{EFAFB233-063F-42B5-8137-9DF3F51BA10A}">
      <p15:sldGuideLst xmlns:p15="http://schemas.microsoft.com/office/powerpoint/2012/main">
        <p15:guide id="1" orient="horz" pos="3240" userDrawn="1">
          <p15:clr>
            <a:srgbClr val="A4A3A4"/>
          </p15:clr>
        </p15:guide>
        <p15:guide id="2" pos="43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 Onge, Camille (ECY)" initials="CStO" lastIdx="2" clrIdx="0">
    <p:extLst>
      <p:ext uri="{19B8F6BF-5375-455C-9EA6-DF929625EA0E}">
        <p15:presenceInfo xmlns:p15="http://schemas.microsoft.com/office/powerpoint/2012/main" userId="St. Onge, Camille (EC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33"/>
    <a:srgbClr val="44688F"/>
    <a:srgbClr val="333300"/>
    <a:srgbClr val="C4D2E2"/>
    <a:srgbClr val="97B1CD"/>
    <a:srgbClr val="DAE1E9"/>
    <a:srgbClr val="7D9DC1"/>
    <a:srgbClr val="80A8CD"/>
    <a:srgbClr val="7AA456"/>
    <a:srgbClr val="8DAAC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440" autoAdjust="0"/>
    <p:restoredTop sz="86192" autoAdjust="0"/>
  </p:normalViewPr>
  <p:slideViewPr>
    <p:cSldViewPr snapToGrid="0" showGuides="1">
      <p:cViewPr varScale="1">
        <p:scale>
          <a:sx n="75" d="100"/>
          <a:sy n="75" d="100"/>
        </p:scale>
        <p:origin x="67" y="125"/>
      </p:cViewPr>
      <p:guideLst>
        <p:guide orient="horz" pos="3240"/>
        <p:guide pos="4320"/>
      </p:guideLst>
    </p:cSldViewPr>
  </p:slideViewPr>
  <p:outlineViewPr>
    <p:cViewPr>
      <p:scale>
        <a:sx n="33" d="100"/>
        <a:sy n="33" d="100"/>
      </p:scale>
      <p:origin x="0" y="-67660"/>
    </p:cViewPr>
  </p:outlineViewPr>
  <p:notesTextViewPr>
    <p:cViewPr>
      <p:scale>
        <a:sx n="3" d="2"/>
        <a:sy n="3" d="2"/>
      </p:scale>
      <p:origin x="0" y="0"/>
    </p:cViewPr>
  </p:notesTextViewPr>
  <p:sorterViewPr>
    <p:cViewPr>
      <p:scale>
        <a:sx n="26" d="100"/>
        <a:sy n="2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6.fntdata"/><Relationship Id="rId39" Type="http://schemas.openxmlformats.org/officeDocument/2006/relationships/font" Target="fonts/font19.fntdata"/><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font" Target="fonts/font22.fntdata"/><Relationship Id="rId47" Type="http://schemas.openxmlformats.org/officeDocument/2006/relationships/font" Target="fonts/font27.fntdata"/><Relationship Id="rId50"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font" Target="fonts/font26.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29" Type="http://schemas.openxmlformats.org/officeDocument/2006/relationships/font" Target="fonts/font9.fntdata"/><Relationship Id="rId41" Type="http://schemas.openxmlformats.org/officeDocument/2006/relationships/font" Target="fonts/font21.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font" Target="fonts/font25.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notesMaster" Target="notesMasters/notesMaster1.xml"/><Relationship Id="rId31" Type="http://schemas.openxmlformats.org/officeDocument/2006/relationships/font" Target="fonts/font11.fntdata"/><Relationship Id="rId44" Type="http://schemas.openxmlformats.org/officeDocument/2006/relationships/font" Target="fonts/font24.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font" Target="fonts/font23.fntdata"/><Relationship Id="rId48"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B693B22-60B4-4521-BF44-5FBB44150C17}" type="datetimeFigureOut">
              <a:rPr lang="en-US" smtClean="0"/>
              <a:t>11/18/2020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B8C64EF-1923-45AA-93F6-14713C21EEC8}" type="slidenum">
              <a:rPr lang="en-US" smtClean="0"/>
              <a:t>‹#›</a:t>
            </a:fld>
            <a:endParaRPr lang="en-US"/>
          </a:p>
        </p:txBody>
      </p:sp>
    </p:spTree>
    <p:extLst>
      <p:ext uri="{BB962C8B-B14F-4D97-AF65-F5344CB8AC3E}">
        <p14:creationId xmlns:p14="http://schemas.microsoft.com/office/powerpoint/2010/main" val="2210402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kumimoji="1" lang="ja-JP" alt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214B700-E454-4935-A6FA-FD6D01281268}" type="datetimeFigureOut">
              <a:rPr kumimoji="1" lang="ja-JP" altLang="en-US" smtClean="0"/>
              <a:t>2020/11/18</a:t>
            </a:fld>
            <a:endParaRPr kumimoji="1" lang="ja-JP" alt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ja-JP" alt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kumimoji="1" lang="en-US" altLang="ja-JP"/>
              <a:t>Edit Master text styles</a:t>
            </a:r>
          </a:p>
          <a:p>
            <a:pPr lvl="1"/>
            <a:r>
              <a:rPr kumimoji="1" lang="en-US" altLang="ja-JP"/>
              <a:t>Second level</a:t>
            </a:r>
          </a:p>
          <a:p>
            <a:pPr lvl="2"/>
            <a:r>
              <a:rPr kumimoji="1" lang="en-US" altLang="ja-JP"/>
              <a:t>Third level</a:t>
            </a:r>
          </a:p>
          <a:p>
            <a:pPr lvl="3"/>
            <a:r>
              <a:rPr kumimoji="1" lang="en-US" altLang="ja-JP"/>
              <a:t>Fourth level</a:t>
            </a:r>
          </a:p>
          <a:p>
            <a:pPr lvl="4"/>
            <a:r>
              <a:rPr kumimoji="1" lang="en-US" altLang="ja-JP"/>
              <a:t>Fifth level</a:t>
            </a:r>
            <a:endParaRPr kumimoji="1" lang="ja-JP" alt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kumimoji="1" lang="ja-JP" alt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BF180D7-54DB-4F7F-AE75-6A189328228B}" type="slidenum">
              <a:rPr kumimoji="1" lang="ja-JP" altLang="en-US" smtClean="0"/>
              <a:t>‹#›</a:t>
            </a:fld>
            <a:endParaRPr kumimoji="1" lang="ja-JP" altLang="en-US"/>
          </a:p>
        </p:txBody>
      </p:sp>
    </p:spTree>
    <p:extLst>
      <p:ext uri="{BB962C8B-B14F-4D97-AF65-F5344CB8AC3E}">
        <p14:creationId xmlns:p14="http://schemas.microsoft.com/office/powerpoint/2010/main" val="639940279"/>
      </p:ext>
    </p:extLst>
  </p:cSld>
  <p:clrMap bg1="lt1" tx1="dk1" bg2="lt2" tx2="dk2" accent1="accent1" accent2="accent2" accent3="accent3" accent4="accent4" accent5="accent5" accent6="accent6" hlink="hlink" folHlink="folHlink"/>
  <p:notesStyle>
    <a:lvl1pPr marL="0" algn="l" defTabSz="1371509" rtl="0" eaLnBrk="1" latinLnBrk="0" hangingPunct="1">
      <a:defRPr kumimoji="1" sz="1800" kern="1200">
        <a:solidFill>
          <a:schemeClr val="tx1"/>
        </a:solidFill>
        <a:latin typeface="+mn-lt"/>
        <a:ea typeface="+mn-ea"/>
        <a:cs typeface="+mn-cs"/>
      </a:defRPr>
    </a:lvl1pPr>
    <a:lvl2pPr marL="685754" algn="l" defTabSz="1371509" rtl="0" eaLnBrk="1" latinLnBrk="0" hangingPunct="1">
      <a:defRPr kumimoji="1" sz="1800" kern="1200">
        <a:solidFill>
          <a:schemeClr val="tx1"/>
        </a:solidFill>
        <a:latin typeface="+mn-lt"/>
        <a:ea typeface="+mn-ea"/>
        <a:cs typeface="+mn-cs"/>
      </a:defRPr>
    </a:lvl2pPr>
    <a:lvl3pPr marL="1371509" algn="l" defTabSz="1371509" rtl="0" eaLnBrk="1" latinLnBrk="0" hangingPunct="1">
      <a:defRPr kumimoji="1" sz="1800" kern="1200">
        <a:solidFill>
          <a:schemeClr val="tx1"/>
        </a:solidFill>
        <a:latin typeface="+mn-lt"/>
        <a:ea typeface="+mn-ea"/>
        <a:cs typeface="+mn-cs"/>
      </a:defRPr>
    </a:lvl3pPr>
    <a:lvl4pPr marL="2057263" algn="l" defTabSz="1371509" rtl="0" eaLnBrk="1" latinLnBrk="0" hangingPunct="1">
      <a:defRPr kumimoji="1" sz="1800" kern="1200">
        <a:solidFill>
          <a:schemeClr val="tx1"/>
        </a:solidFill>
        <a:latin typeface="+mn-lt"/>
        <a:ea typeface="+mn-ea"/>
        <a:cs typeface="+mn-cs"/>
      </a:defRPr>
    </a:lvl4pPr>
    <a:lvl5pPr marL="2743017" algn="l" defTabSz="1371509" rtl="0" eaLnBrk="1" latinLnBrk="0" hangingPunct="1">
      <a:defRPr kumimoji="1" sz="1800" kern="1200">
        <a:solidFill>
          <a:schemeClr val="tx1"/>
        </a:solidFill>
        <a:latin typeface="+mn-lt"/>
        <a:ea typeface="+mn-ea"/>
        <a:cs typeface="+mn-cs"/>
      </a:defRPr>
    </a:lvl5pPr>
    <a:lvl6pPr marL="3428771" algn="l" defTabSz="1371509" rtl="0" eaLnBrk="1" latinLnBrk="0" hangingPunct="1">
      <a:defRPr kumimoji="1" sz="1800" kern="1200">
        <a:solidFill>
          <a:schemeClr val="tx1"/>
        </a:solidFill>
        <a:latin typeface="+mn-lt"/>
        <a:ea typeface="+mn-ea"/>
        <a:cs typeface="+mn-cs"/>
      </a:defRPr>
    </a:lvl6pPr>
    <a:lvl7pPr marL="4114526" algn="l" defTabSz="1371509" rtl="0" eaLnBrk="1" latinLnBrk="0" hangingPunct="1">
      <a:defRPr kumimoji="1" sz="1800" kern="1200">
        <a:solidFill>
          <a:schemeClr val="tx1"/>
        </a:solidFill>
        <a:latin typeface="+mn-lt"/>
        <a:ea typeface="+mn-ea"/>
        <a:cs typeface="+mn-cs"/>
      </a:defRPr>
    </a:lvl7pPr>
    <a:lvl8pPr marL="4800280" algn="l" defTabSz="1371509" rtl="0" eaLnBrk="1" latinLnBrk="0" hangingPunct="1">
      <a:defRPr kumimoji="1" sz="1800" kern="1200">
        <a:solidFill>
          <a:schemeClr val="tx1"/>
        </a:solidFill>
        <a:latin typeface="+mn-lt"/>
        <a:ea typeface="+mn-ea"/>
        <a:cs typeface="+mn-cs"/>
      </a:defRPr>
    </a:lvl8pPr>
    <a:lvl9pPr marL="5486034" algn="l" defTabSz="1371509" rtl="0" eaLnBrk="1" latinLnBrk="0" hangingPunct="1">
      <a:defRPr kumimoji="1"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F180D7-54DB-4F7F-AE75-6A189328228B}" type="slidenum">
              <a:rPr kumimoji="1" lang="ja-JP" altLang="en-US" smtClean="0"/>
              <a:t>5</a:t>
            </a:fld>
            <a:endParaRPr kumimoji="1" lang="ja-JP" altLang="en-US"/>
          </a:p>
        </p:txBody>
      </p:sp>
    </p:spTree>
    <p:extLst>
      <p:ext uri="{BB962C8B-B14F-4D97-AF65-F5344CB8AC3E}">
        <p14:creationId xmlns:p14="http://schemas.microsoft.com/office/powerpoint/2010/main" val="3355722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Maybe delete</a:t>
            </a:r>
            <a:endParaRPr lang="en-US" dirty="0"/>
          </a:p>
        </p:txBody>
      </p:sp>
      <p:sp>
        <p:nvSpPr>
          <p:cNvPr id="4" name="Slide Number Placeholder 3"/>
          <p:cNvSpPr>
            <a:spLocks noGrp="1"/>
          </p:cNvSpPr>
          <p:nvPr>
            <p:ph type="sldNum" sz="quarter" idx="10"/>
          </p:nvPr>
        </p:nvSpPr>
        <p:spPr/>
        <p:txBody>
          <a:bodyPr/>
          <a:lstStyle/>
          <a:p>
            <a:fld id="{9BF180D7-54DB-4F7F-AE75-6A189328228B}" type="slidenum">
              <a:rPr kumimoji="1" lang="ja-JP" altLang="en-US" smtClean="0"/>
              <a:t>10</a:t>
            </a:fld>
            <a:endParaRPr kumimoji="1" lang="ja-JP" altLang="en-US"/>
          </a:p>
        </p:txBody>
      </p:sp>
    </p:spTree>
    <p:extLst>
      <p:ext uri="{BB962C8B-B14F-4D97-AF65-F5344CB8AC3E}">
        <p14:creationId xmlns:p14="http://schemas.microsoft.com/office/powerpoint/2010/main" val="1051345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371509" rtl="0" eaLnBrk="1" fontAlgn="auto" latinLnBrk="0" hangingPunct="1">
              <a:lnSpc>
                <a:spcPct val="100000"/>
              </a:lnSpc>
              <a:spcBef>
                <a:spcPts val="0"/>
              </a:spcBef>
              <a:spcAft>
                <a:spcPts val="0"/>
              </a:spcAft>
              <a:buClrTx/>
              <a:buSzTx/>
              <a:buFontTx/>
              <a:buNone/>
              <a:tabLst/>
              <a:defRPr/>
            </a:pPr>
            <a:r>
              <a:rPr lang="en-US" dirty="0" smtClean="0"/>
              <a:t>And with that, I’ll pass it back to Angie</a:t>
            </a:r>
            <a:r>
              <a:rPr lang="en-US" baseline="0" dirty="0" smtClean="0"/>
              <a:t> for our question and answer session.</a:t>
            </a:r>
          </a:p>
          <a:p>
            <a:pPr marL="0" marR="0" lvl="0" indent="0" algn="l" defTabSz="1371509"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F180D7-54DB-4F7F-AE75-6A189328228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438919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F180D7-54DB-4F7F-AE75-6A189328228B}"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4200781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581" y="1683285"/>
            <a:ext cx="11657251" cy="3580847"/>
          </a:xfrm>
        </p:spPr>
        <p:txBody>
          <a:bodyPr anchor="b">
            <a:normAutofit/>
          </a:bodyPr>
          <a:lstStyle>
            <a:lvl1pPr algn="ctr">
              <a:defRPr sz="5400"/>
            </a:lvl1pPr>
          </a:lstStyle>
          <a:p>
            <a:r>
              <a:rPr lang="en-US" dirty="0" smtClean="0"/>
              <a:t>Click to edit Master title style</a:t>
            </a:r>
            <a:endParaRPr lang="en-US" dirty="0"/>
          </a:p>
        </p:txBody>
      </p:sp>
      <p:sp>
        <p:nvSpPr>
          <p:cNvPr id="3" name="Subtitle 2"/>
          <p:cNvSpPr>
            <a:spLocks noGrp="1"/>
          </p:cNvSpPr>
          <p:nvPr>
            <p:ph type="subTitle" idx="1"/>
          </p:nvPr>
        </p:nvSpPr>
        <p:spPr>
          <a:xfrm>
            <a:off x="1714302" y="5402223"/>
            <a:ext cx="10285810" cy="2483260"/>
          </a:xfrm>
        </p:spPr>
        <p:txBody>
          <a:bodyPr/>
          <a:lstStyle>
            <a:lvl1pPr marL="0" indent="0" algn="ctr">
              <a:buNone/>
              <a:defRPr sz="3600"/>
            </a:lvl1pPr>
            <a:lvl2pPr marL="685709" indent="0" algn="ctr">
              <a:buNone/>
              <a:defRPr sz="3000"/>
            </a:lvl2pPr>
            <a:lvl3pPr marL="1371417" indent="0" algn="ctr">
              <a:buNone/>
              <a:defRPr sz="2700"/>
            </a:lvl3pPr>
            <a:lvl4pPr marL="2057126" indent="0" algn="ctr">
              <a:buNone/>
              <a:defRPr sz="2400"/>
            </a:lvl4pPr>
            <a:lvl5pPr marL="2742834" indent="0" algn="ctr">
              <a:buNone/>
              <a:defRPr sz="2400"/>
            </a:lvl5pPr>
            <a:lvl6pPr marL="3428543" indent="0" algn="ctr">
              <a:buNone/>
              <a:defRPr sz="2400"/>
            </a:lvl6pPr>
            <a:lvl7pPr marL="4114251" indent="0" algn="ctr">
              <a:buNone/>
              <a:defRPr sz="2400"/>
            </a:lvl7pPr>
            <a:lvl8pPr marL="4799960" indent="0" algn="ctr">
              <a:buNone/>
              <a:defRPr sz="2400"/>
            </a:lvl8pPr>
            <a:lvl9pPr marL="5485668" indent="0" algn="ctr">
              <a:buNone/>
              <a:defRPr sz="24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E65300D-5599-4468-BF5D-B13C6AAEC98A}" type="slidenum">
              <a:rPr kumimoji="1" lang="ja-JP" altLang="en-US" smtClean="0"/>
              <a:pPr/>
              <a:t>‹#›</a:t>
            </a:fld>
            <a:endParaRPr kumimoji="1" lang="ja-JP" altLang="en-US" dirty="0"/>
          </a:p>
        </p:txBody>
      </p:sp>
    </p:spTree>
    <p:extLst>
      <p:ext uri="{BB962C8B-B14F-4D97-AF65-F5344CB8AC3E}">
        <p14:creationId xmlns:p14="http://schemas.microsoft.com/office/powerpoint/2010/main" val="2045868536"/>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E65300D-5599-4468-BF5D-B13C6AAEC98A}" type="slidenum">
              <a:rPr kumimoji="1" lang="ja-JP" altLang="en-US" smtClean="0"/>
              <a:pPr/>
              <a:t>‹#›</a:t>
            </a:fld>
            <a:endParaRPr kumimoji="1" lang="ja-JP" altLang="en-US" dirty="0"/>
          </a:p>
        </p:txBody>
      </p:sp>
    </p:spTree>
    <p:extLst>
      <p:ext uri="{BB962C8B-B14F-4D97-AF65-F5344CB8AC3E}">
        <p14:creationId xmlns:p14="http://schemas.microsoft.com/office/powerpoint/2010/main" val="685131051"/>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35724" y="2564214"/>
            <a:ext cx="11828681" cy="4278445"/>
          </a:xfrm>
        </p:spPr>
        <p:txBody>
          <a:bodyPr anchor="b">
            <a:normAutofit/>
          </a:bodyPr>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935724" y="6883135"/>
            <a:ext cx="11828681" cy="2249933"/>
          </a:xfrm>
        </p:spPr>
        <p:txBody>
          <a:bodyPr/>
          <a:lstStyle>
            <a:lvl1pPr marL="0" indent="0" algn="ctr">
              <a:buNone/>
              <a:defRPr sz="3600">
                <a:solidFill>
                  <a:schemeClr val="tx1"/>
                </a:solidFill>
              </a:defRPr>
            </a:lvl1pPr>
            <a:lvl2pPr marL="685709" indent="0">
              <a:buNone/>
              <a:defRPr sz="3000">
                <a:solidFill>
                  <a:schemeClr val="tx1">
                    <a:tint val="75000"/>
                  </a:schemeClr>
                </a:solidFill>
              </a:defRPr>
            </a:lvl2pPr>
            <a:lvl3pPr marL="1371417" indent="0">
              <a:buNone/>
              <a:defRPr sz="2700">
                <a:solidFill>
                  <a:schemeClr val="tx1">
                    <a:tint val="75000"/>
                  </a:schemeClr>
                </a:solidFill>
              </a:defRPr>
            </a:lvl3pPr>
            <a:lvl4pPr marL="2057126" indent="0">
              <a:buNone/>
              <a:defRPr sz="2400">
                <a:solidFill>
                  <a:schemeClr val="tx1">
                    <a:tint val="75000"/>
                  </a:schemeClr>
                </a:solidFill>
              </a:defRPr>
            </a:lvl4pPr>
            <a:lvl5pPr marL="2742834" indent="0">
              <a:buNone/>
              <a:defRPr sz="2400">
                <a:solidFill>
                  <a:schemeClr val="tx1">
                    <a:tint val="75000"/>
                  </a:schemeClr>
                </a:solidFill>
              </a:defRPr>
            </a:lvl5pPr>
            <a:lvl6pPr marL="3428543" indent="0">
              <a:buNone/>
              <a:defRPr sz="2400">
                <a:solidFill>
                  <a:schemeClr val="tx1">
                    <a:tint val="75000"/>
                  </a:schemeClr>
                </a:solidFill>
              </a:defRPr>
            </a:lvl6pPr>
            <a:lvl7pPr marL="4114251" indent="0">
              <a:buNone/>
              <a:defRPr sz="2400">
                <a:solidFill>
                  <a:schemeClr val="tx1">
                    <a:tint val="75000"/>
                  </a:schemeClr>
                </a:solidFill>
              </a:defRPr>
            </a:lvl7pPr>
            <a:lvl8pPr marL="4799960" indent="0">
              <a:buNone/>
              <a:defRPr sz="2400">
                <a:solidFill>
                  <a:schemeClr val="tx1">
                    <a:tint val="75000"/>
                  </a:schemeClr>
                </a:solidFill>
              </a:defRPr>
            </a:lvl8pPr>
            <a:lvl9pPr marL="5485668" indent="0">
              <a:buNone/>
              <a:defRPr sz="2400">
                <a:solidFill>
                  <a:schemeClr val="tx1">
                    <a:tint val="75000"/>
                  </a:schemeClr>
                </a:solidFill>
              </a:defRPr>
            </a:lvl9pPr>
          </a:lstStyle>
          <a:p>
            <a:pPr lvl="0"/>
            <a:r>
              <a:rPr lang="en-US" dirty="0" smtClean="0"/>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11/18/2020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E65300D-5599-4468-BF5D-B13C6AAEC98A}" type="slidenum">
              <a:rPr kumimoji="1" lang="ja-JP" altLang="en-US" smtClean="0"/>
              <a:pPr/>
              <a:t>‹#›</a:t>
            </a:fld>
            <a:endParaRPr kumimoji="1" lang="ja-JP" altLang="en-US" dirty="0"/>
          </a:p>
        </p:txBody>
      </p:sp>
    </p:spTree>
    <p:extLst>
      <p:ext uri="{BB962C8B-B14F-4D97-AF65-F5344CB8AC3E}">
        <p14:creationId xmlns:p14="http://schemas.microsoft.com/office/powerpoint/2010/main" val="1052390138"/>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42866" y="2738015"/>
            <a:ext cx="5828626" cy="6526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942921" y="2738015"/>
            <a:ext cx="5828626" cy="65260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11/18/2020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E65300D-5599-4468-BF5D-B13C6AAEC98A}" type="slidenum">
              <a:rPr kumimoji="1" lang="ja-JP" altLang="en-US" smtClean="0"/>
              <a:pPr/>
              <a:t>‹#›</a:t>
            </a:fld>
            <a:endParaRPr kumimoji="1" lang="ja-JP" altLang="en-US" dirty="0"/>
          </a:p>
        </p:txBody>
      </p:sp>
    </p:spTree>
    <p:extLst>
      <p:ext uri="{BB962C8B-B14F-4D97-AF65-F5344CB8AC3E}">
        <p14:creationId xmlns:p14="http://schemas.microsoft.com/office/powerpoint/2010/main" val="1014238531"/>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4652" y="547605"/>
            <a:ext cx="11828681" cy="198803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44653" y="2521356"/>
            <a:ext cx="5801839" cy="1235677"/>
          </a:xfrm>
        </p:spPr>
        <p:txBody>
          <a:bodyPr anchor="b"/>
          <a:lstStyle>
            <a:lvl1pPr marL="0" indent="0">
              <a:buNone/>
              <a:defRPr sz="3600" b="1"/>
            </a:lvl1pPr>
            <a:lvl2pPr marL="685709" indent="0">
              <a:buNone/>
              <a:defRPr sz="3000" b="1"/>
            </a:lvl2pPr>
            <a:lvl3pPr marL="1371417" indent="0">
              <a:buNone/>
              <a:defRPr sz="2700" b="1"/>
            </a:lvl3pPr>
            <a:lvl4pPr marL="2057126" indent="0">
              <a:buNone/>
              <a:defRPr sz="2400" b="1"/>
            </a:lvl4pPr>
            <a:lvl5pPr marL="2742834" indent="0">
              <a:buNone/>
              <a:defRPr sz="2400" b="1"/>
            </a:lvl5pPr>
            <a:lvl6pPr marL="3428543" indent="0">
              <a:buNone/>
              <a:defRPr sz="2400" b="1"/>
            </a:lvl6pPr>
            <a:lvl7pPr marL="4114251" indent="0">
              <a:buNone/>
              <a:defRPr sz="2400" b="1"/>
            </a:lvl7pPr>
            <a:lvl8pPr marL="4799960" indent="0">
              <a:buNone/>
              <a:defRPr sz="2400" b="1"/>
            </a:lvl8pPr>
            <a:lvl9pPr marL="5485668" indent="0">
              <a:buNone/>
              <a:defRPr sz="2400" b="1"/>
            </a:lvl9pPr>
          </a:lstStyle>
          <a:p>
            <a:pPr lvl="0"/>
            <a:r>
              <a:rPr lang="en-US" smtClean="0"/>
              <a:t>Edit Master text styles</a:t>
            </a:r>
          </a:p>
        </p:txBody>
      </p:sp>
      <p:sp>
        <p:nvSpPr>
          <p:cNvPr id="4" name="Content Placeholder 3"/>
          <p:cNvSpPr>
            <a:spLocks noGrp="1"/>
          </p:cNvSpPr>
          <p:nvPr>
            <p:ph sz="half" idx="2"/>
          </p:nvPr>
        </p:nvSpPr>
        <p:spPr>
          <a:xfrm>
            <a:off x="944653" y="3757033"/>
            <a:ext cx="5801839" cy="552602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942922" y="2521356"/>
            <a:ext cx="5830412" cy="1235677"/>
          </a:xfrm>
        </p:spPr>
        <p:txBody>
          <a:bodyPr anchor="b"/>
          <a:lstStyle>
            <a:lvl1pPr marL="0" indent="0">
              <a:buNone/>
              <a:defRPr sz="3600" b="1"/>
            </a:lvl1pPr>
            <a:lvl2pPr marL="685709" indent="0">
              <a:buNone/>
              <a:defRPr sz="3000" b="1"/>
            </a:lvl2pPr>
            <a:lvl3pPr marL="1371417" indent="0">
              <a:buNone/>
              <a:defRPr sz="2700" b="1"/>
            </a:lvl3pPr>
            <a:lvl4pPr marL="2057126" indent="0">
              <a:buNone/>
              <a:defRPr sz="2400" b="1"/>
            </a:lvl4pPr>
            <a:lvl5pPr marL="2742834" indent="0">
              <a:buNone/>
              <a:defRPr sz="2400" b="1"/>
            </a:lvl5pPr>
            <a:lvl6pPr marL="3428543" indent="0">
              <a:buNone/>
              <a:defRPr sz="2400" b="1"/>
            </a:lvl6pPr>
            <a:lvl7pPr marL="4114251" indent="0">
              <a:buNone/>
              <a:defRPr sz="2400" b="1"/>
            </a:lvl7pPr>
            <a:lvl8pPr marL="4799960" indent="0">
              <a:buNone/>
              <a:defRPr sz="2400" b="1"/>
            </a:lvl8pPr>
            <a:lvl9pPr marL="5485668" indent="0">
              <a:buNone/>
              <a:defRPr sz="2400" b="1"/>
            </a:lvl9pPr>
          </a:lstStyle>
          <a:p>
            <a:pPr lvl="0"/>
            <a:r>
              <a:rPr lang="en-US" smtClean="0"/>
              <a:t>Edit Master text styles</a:t>
            </a:r>
          </a:p>
        </p:txBody>
      </p:sp>
      <p:sp>
        <p:nvSpPr>
          <p:cNvPr id="6" name="Content Placeholder 5"/>
          <p:cNvSpPr>
            <a:spLocks noGrp="1"/>
          </p:cNvSpPr>
          <p:nvPr>
            <p:ph sz="quarter" idx="4"/>
          </p:nvPr>
        </p:nvSpPr>
        <p:spPr>
          <a:xfrm>
            <a:off x="6942922" y="3757033"/>
            <a:ext cx="5830412" cy="552602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11/18/2020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E65300D-5599-4468-BF5D-B13C6AAEC98A}" type="slidenum">
              <a:rPr kumimoji="1" lang="ja-JP" altLang="en-US" smtClean="0"/>
              <a:pPr/>
              <a:t>‹#›</a:t>
            </a:fld>
            <a:endParaRPr kumimoji="1" lang="ja-JP" altLang="en-US" dirty="0"/>
          </a:p>
        </p:txBody>
      </p:sp>
    </p:spTree>
    <p:extLst>
      <p:ext uri="{BB962C8B-B14F-4D97-AF65-F5344CB8AC3E}">
        <p14:creationId xmlns:p14="http://schemas.microsoft.com/office/powerpoint/2010/main" val="2127994549"/>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5400">
                <a:solidFill>
                  <a:srgbClr val="44688F"/>
                </a:solidFill>
              </a:defRPr>
            </a:lvl1pPr>
          </a:lstStyle>
          <a:p>
            <a:r>
              <a:rPr lang="en-US" dirty="0" smtClean="0"/>
              <a:t>Click to edit Master title style</a:t>
            </a:r>
            <a:endParaRPr lang="en-US" dirty="0"/>
          </a:p>
        </p:txBody>
      </p:sp>
      <p:sp>
        <p:nvSpPr>
          <p:cNvPr id="3" name="Slide Number Placeholder 2"/>
          <p:cNvSpPr>
            <a:spLocks noGrp="1"/>
          </p:cNvSpPr>
          <p:nvPr>
            <p:ph type="sldNum" sz="quarter" idx="10"/>
          </p:nvPr>
        </p:nvSpPr>
        <p:spPr>
          <a:xfrm>
            <a:off x="10230334" y="9378247"/>
            <a:ext cx="3085743" cy="547603"/>
          </a:xfrm>
        </p:spPr>
        <p:txBody>
          <a:bodyPr/>
          <a:lstStyle/>
          <a:p>
            <a:fld id="{B54AD89C-DF1E-4948-B597-5DD47B34A9CA}" type="slidenum">
              <a:rPr kumimoji="1" lang="ja-JP" altLang="en-US" smtClean="0"/>
              <a:pPr/>
              <a:t>‹#›</a:t>
            </a:fld>
            <a:endParaRPr kumimoji="1" lang="ja-JP" altLang="en-US" dirty="0"/>
          </a:p>
        </p:txBody>
      </p:sp>
      <p:sp>
        <p:nvSpPr>
          <p:cNvPr id="11" name="Text Placeholder 10"/>
          <p:cNvSpPr>
            <a:spLocks noGrp="1"/>
          </p:cNvSpPr>
          <p:nvPr>
            <p:ph type="body" sz="quarter" idx="11" hasCustomPrompt="1"/>
          </p:nvPr>
        </p:nvSpPr>
        <p:spPr>
          <a:xfrm>
            <a:off x="942867" y="3091543"/>
            <a:ext cx="11719156" cy="6073103"/>
          </a:xfrm>
        </p:spPr>
        <p:txBody>
          <a:bodyPr>
            <a:normAutofit/>
          </a:bodyPr>
          <a:lstStyle>
            <a:lvl1pPr>
              <a:defRPr sz="3600" baseline="0">
                <a:solidFill>
                  <a:schemeClr val="tx1"/>
                </a:solidFill>
                <a:latin typeface="Roboto" panose="02000000000000000000" pitchFamily="2" charset="0"/>
                <a:ea typeface="Roboto" panose="02000000000000000000" pitchFamily="2" charset="0"/>
              </a:defRPr>
            </a:lvl1pPr>
            <a:lvl2pPr marL="771384" indent="-257129">
              <a:buFont typeface="Calibri" panose="020F0502020204030204" pitchFamily="34" charset="0"/>
              <a:buChar char="̶"/>
              <a:defRPr sz="2800" baseline="0">
                <a:solidFill>
                  <a:schemeClr val="tx1"/>
                </a:solidFill>
                <a:latin typeface="Roboto" panose="02000000000000000000" pitchFamily="2" charset="0"/>
                <a:ea typeface="Roboto" panose="02000000000000000000" pitchFamily="2" charset="0"/>
              </a:defRPr>
            </a:lvl2pPr>
            <a:lvl3pPr marL="1371395" indent="-342884">
              <a:buFontTx/>
              <a:buChar char="̶"/>
              <a:defRPr sz="2000" baseline="0">
                <a:solidFill>
                  <a:schemeClr val="tx1"/>
                </a:solidFill>
                <a:latin typeface="Roboto" panose="02000000000000000000" pitchFamily="2" charset="0"/>
                <a:ea typeface="Roboto" panose="02000000000000000000" pitchFamily="2" charset="0"/>
              </a:defRPr>
            </a:lvl3pPr>
            <a:lvl4pPr>
              <a:defRPr sz="2000">
                <a:solidFill>
                  <a:schemeClr val="tx1"/>
                </a:solidFill>
              </a:defRPr>
            </a:lvl4pPr>
            <a:lvl5pPr>
              <a:defRPr sz="3600">
                <a:solidFill>
                  <a:schemeClr val="tx1"/>
                </a:solidFill>
              </a:defRPr>
            </a:lvl5pPr>
          </a:lstStyle>
          <a:p>
            <a:pPr lvl="0"/>
            <a:r>
              <a:rPr kumimoji="1" lang="en-US" altLang="ja-JP" dirty="0" smtClean="0"/>
              <a:t>First level 36 </a:t>
            </a:r>
            <a:r>
              <a:rPr kumimoji="1" lang="en-US" altLang="ja-JP" dirty="0" err="1" smtClean="0"/>
              <a:t>pt</a:t>
            </a:r>
            <a:endParaRPr kumimoji="1" lang="en-US" altLang="ja-JP" dirty="0" smtClean="0"/>
          </a:p>
          <a:p>
            <a:pPr lvl="1"/>
            <a:r>
              <a:rPr kumimoji="1" lang="en-US" altLang="ja-JP" dirty="0" smtClean="0"/>
              <a:t>Second level 28 </a:t>
            </a:r>
            <a:r>
              <a:rPr kumimoji="1" lang="en-US" altLang="ja-JP" dirty="0" err="1" smtClean="0"/>
              <a:t>pt</a:t>
            </a:r>
            <a:endParaRPr kumimoji="1" lang="ja-JP" altLang="en-US" dirty="0" smtClean="0"/>
          </a:p>
          <a:p>
            <a:pPr lvl="2"/>
            <a:r>
              <a:rPr lang="en-US" dirty="0" smtClean="0"/>
              <a:t>Third level 20 </a:t>
            </a:r>
            <a:r>
              <a:rPr lang="en-US" dirty="0" err="1" smtClean="0"/>
              <a:t>pt</a:t>
            </a:r>
            <a:endParaRPr lang="en-US" dirty="0" smtClean="0"/>
          </a:p>
          <a:p>
            <a:pPr lvl="3"/>
            <a:r>
              <a:rPr lang="en-US" dirty="0" smtClean="0"/>
              <a:t>Forth level 20 </a:t>
            </a:r>
            <a:r>
              <a:rPr lang="en-US" dirty="0" err="1" smtClean="0"/>
              <a:t>pt</a:t>
            </a:r>
            <a:endParaRPr lang="en-US"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203489" y="9446540"/>
            <a:ext cx="635345" cy="467949"/>
          </a:xfrm>
          <a:prstGeom prst="rect">
            <a:avLst/>
          </a:prstGeom>
        </p:spPr>
      </p:pic>
      <p:cxnSp>
        <p:nvCxnSpPr>
          <p:cNvPr id="5" name="Straight Connector 4"/>
          <p:cNvCxnSpPr/>
          <p:nvPr userDrawn="1"/>
        </p:nvCxnSpPr>
        <p:spPr>
          <a:xfrm flipH="1">
            <a:off x="925790" y="9680515"/>
            <a:ext cx="11191931" cy="0"/>
          </a:xfrm>
          <a:prstGeom prst="line">
            <a:avLst/>
          </a:prstGeom>
          <a:ln w="12700">
            <a:solidFill>
              <a:srgbClr val="44688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12796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5400">
                <a:solidFill>
                  <a:srgbClr val="44688F"/>
                </a:solidFill>
              </a:defRPr>
            </a:lvl1pPr>
          </a:lstStyle>
          <a:p>
            <a:r>
              <a:rPr lang="en-US" dirty="0" smtClean="0"/>
              <a:t>Click to edit Master title style</a:t>
            </a:r>
            <a:endParaRPr lang="en-US" dirty="0"/>
          </a:p>
        </p:txBody>
      </p:sp>
      <p:sp>
        <p:nvSpPr>
          <p:cNvPr id="11" name="Text Placeholder 10"/>
          <p:cNvSpPr>
            <a:spLocks noGrp="1"/>
          </p:cNvSpPr>
          <p:nvPr>
            <p:ph type="body" sz="quarter" idx="11" hasCustomPrompt="1"/>
          </p:nvPr>
        </p:nvSpPr>
        <p:spPr>
          <a:xfrm>
            <a:off x="942867" y="3091543"/>
            <a:ext cx="11719156" cy="6073103"/>
          </a:xfrm>
        </p:spPr>
        <p:txBody>
          <a:bodyPr>
            <a:normAutofit/>
          </a:bodyPr>
          <a:lstStyle>
            <a:lvl1pPr>
              <a:defRPr sz="3600" baseline="0">
                <a:solidFill>
                  <a:schemeClr val="tx1"/>
                </a:solidFill>
                <a:latin typeface="Roboto" panose="02000000000000000000" pitchFamily="2" charset="0"/>
                <a:ea typeface="Roboto" panose="02000000000000000000" pitchFamily="2" charset="0"/>
              </a:defRPr>
            </a:lvl1pPr>
            <a:lvl2pPr marL="771384" indent="-257129">
              <a:buFont typeface="Calibri" panose="020F0502020204030204" pitchFamily="34" charset="0"/>
              <a:buChar char="̶"/>
              <a:defRPr sz="2800" baseline="0">
                <a:solidFill>
                  <a:schemeClr val="tx1"/>
                </a:solidFill>
                <a:latin typeface="Roboto" panose="02000000000000000000" pitchFamily="2" charset="0"/>
                <a:ea typeface="Roboto" panose="02000000000000000000" pitchFamily="2" charset="0"/>
              </a:defRPr>
            </a:lvl2pPr>
            <a:lvl3pPr marL="1371395" indent="-342884">
              <a:buFontTx/>
              <a:buChar char="̶"/>
              <a:defRPr sz="2000" baseline="0">
                <a:solidFill>
                  <a:schemeClr val="tx1"/>
                </a:solidFill>
                <a:latin typeface="Roboto" panose="02000000000000000000" pitchFamily="2" charset="0"/>
                <a:ea typeface="Roboto" panose="02000000000000000000" pitchFamily="2" charset="0"/>
              </a:defRPr>
            </a:lvl3pPr>
            <a:lvl4pPr>
              <a:defRPr sz="2000">
                <a:solidFill>
                  <a:schemeClr val="tx1"/>
                </a:solidFill>
              </a:defRPr>
            </a:lvl4pPr>
            <a:lvl5pPr>
              <a:defRPr sz="3600">
                <a:solidFill>
                  <a:schemeClr val="tx1"/>
                </a:solidFill>
              </a:defRPr>
            </a:lvl5pPr>
          </a:lstStyle>
          <a:p>
            <a:pPr lvl="0"/>
            <a:r>
              <a:rPr kumimoji="1" lang="en-US" altLang="ja-JP" dirty="0" smtClean="0"/>
              <a:t>First level 36 </a:t>
            </a:r>
            <a:r>
              <a:rPr kumimoji="1" lang="en-US" altLang="ja-JP" dirty="0" err="1" smtClean="0"/>
              <a:t>pt</a:t>
            </a:r>
            <a:endParaRPr kumimoji="1" lang="en-US" altLang="ja-JP" dirty="0" smtClean="0"/>
          </a:p>
          <a:p>
            <a:pPr lvl="1"/>
            <a:r>
              <a:rPr kumimoji="1" lang="en-US" altLang="ja-JP" dirty="0" smtClean="0"/>
              <a:t>Second level 28 </a:t>
            </a:r>
            <a:r>
              <a:rPr kumimoji="1" lang="en-US" altLang="ja-JP" dirty="0" err="1" smtClean="0"/>
              <a:t>pt</a:t>
            </a:r>
            <a:endParaRPr kumimoji="1" lang="ja-JP" altLang="en-US" dirty="0" smtClean="0"/>
          </a:p>
          <a:p>
            <a:pPr lvl="2"/>
            <a:r>
              <a:rPr lang="en-US" dirty="0" smtClean="0"/>
              <a:t>Third level 20 </a:t>
            </a:r>
            <a:r>
              <a:rPr lang="en-US" dirty="0" err="1" smtClean="0"/>
              <a:t>pt</a:t>
            </a:r>
            <a:endParaRPr lang="en-US" dirty="0" smtClean="0"/>
          </a:p>
          <a:p>
            <a:pPr lvl="3"/>
            <a:r>
              <a:rPr lang="en-US" dirty="0" smtClean="0"/>
              <a:t>Forth level 20 </a:t>
            </a:r>
            <a:r>
              <a:rPr lang="en-US" dirty="0" err="1" smtClean="0"/>
              <a:t>pt</a:t>
            </a:r>
            <a:endParaRPr lang="en-US" dirty="0"/>
          </a:p>
        </p:txBody>
      </p:sp>
      <p:sp>
        <p:nvSpPr>
          <p:cNvPr id="6" name="Slide Number Placeholder 2"/>
          <p:cNvSpPr txBox="1">
            <a:spLocks/>
          </p:cNvSpPr>
          <p:nvPr userDrawn="1"/>
        </p:nvSpPr>
        <p:spPr>
          <a:xfrm>
            <a:off x="10230334" y="9378247"/>
            <a:ext cx="3085743" cy="547603"/>
          </a:xfrm>
          <a:prstGeom prst="rect">
            <a:avLst/>
          </a:prstGeom>
        </p:spPr>
        <p:txBody>
          <a:bodyPr vert="horz" lIns="91440" tIns="45720" rIns="91440" bIns="45720" rtlCol="0" anchor="ctr"/>
          <a:lstStyle>
            <a:defPPr>
              <a:defRPr lang="en-US"/>
            </a:defPPr>
            <a:lvl1pPr marL="0" algn="r"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54AD89C-DF1E-4948-B597-5DD47B34A9CA}" type="slidenum">
              <a:rPr kumimoji="1" lang="ja-JP" altLang="en-US" smtClean="0"/>
              <a:pPr/>
              <a:t>‹#›</a:t>
            </a:fld>
            <a:endParaRPr kumimoji="1" lang="ja-JP" alt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203489" y="9446540"/>
            <a:ext cx="635345" cy="467949"/>
          </a:xfrm>
          <a:prstGeom prst="rect">
            <a:avLst/>
          </a:prstGeom>
        </p:spPr>
      </p:pic>
      <p:cxnSp>
        <p:nvCxnSpPr>
          <p:cNvPr id="8" name="Straight Connector 7"/>
          <p:cNvCxnSpPr/>
          <p:nvPr userDrawn="1"/>
        </p:nvCxnSpPr>
        <p:spPr>
          <a:xfrm flipH="1">
            <a:off x="925790" y="9680515"/>
            <a:ext cx="11191931" cy="0"/>
          </a:xfrm>
          <a:prstGeom prst="line">
            <a:avLst/>
          </a:prstGeom>
          <a:ln w="12700">
            <a:solidFill>
              <a:srgbClr val="44688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6739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Wide image and text 3">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3" y="1"/>
            <a:ext cx="13714413" cy="5811864"/>
          </a:xfrm>
          <a:solidFill>
            <a:srgbClr val="44688F"/>
          </a:solidFill>
        </p:spPr>
        <p:txBody>
          <a:bodyPr/>
          <a:lstStyle>
            <a:lvl1pPr marL="0" marR="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Title 1"/>
          <p:cNvSpPr>
            <a:spLocks noGrp="1"/>
          </p:cNvSpPr>
          <p:nvPr>
            <p:ph type="title" hasCustomPrompt="1"/>
          </p:nvPr>
        </p:nvSpPr>
        <p:spPr>
          <a:xfrm>
            <a:off x="1" y="6358412"/>
            <a:ext cx="13714412" cy="1054484"/>
          </a:xfrm>
        </p:spPr>
        <p:txBody>
          <a:bodyPr anchor="ctr">
            <a:normAutofit/>
          </a:bodyPr>
          <a:lstStyle>
            <a:lvl1pPr algn="ctr">
              <a:defRPr sz="6000">
                <a:solidFill>
                  <a:srgbClr val="44688F"/>
                </a:solidFill>
              </a:defRPr>
            </a:lvl1pPr>
          </a:lstStyle>
          <a:p>
            <a:r>
              <a:rPr kumimoji="1" lang="en-US" altLang="ja-JP" dirty="0"/>
              <a:t>Slide title</a:t>
            </a:r>
            <a:endParaRPr kumimoji="1" lang="ja-JP" altLang="en-US" dirty="0"/>
          </a:p>
        </p:txBody>
      </p:sp>
      <p:sp>
        <p:nvSpPr>
          <p:cNvPr id="10" name="Text Placeholder 5"/>
          <p:cNvSpPr>
            <a:spLocks noGrp="1"/>
          </p:cNvSpPr>
          <p:nvPr>
            <p:ph type="body" sz="quarter" idx="12" hasCustomPrompt="1"/>
          </p:nvPr>
        </p:nvSpPr>
        <p:spPr>
          <a:xfrm>
            <a:off x="1" y="7694830"/>
            <a:ext cx="13714411" cy="1663700"/>
          </a:xfrm>
        </p:spPr>
        <p:txBody>
          <a:bodyPr anchor="t" anchorCtr="0">
            <a:normAutofit/>
          </a:bodyPr>
          <a:lstStyle>
            <a:lvl1pPr marL="0" indent="0" algn="ctr">
              <a:lnSpc>
                <a:spcPct val="100000"/>
              </a:lnSpc>
              <a:spcBef>
                <a:spcPts val="0"/>
              </a:spcBef>
              <a:buFontTx/>
              <a:buNone/>
              <a:defRPr sz="28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a:t>
            </a:r>
            <a:r>
              <a:rPr kumimoji="1" lang="en-US" altLang="ja-JP" dirty="0" smtClean="0"/>
              <a:t>here</a:t>
            </a:r>
          </a:p>
          <a:p>
            <a:pPr lvl="0"/>
            <a:r>
              <a:rPr kumimoji="1" lang="en-US" altLang="ja-JP" dirty="0" smtClean="0"/>
              <a:t>Title</a:t>
            </a:r>
          </a:p>
          <a:p>
            <a:pPr lvl="0"/>
            <a:r>
              <a:rPr kumimoji="1" lang="en-US" altLang="ja-JP" dirty="0" smtClean="0"/>
              <a:t>date</a:t>
            </a:r>
            <a:endParaRPr kumimoji="1" lang="ja-JP" altLang="en-US"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35794" y="9321458"/>
            <a:ext cx="2642823" cy="808535"/>
          </a:xfrm>
          <a:prstGeom prst="rect">
            <a:avLst/>
          </a:prstGeom>
        </p:spPr>
      </p:pic>
    </p:spTree>
    <p:extLst>
      <p:ext uri="{BB962C8B-B14F-4D97-AF65-F5344CB8AC3E}">
        <p14:creationId xmlns:p14="http://schemas.microsoft.com/office/powerpoint/2010/main" val="271026327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2 columns">
    <p:spTree>
      <p:nvGrpSpPr>
        <p:cNvPr id="1" name=""/>
        <p:cNvGrpSpPr/>
        <p:nvPr/>
      </p:nvGrpSpPr>
      <p:grpSpPr>
        <a:xfrm>
          <a:off x="0" y="0"/>
          <a:ext cx="0" cy="0"/>
          <a:chOff x="0" y="0"/>
          <a:chExt cx="0" cy="0"/>
        </a:xfrm>
      </p:grpSpPr>
      <p:sp>
        <p:nvSpPr>
          <p:cNvPr id="5" name="Rectangle 4"/>
          <p:cNvSpPr/>
          <p:nvPr userDrawn="1"/>
        </p:nvSpPr>
        <p:spPr>
          <a:xfrm>
            <a:off x="3" y="-1192"/>
            <a:ext cx="6857207" cy="10286207"/>
          </a:xfrm>
          <a:prstGeom prst="rect">
            <a:avLst/>
          </a:prstGeom>
          <a:solidFill>
            <a:srgbClr val="446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350"/>
          </a:p>
        </p:txBody>
      </p:sp>
      <p:sp>
        <p:nvSpPr>
          <p:cNvPr id="6" name="Title 1"/>
          <p:cNvSpPr>
            <a:spLocks noGrp="1"/>
          </p:cNvSpPr>
          <p:nvPr>
            <p:ph type="title" hasCustomPrompt="1"/>
          </p:nvPr>
        </p:nvSpPr>
        <p:spPr>
          <a:xfrm>
            <a:off x="1052784" y="2086664"/>
            <a:ext cx="4574483" cy="6110513"/>
          </a:xfrm>
        </p:spPr>
        <p:txBody>
          <a:bodyPr anchor="ctr"/>
          <a:lstStyle>
            <a:lvl1pPr algn="l">
              <a:defRPr sz="5400">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7" name="Text Placeholder 5"/>
          <p:cNvSpPr>
            <a:spLocks noGrp="1"/>
          </p:cNvSpPr>
          <p:nvPr>
            <p:ph type="body" sz="quarter" idx="15" hasCustomPrompt="1"/>
          </p:nvPr>
        </p:nvSpPr>
        <p:spPr>
          <a:xfrm>
            <a:off x="8080178" y="2944859"/>
            <a:ext cx="4686589" cy="2107520"/>
          </a:xfrm>
        </p:spPr>
        <p:txBody>
          <a:bodyPr numCol="1" spcCol="540000" anchor="t">
            <a:normAutofit/>
          </a:bodyPr>
          <a:lstStyle>
            <a:lvl1pPr marL="257162" indent="-257162" algn="just">
              <a:spcBef>
                <a:spcPts val="0"/>
              </a:spcBef>
              <a:buFont typeface="Wingdings" panose="05000000000000000000" pitchFamily="2" charset="2"/>
              <a:buChar char="§"/>
              <a:defRPr sz="2800">
                <a:solidFill>
                  <a:schemeClr val="tx1"/>
                </a:solidFill>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8080179" y="2180138"/>
            <a:ext cx="4686588" cy="595666"/>
          </a:xfrm>
        </p:spPr>
        <p:txBody>
          <a:bodyPr anchor="b">
            <a:noAutofit/>
          </a:bodyPr>
          <a:lstStyle>
            <a:lvl1pPr marL="0" indent="0" algn="l">
              <a:lnSpc>
                <a:spcPct val="100000"/>
              </a:lnSpc>
              <a:spcBef>
                <a:spcPts val="0"/>
              </a:spcBef>
              <a:buFontTx/>
              <a:buNone/>
              <a:defRPr sz="3600">
                <a:solidFill>
                  <a:srgbClr val="44688F"/>
                </a:solidFill>
                <a:latin typeface="Franklin Gothic Medium" panose="020B0603020102020204" pitchFamily="34" charset="0"/>
                <a:ea typeface="Roboto" panose="02000000000000000000" pitchFamily="2" charset="0"/>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6" hasCustomPrompt="1"/>
          </p:nvPr>
        </p:nvSpPr>
        <p:spPr>
          <a:xfrm>
            <a:off x="8080178" y="6000116"/>
            <a:ext cx="4686589" cy="2107520"/>
          </a:xfrm>
        </p:spPr>
        <p:txBody>
          <a:bodyPr numCol="1" spcCol="540000" anchor="t">
            <a:normAutofit/>
          </a:bodyPr>
          <a:lstStyle>
            <a:lvl1pPr marL="257162" indent="-257162" algn="just">
              <a:spcBef>
                <a:spcPts val="0"/>
              </a:spcBef>
              <a:buFont typeface="Wingdings" panose="05000000000000000000" pitchFamily="2" charset="2"/>
              <a:buChar char="§"/>
              <a:defRPr sz="2800">
                <a:solidFill>
                  <a:schemeClr val="tx1"/>
                </a:solidFill>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10" name="Text Placeholder 5"/>
          <p:cNvSpPr>
            <a:spLocks noGrp="1"/>
          </p:cNvSpPr>
          <p:nvPr>
            <p:ph type="body" sz="quarter" idx="17" hasCustomPrompt="1"/>
          </p:nvPr>
        </p:nvSpPr>
        <p:spPr>
          <a:xfrm>
            <a:off x="8080179" y="5235395"/>
            <a:ext cx="4686588" cy="595666"/>
          </a:xfrm>
        </p:spPr>
        <p:txBody>
          <a:bodyPr anchor="b">
            <a:noAutofit/>
          </a:bodyPr>
          <a:lstStyle>
            <a:lvl1pPr marL="0" indent="0" algn="l">
              <a:lnSpc>
                <a:spcPct val="100000"/>
              </a:lnSpc>
              <a:spcBef>
                <a:spcPts val="0"/>
              </a:spcBef>
              <a:buFontTx/>
              <a:buNone/>
              <a:defRPr sz="3600">
                <a:solidFill>
                  <a:srgbClr val="44688F"/>
                </a:solidFill>
                <a:latin typeface="Franklin Gothic Medium" panose="020B0603020102020204" pitchFamily="34" charset="0"/>
                <a:ea typeface="Roboto" panose="02000000000000000000" pitchFamily="2" charset="0"/>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Heading goes here</a:t>
            </a:r>
            <a:endParaRPr kumimoji="1" lang="ja-JP" altLang="en-US" dirty="0"/>
          </a:p>
        </p:txBody>
      </p:sp>
      <p:sp>
        <p:nvSpPr>
          <p:cNvPr id="12" name="Rectangle 11"/>
          <p:cNvSpPr/>
          <p:nvPr userDrawn="1"/>
        </p:nvSpPr>
        <p:spPr>
          <a:xfrm rot="5400000">
            <a:off x="1742219" y="5108388"/>
            <a:ext cx="10286206" cy="67048"/>
          </a:xfrm>
          <a:prstGeom prst="rect">
            <a:avLst/>
          </a:prstGeom>
          <a:solidFill>
            <a:srgbClr val="3333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en-US" sz="1350"/>
          </a:p>
        </p:txBody>
      </p:sp>
      <p:sp>
        <p:nvSpPr>
          <p:cNvPr id="13" name="Slide Number Placeholder 2"/>
          <p:cNvSpPr txBox="1">
            <a:spLocks/>
          </p:cNvSpPr>
          <p:nvPr userDrawn="1"/>
        </p:nvSpPr>
        <p:spPr>
          <a:xfrm>
            <a:off x="10230334" y="9378247"/>
            <a:ext cx="3085743" cy="547603"/>
          </a:xfrm>
          <a:prstGeom prst="rect">
            <a:avLst/>
          </a:prstGeom>
        </p:spPr>
        <p:txBody>
          <a:bodyPr vert="horz" lIns="91440" tIns="45720" rIns="91440" bIns="45720" rtlCol="0" anchor="ctr"/>
          <a:lstStyle>
            <a:defPPr>
              <a:defRPr lang="en-US"/>
            </a:defPPr>
            <a:lvl1pPr marL="0" algn="r"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54AD89C-DF1E-4948-B597-5DD47B34A9CA}" type="slidenum">
              <a:rPr kumimoji="1" lang="ja-JP" altLang="en-US" smtClean="0"/>
              <a:pPr/>
              <a:t>‹#›</a:t>
            </a:fld>
            <a:endParaRPr kumimoji="1" lang="ja-JP" altLang="en-US" dirty="0"/>
          </a:p>
        </p:txBody>
      </p: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203489" y="9446540"/>
            <a:ext cx="635345" cy="467949"/>
          </a:xfrm>
          <a:prstGeom prst="rect">
            <a:avLst/>
          </a:prstGeom>
        </p:spPr>
      </p:pic>
    </p:spTree>
    <p:extLst>
      <p:ext uri="{BB962C8B-B14F-4D97-AF65-F5344CB8AC3E}">
        <p14:creationId xmlns:p14="http://schemas.microsoft.com/office/powerpoint/2010/main" val="308347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Wide image and text 2">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3" y="1380088"/>
            <a:ext cx="13714413" cy="3743325"/>
          </a:xfrm>
          <a:solidFill>
            <a:srgbClr val="44688F">
              <a:alpha val="20000"/>
            </a:srgbClr>
          </a:solidFill>
        </p:spPr>
        <p:txBody>
          <a:bodyPr/>
          <a:lstStyle>
            <a:lvl1pPr marL="0" marR="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Text Placeholder 5"/>
          <p:cNvSpPr>
            <a:spLocks noGrp="1"/>
          </p:cNvSpPr>
          <p:nvPr>
            <p:ph type="body" sz="quarter" idx="12" hasCustomPrompt="1"/>
          </p:nvPr>
        </p:nvSpPr>
        <p:spPr>
          <a:xfrm>
            <a:off x="3252414" y="6669472"/>
            <a:ext cx="7209591" cy="1931833"/>
          </a:xfrm>
        </p:spPr>
        <p:txBody>
          <a:bodyPr anchor="t">
            <a:normAutofit/>
          </a:bodyPr>
          <a:lstStyle>
            <a:lvl1pPr marL="0" indent="0" algn="ctr">
              <a:buFontTx/>
              <a:buNone/>
              <a:defRPr sz="30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7" name="Title 1"/>
          <p:cNvSpPr>
            <a:spLocks noGrp="1"/>
          </p:cNvSpPr>
          <p:nvPr>
            <p:ph type="title" hasCustomPrompt="1"/>
          </p:nvPr>
        </p:nvSpPr>
        <p:spPr>
          <a:xfrm>
            <a:off x="2266689" y="5382756"/>
            <a:ext cx="9181038" cy="1141568"/>
          </a:xfrm>
        </p:spPr>
        <p:txBody>
          <a:bodyPr anchor="b"/>
          <a:lstStyle>
            <a:lvl1pPr algn="ctr">
              <a:defRPr>
                <a:solidFill>
                  <a:srgbClr val="44688F"/>
                </a:solidFill>
              </a:defRPr>
            </a:lvl1pPr>
          </a:lstStyle>
          <a:p>
            <a:r>
              <a:rPr kumimoji="1" lang="en-US" altLang="ja-JP" dirty="0"/>
              <a:t>Slide title goes here</a:t>
            </a:r>
            <a:endParaRPr kumimoji="1" lang="ja-JP" altLang="en-US"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35794" y="9321458"/>
            <a:ext cx="2642823" cy="808535"/>
          </a:xfrm>
          <a:prstGeom prst="rect">
            <a:avLst/>
          </a:prstGeom>
        </p:spPr>
      </p:pic>
    </p:spTree>
    <p:extLst>
      <p:ext uri="{BB962C8B-B14F-4D97-AF65-F5344CB8AC3E}">
        <p14:creationId xmlns:p14="http://schemas.microsoft.com/office/powerpoint/2010/main" val="4204854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Image and long text">
    <p:spTree>
      <p:nvGrpSpPr>
        <p:cNvPr id="1" name=""/>
        <p:cNvGrpSpPr/>
        <p:nvPr/>
      </p:nvGrpSpPr>
      <p:grpSpPr>
        <a:xfrm>
          <a:off x="0" y="0"/>
          <a:ext cx="0" cy="0"/>
          <a:chOff x="0" y="0"/>
          <a:chExt cx="0" cy="0"/>
        </a:xfrm>
      </p:grpSpPr>
      <p:sp>
        <p:nvSpPr>
          <p:cNvPr id="5" name="Rectangle 4"/>
          <p:cNvSpPr/>
          <p:nvPr userDrawn="1"/>
        </p:nvSpPr>
        <p:spPr>
          <a:xfrm>
            <a:off x="1" y="-1588"/>
            <a:ext cx="4882411" cy="10286207"/>
          </a:xfrm>
          <a:prstGeom prst="rect">
            <a:avLst/>
          </a:prstGeom>
          <a:solidFill>
            <a:srgbClr val="446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350"/>
          </a:p>
        </p:txBody>
      </p:sp>
      <p:sp>
        <p:nvSpPr>
          <p:cNvPr id="6" name="Title 1"/>
          <p:cNvSpPr>
            <a:spLocks noGrp="1"/>
          </p:cNvSpPr>
          <p:nvPr>
            <p:ph type="title" hasCustomPrompt="1"/>
          </p:nvPr>
        </p:nvSpPr>
        <p:spPr>
          <a:xfrm>
            <a:off x="441164" y="3633543"/>
            <a:ext cx="4000084" cy="3018343"/>
          </a:xfrm>
        </p:spPr>
        <p:txBody>
          <a:bodyPr anchor="ctr"/>
          <a:lstStyle>
            <a:lvl1pPr algn="ctr">
              <a:defRPr>
                <a:solidFill>
                  <a:schemeClr val="bg1"/>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7" name="Picture Placeholder 6"/>
          <p:cNvSpPr>
            <a:spLocks noGrp="1"/>
          </p:cNvSpPr>
          <p:nvPr>
            <p:ph type="pic" sz="quarter" idx="13"/>
          </p:nvPr>
        </p:nvSpPr>
        <p:spPr>
          <a:xfrm>
            <a:off x="5921143" y="1433513"/>
            <a:ext cx="6740878" cy="3708400"/>
          </a:xfrm>
          <a:solidFill>
            <a:srgbClr val="44688F">
              <a:alpha val="20000"/>
            </a:srgbClr>
          </a:solidFill>
        </p:spPr>
        <p:txBody>
          <a:bodyPr/>
          <a:lstStyle>
            <a:lvl1pPr marL="0" marR="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8" name="Text Placeholder 5"/>
          <p:cNvSpPr>
            <a:spLocks noGrp="1"/>
          </p:cNvSpPr>
          <p:nvPr>
            <p:ph type="body" sz="quarter" idx="15" hasCustomPrompt="1"/>
          </p:nvPr>
        </p:nvSpPr>
        <p:spPr>
          <a:xfrm>
            <a:off x="5844953" y="5565640"/>
            <a:ext cx="6900745" cy="3311728"/>
          </a:xfrm>
        </p:spPr>
        <p:txBody>
          <a:bodyPr numCol="1" spcCol="540000" anchor="t">
            <a:normAutofit/>
          </a:bodyPr>
          <a:lstStyle>
            <a:lvl1pPr marL="342884" indent="-342884" algn="just">
              <a:spcBef>
                <a:spcPts val="0"/>
              </a:spcBef>
              <a:buFont typeface="Wingdings" panose="05000000000000000000" pitchFamily="2" charset="2"/>
              <a:buChar char="§"/>
              <a:defRPr sz="2100" baseline="0">
                <a:solidFill>
                  <a:schemeClr val="tx1"/>
                </a:solidFill>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a:t>
            </a:r>
            <a:r>
              <a:rPr kumimoji="1" lang="en-US" altLang="ja-JP" dirty="0" smtClean="0"/>
              <a:t>here </a:t>
            </a:r>
          </a:p>
          <a:p>
            <a:pPr lvl="0"/>
            <a:r>
              <a:rPr kumimoji="1" lang="en-US" altLang="ja-JP" dirty="0" smtClean="0"/>
              <a:t>Text goes here</a:t>
            </a:r>
            <a:endParaRPr kumimoji="1" lang="ja-JP" altLang="en-US" dirty="0"/>
          </a:p>
        </p:txBody>
      </p:sp>
      <p:sp>
        <p:nvSpPr>
          <p:cNvPr id="9" name="Rectangle 8"/>
          <p:cNvSpPr/>
          <p:nvPr userDrawn="1"/>
        </p:nvSpPr>
        <p:spPr>
          <a:xfrm rot="5400000">
            <a:off x="-246555" y="5108388"/>
            <a:ext cx="10286206" cy="67048"/>
          </a:xfrm>
          <a:prstGeom prst="rect">
            <a:avLst/>
          </a:prstGeom>
          <a:solidFill>
            <a:srgbClr val="3333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en-US" sz="1350"/>
          </a:p>
        </p:txBody>
      </p:sp>
      <p:sp>
        <p:nvSpPr>
          <p:cNvPr id="11" name="Slide Number Placeholder 2"/>
          <p:cNvSpPr>
            <a:spLocks noGrp="1"/>
          </p:cNvSpPr>
          <p:nvPr>
            <p:ph type="sldNum" sz="quarter" idx="10"/>
          </p:nvPr>
        </p:nvSpPr>
        <p:spPr>
          <a:xfrm>
            <a:off x="10230334" y="9378247"/>
            <a:ext cx="3085743" cy="547603"/>
          </a:xfrm>
        </p:spPr>
        <p:txBody>
          <a:bodyPr/>
          <a:lstStyle/>
          <a:p>
            <a:fld id="{B54AD89C-DF1E-4948-B597-5DD47B34A9CA}" type="slidenum">
              <a:rPr kumimoji="1" lang="ja-JP" altLang="en-US" smtClean="0"/>
              <a:pPr/>
              <a:t>‹#›</a:t>
            </a:fld>
            <a:endParaRPr kumimoji="1" lang="ja-JP" altLang="en-US" dirty="0"/>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203489" y="9446540"/>
            <a:ext cx="635345" cy="467949"/>
          </a:xfrm>
          <a:prstGeom prst="rect">
            <a:avLst/>
          </a:prstGeom>
        </p:spPr>
      </p:pic>
    </p:spTree>
    <p:extLst>
      <p:ext uri="{BB962C8B-B14F-4D97-AF65-F5344CB8AC3E}">
        <p14:creationId xmlns:p14="http://schemas.microsoft.com/office/powerpoint/2010/main" val="3649631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Profile 1">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1044422" y="8"/>
            <a:ext cx="4292897" cy="10285413"/>
          </a:xfrm>
          <a:solidFill>
            <a:schemeClr val="tx1">
              <a:lumMod val="20000"/>
              <a:lumOff val="80000"/>
            </a:schemeClr>
          </a:solidFill>
        </p:spPr>
        <p:txBody>
          <a:bodyPr/>
          <a:lstStyle>
            <a:lvl1pPr marL="0" marR="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Title 1"/>
          <p:cNvSpPr>
            <a:spLocks noGrp="1"/>
          </p:cNvSpPr>
          <p:nvPr>
            <p:ph type="title" hasCustomPrompt="1"/>
          </p:nvPr>
        </p:nvSpPr>
        <p:spPr>
          <a:xfrm>
            <a:off x="6857207" y="2292005"/>
            <a:ext cx="5804816" cy="1141412"/>
          </a:xfrm>
        </p:spPr>
        <p:txBody>
          <a:bodyPr anchor="b"/>
          <a:lstStyle>
            <a:lvl1pPr algn="l">
              <a:defRPr>
                <a:solidFill>
                  <a:schemeClr val="bg1"/>
                </a:solidFill>
              </a:defRPr>
            </a:lvl1pPr>
          </a:lstStyle>
          <a:p>
            <a:r>
              <a:rPr kumimoji="1" lang="en-US" altLang="ja-JP" dirty="0"/>
              <a:t>Slide title goes here</a:t>
            </a:r>
            <a:endParaRPr kumimoji="1" lang="ja-JP" altLang="en-US" dirty="0"/>
          </a:p>
        </p:txBody>
      </p:sp>
      <p:sp>
        <p:nvSpPr>
          <p:cNvPr id="8" name="Text Placeholder 5"/>
          <p:cNvSpPr>
            <a:spLocks noGrp="1"/>
          </p:cNvSpPr>
          <p:nvPr>
            <p:ph type="body" sz="quarter" idx="12" hasCustomPrompt="1"/>
          </p:nvPr>
        </p:nvSpPr>
        <p:spPr>
          <a:xfrm>
            <a:off x="6857208" y="4435587"/>
            <a:ext cx="5415801" cy="2496721"/>
          </a:xfrm>
        </p:spPr>
        <p:txBody>
          <a:bodyPr anchor="t"/>
          <a:lstStyle>
            <a:lvl1pPr marL="0" indent="0" algn="just">
              <a:spcBef>
                <a:spcPts val="0"/>
              </a:spcBef>
              <a:buFontTx/>
              <a:buNone/>
              <a:defRPr>
                <a:solidFill>
                  <a:schemeClr val="bg2"/>
                </a:solidFill>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4" hasCustomPrompt="1"/>
          </p:nvPr>
        </p:nvSpPr>
        <p:spPr>
          <a:xfrm>
            <a:off x="6857207" y="3311957"/>
            <a:ext cx="5804816" cy="701273"/>
          </a:xfrm>
        </p:spPr>
        <p:txBody>
          <a:bodyPr anchor="t">
            <a:normAutofit/>
          </a:bodyPr>
          <a:lstStyle>
            <a:lvl1pPr marL="0" indent="0" algn="just">
              <a:lnSpc>
                <a:spcPct val="130000"/>
              </a:lnSpc>
              <a:spcBef>
                <a:spcPts val="0"/>
              </a:spcBef>
              <a:buFontTx/>
              <a:buNone/>
              <a:defRPr sz="2100">
                <a:solidFill>
                  <a:schemeClr val="bg2"/>
                </a:solidFill>
                <a:latin typeface="+mj-lt"/>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cxnSp>
        <p:nvCxnSpPr>
          <p:cNvPr id="10" name="Straight Connector 9"/>
          <p:cNvCxnSpPr/>
          <p:nvPr userDrawn="1"/>
        </p:nvCxnSpPr>
        <p:spPr>
          <a:xfrm flipV="1">
            <a:off x="6918161" y="4163666"/>
            <a:ext cx="6796253" cy="3856"/>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5"/>
          <p:cNvSpPr>
            <a:spLocks noGrp="1"/>
          </p:cNvSpPr>
          <p:nvPr>
            <p:ph type="body" sz="quarter" idx="15" hasCustomPrompt="1"/>
          </p:nvPr>
        </p:nvSpPr>
        <p:spPr>
          <a:xfrm>
            <a:off x="6857208" y="7086608"/>
            <a:ext cx="5415801" cy="1800225"/>
          </a:xfrm>
        </p:spPr>
        <p:txBody>
          <a:bodyPr anchor="b">
            <a:normAutofit/>
          </a:bodyPr>
          <a:lstStyle>
            <a:lvl1pPr marL="214303" indent="-214303" algn="just">
              <a:spcBef>
                <a:spcPts val="0"/>
              </a:spcBef>
              <a:buFont typeface="Wingdings" panose="05000000000000000000" pitchFamily="2" charset="2"/>
              <a:buChar char="l"/>
              <a:defRPr sz="1050">
                <a:solidFill>
                  <a:schemeClr val="bg2"/>
                </a:solidFill>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11" name="Slide Number Placeholder 2"/>
          <p:cNvSpPr>
            <a:spLocks noGrp="1"/>
          </p:cNvSpPr>
          <p:nvPr>
            <p:ph type="sldNum" sz="quarter" idx="10"/>
          </p:nvPr>
        </p:nvSpPr>
        <p:spPr>
          <a:xfrm>
            <a:off x="10230334" y="9378247"/>
            <a:ext cx="3085743" cy="547603"/>
          </a:xfrm>
        </p:spPr>
        <p:txBody>
          <a:bodyPr/>
          <a:lstStyle/>
          <a:p>
            <a:fld id="{B54AD89C-DF1E-4948-B597-5DD47B34A9CA}" type="slidenum">
              <a:rPr kumimoji="1" lang="ja-JP" altLang="en-US" smtClean="0"/>
              <a:pPr/>
              <a:t>‹#›</a:t>
            </a:fld>
            <a:endParaRPr kumimoji="1" lang="ja-JP" altLang="en-US" dirty="0"/>
          </a:p>
        </p:txBody>
      </p:sp>
      <p:pic>
        <p:nvPicPr>
          <p:cNvPr id="13" name="Picture 1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203489" y="9446540"/>
            <a:ext cx="635345" cy="467949"/>
          </a:xfrm>
          <a:prstGeom prst="rect">
            <a:avLst/>
          </a:prstGeom>
        </p:spPr>
      </p:pic>
    </p:spTree>
    <p:extLst>
      <p:ext uri="{BB962C8B-B14F-4D97-AF65-F5344CB8AC3E}">
        <p14:creationId xmlns:p14="http://schemas.microsoft.com/office/powerpoint/2010/main" val="15667128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images and texts">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1052391" y="3633543"/>
            <a:ext cx="3393567" cy="3018343"/>
          </a:xfrm>
        </p:spPr>
        <p:txBody>
          <a:bodyPr anchor="ctr">
            <a:noAutofit/>
          </a:bodyPr>
          <a:lstStyle>
            <a:lvl1pPr algn="l">
              <a:defRPr sz="5400"/>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6" name="Rectangle 15"/>
          <p:cNvSpPr/>
          <p:nvPr userDrawn="1"/>
        </p:nvSpPr>
        <p:spPr>
          <a:xfrm>
            <a:off x="8773310" y="-1588"/>
            <a:ext cx="3888713" cy="5143501"/>
          </a:xfrm>
          <a:prstGeom prst="rect">
            <a:avLst/>
          </a:prstGeom>
          <a:solidFill>
            <a:srgbClr val="446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350"/>
          </a:p>
        </p:txBody>
      </p:sp>
      <p:sp>
        <p:nvSpPr>
          <p:cNvPr id="17" name="Picture Placeholder 6"/>
          <p:cNvSpPr>
            <a:spLocks noGrp="1"/>
          </p:cNvSpPr>
          <p:nvPr>
            <p:ph type="pic" sz="quarter" idx="13"/>
          </p:nvPr>
        </p:nvSpPr>
        <p:spPr>
          <a:xfrm>
            <a:off x="4885759" y="0"/>
            <a:ext cx="3887550" cy="5141914"/>
          </a:xfrm>
          <a:solidFill>
            <a:srgbClr val="44688F">
              <a:alpha val="20000"/>
            </a:srgbClr>
          </a:solidFill>
        </p:spPr>
        <p:txBody>
          <a:bodyPr/>
          <a:lstStyle>
            <a:lvl1pPr marL="0" marR="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8" name="Picture Placeholder 6"/>
          <p:cNvSpPr>
            <a:spLocks noGrp="1"/>
          </p:cNvSpPr>
          <p:nvPr>
            <p:ph type="pic" sz="quarter" idx="14"/>
          </p:nvPr>
        </p:nvSpPr>
        <p:spPr>
          <a:xfrm>
            <a:off x="8774472" y="5141515"/>
            <a:ext cx="3887550" cy="5141914"/>
          </a:xfrm>
          <a:solidFill>
            <a:srgbClr val="44688F">
              <a:alpha val="20000"/>
            </a:srgbClr>
          </a:solidFill>
        </p:spPr>
        <p:txBody>
          <a:bodyPr/>
          <a:lstStyle>
            <a:lvl1pPr marL="0" marR="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9" name="Rectangle 18"/>
          <p:cNvSpPr/>
          <p:nvPr userDrawn="1"/>
        </p:nvSpPr>
        <p:spPr>
          <a:xfrm>
            <a:off x="4885760" y="5141920"/>
            <a:ext cx="3888713" cy="5143501"/>
          </a:xfrm>
          <a:prstGeom prst="rect">
            <a:avLst/>
          </a:prstGeom>
          <a:solidFill>
            <a:srgbClr val="446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kumimoji="1" lang="ja-JP" altLang="en-US" sz="1350"/>
          </a:p>
        </p:txBody>
      </p:sp>
      <p:sp>
        <p:nvSpPr>
          <p:cNvPr id="22" name="Text Placeholder 5"/>
          <p:cNvSpPr>
            <a:spLocks noGrp="1"/>
          </p:cNvSpPr>
          <p:nvPr>
            <p:ph type="body" sz="quarter" idx="12" hasCustomPrompt="1"/>
          </p:nvPr>
        </p:nvSpPr>
        <p:spPr>
          <a:xfrm>
            <a:off x="9371519" y="1973417"/>
            <a:ext cx="2749915" cy="2007738"/>
          </a:xfrm>
        </p:spPr>
        <p:txBody>
          <a:bodyPr anchor="t"/>
          <a:lstStyle>
            <a:lvl1pPr marL="0" indent="0" algn="l">
              <a:spcBef>
                <a:spcPts val="0"/>
              </a:spcBef>
              <a:buFontTx/>
              <a:buNone/>
              <a:defRPr>
                <a:solidFill>
                  <a:schemeClr val="bg1"/>
                </a:solidFill>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23" name="Text Placeholder 5"/>
          <p:cNvSpPr>
            <a:spLocks noGrp="1"/>
          </p:cNvSpPr>
          <p:nvPr>
            <p:ph type="body" sz="quarter" idx="15" hasCustomPrompt="1"/>
          </p:nvPr>
        </p:nvSpPr>
        <p:spPr>
          <a:xfrm>
            <a:off x="9371519" y="1314188"/>
            <a:ext cx="2749915" cy="586241"/>
          </a:xfrm>
        </p:spPr>
        <p:txBody>
          <a:bodyPr anchor="b">
            <a:normAutofit/>
          </a:bodyPr>
          <a:lstStyle>
            <a:lvl1pPr marL="0" indent="0" algn="l">
              <a:lnSpc>
                <a:spcPct val="100000"/>
              </a:lnSpc>
              <a:spcBef>
                <a:spcPts val="0"/>
              </a:spcBef>
              <a:buFontTx/>
              <a:buNone/>
              <a:defRPr sz="2100">
                <a:solidFill>
                  <a:schemeClr val="bg1"/>
                </a:solidFill>
                <a:latin typeface="Roboto" panose="02000000000000000000" pitchFamily="2" charset="0"/>
                <a:ea typeface="Roboto" panose="02000000000000000000" pitchFamily="2" charset="0"/>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Caption goes here</a:t>
            </a:r>
            <a:endParaRPr kumimoji="1" lang="ja-JP" altLang="en-US" dirty="0"/>
          </a:p>
        </p:txBody>
      </p:sp>
      <p:sp>
        <p:nvSpPr>
          <p:cNvPr id="26" name="Text Placeholder 5"/>
          <p:cNvSpPr>
            <a:spLocks noGrp="1"/>
          </p:cNvSpPr>
          <p:nvPr>
            <p:ph type="body" sz="quarter" idx="16" hasCustomPrompt="1"/>
          </p:nvPr>
        </p:nvSpPr>
        <p:spPr>
          <a:xfrm>
            <a:off x="5476261" y="7014529"/>
            <a:ext cx="2749915" cy="2007738"/>
          </a:xfrm>
        </p:spPr>
        <p:txBody>
          <a:bodyPr anchor="t"/>
          <a:lstStyle>
            <a:lvl1pPr marL="0" indent="0" algn="r">
              <a:spcBef>
                <a:spcPts val="0"/>
              </a:spcBef>
              <a:buFontTx/>
              <a:buNone/>
              <a:defRPr>
                <a:solidFill>
                  <a:schemeClr val="bg1"/>
                </a:solidFill>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27" name="Text Placeholder 5"/>
          <p:cNvSpPr>
            <a:spLocks noGrp="1"/>
          </p:cNvSpPr>
          <p:nvPr>
            <p:ph type="body" sz="quarter" idx="17" hasCustomPrompt="1"/>
          </p:nvPr>
        </p:nvSpPr>
        <p:spPr>
          <a:xfrm>
            <a:off x="5476261" y="6355300"/>
            <a:ext cx="2749915" cy="586241"/>
          </a:xfrm>
        </p:spPr>
        <p:txBody>
          <a:bodyPr anchor="b">
            <a:normAutofit/>
          </a:bodyPr>
          <a:lstStyle>
            <a:lvl1pPr marL="0" indent="0" algn="r">
              <a:lnSpc>
                <a:spcPct val="100000"/>
              </a:lnSpc>
              <a:spcBef>
                <a:spcPts val="0"/>
              </a:spcBef>
              <a:buFontTx/>
              <a:buNone/>
              <a:defRPr sz="2100">
                <a:solidFill>
                  <a:schemeClr val="bg1"/>
                </a:solidFill>
                <a:latin typeface="Roboto" panose="02000000000000000000" pitchFamily="2" charset="0"/>
                <a:ea typeface="Roboto" panose="02000000000000000000" pitchFamily="2" charset="0"/>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Caption goes here</a:t>
            </a:r>
            <a:endParaRPr kumimoji="1" lang="ja-JP" altLang="en-US" dirty="0"/>
          </a:p>
        </p:txBody>
      </p:sp>
      <p:sp>
        <p:nvSpPr>
          <p:cNvPr id="11" name="Slide Number Placeholder 2"/>
          <p:cNvSpPr>
            <a:spLocks noGrp="1"/>
          </p:cNvSpPr>
          <p:nvPr>
            <p:ph type="sldNum" sz="quarter" idx="10"/>
          </p:nvPr>
        </p:nvSpPr>
        <p:spPr>
          <a:xfrm>
            <a:off x="10230334" y="9378247"/>
            <a:ext cx="3085743" cy="547603"/>
          </a:xfrm>
        </p:spPr>
        <p:txBody>
          <a:bodyPr/>
          <a:lstStyle/>
          <a:p>
            <a:fld id="{B54AD89C-DF1E-4948-B597-5DD47B34A9CA}" type="slidenum">
              <a:rPr kumimoji="1" lang="ja-JP" altLang="en-US" smtClean="0"/>
              <a:pPr/>
              <a:t>‹#›</a:t>
            </a:fld>
            <a:endParaRPr kumimoji="1" lang="ja-JP" altLang="en-US" dirty="0"/>
          </a:p>
        </p:txBody>
      </p:sp>
    </p:spTree>
    <p:extLst>
      <p:ext uri="{BB962C8B-B14F-4D97-AF65-F5344CB8AC3E}">
        <p14:creationId xmlns:p14="http://schemas.microsoft.com/office/powerpoint/2010/main" val="3561427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4 images and text">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857208" y="-1"/>
            <a:ext cx="2861669" cy="4133851"/>
          </a:xfrm>
          <a:solidFill>
            <a:schemeClr val="accent5">
              <a:lumMod val="40000"/>
              <a:lumOff val="60000"/>
            </a:schemeClr>
          </a:solidFill>
        </p:spPr>
        <p:txBody>
          <a:bodyPr/>
          <a:lstStyle>
            <a:lvl1pPr marL="0" marR="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0" name="Picture Placeholder 6"/>
          <p:cNvSpPr>
            <a:spLocks noGrp="1"/>
          </p:cNvSpPr>
          <p:nvPr>
            <p:ph type="pic" sz="quarter" idx="15"/>
          </p:nvPr>
        </p:nvSpPr>
        <p:spPr>
          <a:xfrm>
            <a:off x="6857206" y="4232332"/>
            <a:ext cx="2861669" cy="6053089"/>
          </a:xfrm>
          <a:solidFill>
            <a:schemeClr val="accent5">
              <a:lumMod val="40000"/>
              <a:lumOff val="60000"/>
            </a:schemeClr>
          </a:solidFill>
        </p:spPr>
        <p:txBody>
          <a:bodyPr/>
          <a:lstStyle>
            <a:lvl1pPr marL="0" marR="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2" name="Picture Placeholder 6"/>
          <p:cNvSpPr>
            <a:spLocks noGrp="1"/>
          </p:cNvSpPr>
          <p:nvPr>
            <p:ph type="pic" sz="quarter" idx="16"/>
          </p:nvPr>
        </p:nvSpPr>
        <p:spPr>
          <a:xfrm>
            <a:off x="9800353" y="8"/>
            <a:ext cx="2861669" cy="6053089"/>
          </a:xfrm>
          <a:solidFill>
            <a:schemeClr val="accent5">
              <a:lumMod val="40000"/>
              <a:lumOff val="60000"/>
            </a:schemeClr>
          </a:solidFill>
        </p:spPr>
        <p:txBody>
          <a:bodyPr/>
          <a:lstStyle>
            <a:lvl1pPr marL="0" marR="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3" name="Picture Placeholder 6"/>
          <p:cNvSpPr>
            <a:spLocks noGrp="1"/>
          </p:cNvSpPr>
          <p:nvPr>
            <p:ph type="pic" sz="quarter" idx="17"/>
          </p:nvPr>
        </p:nvSpPr>
        <p:spPr>
          <a:xfrm>
            <a:off x="9800353" y="6151570"/>
            <a:ext cx="2861669" cy="4133851"/>
          </a:xfrm>
          <a:solidFill>
            <a:schemeClr val="accent5">
              <a:lumMod val="40000"/>
              <a:lumOff val="60000"/>
            </a:schemeClr>
          </a:solidFill>
        </p:spPr>
        <p:txBody>
          <a:bodyPr/>
          <a:lstStyle>
            <a:lvl1pPr marL="0" marR="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1028511"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14" name="Title 1"/>
          <p:cNvSpPr>
            <a:spLocks noGrp="1"/>
          </p:cNvSpPr>
          <p:nvPr>
            <p:ph type="title" hasCustomPrompt="1"/>
          </p:nvPr>
        </p:nvSpPr>
        <p:spPr>
          <a:xfrm>
            <a:off x="1052394" y="1398589"/>
            <a:ext cx="4767391" cy="3648420"/>
          </a:xfrm>
        </p:spPr>
        <p:txBody>
          <a:bodyPr anchor="b"/>
          <a:lstStyle>
            <a:lvl1pPr algn="l">
              <a:defRPr sz="5400">
                <a:solidFill>
                  <a:srgbClr val="44688F"/>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6" name="Text Placeholder 5"/>
          <p:cNvSpPr>
            <a:spLocks noGrp="1"/>
          </p:cNvSpPr>
          <p:nvPr>
            <p:ph type="body" sz="quarter" idx="12" hasCustomPrompt="1"/>
          </p:nvPr>
        </p:nvSpPr>
        <p:spPr>
          <a:xfrm>
            <a:off x="1066681" y="5360988"/>
            <a:ext cx="4767391" cy="3022600"/>
          </a:xfrm>
        </p:spPr>
        <p:txBody>
          <a:bodyPr anchor="t"/>
          <a:lstStyle>
            <a:lvl1pPr marL="342884" indent="-342884" algn="just">
              <a:spcBef>
                <a:spcPts val="0"/>
              </a:spcBef>
              <a:buFont typeface="Wingdings" panose="05000000000000000000" pitchFamily="2" charset="2"/>
              <a:buChar char="§"/>
              <a:defRPr>
                <a:solidFill>
                  <a:schemeClr val="tx1"/>
                </a:solidFill>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9" name="Slide Number Placeholder 2"/>
          <p:cNvSpPr txBox="1">
            <a:spLocks/>
          </p:cNvSpPr>
          <p:nvPr userDrawn="1"/>
        </p:nvSpPr>
        <p:spPr>
          <a:xfrm>
            <a:off x="10230334" y="9378247"/>
            <a:ext cx="3085743" cy="547603"/>
          </a:xfrm>
          <a:prstGeom prst="rect">
            <a:avLst/>
          </a:prstGeom>
        </p:spPr>
        <p:txBody>
          <a:bodyPr vert="horz" lIns="91440" tIns="45720" rIns="91440" bIns="45720" rtlCol="0" anchor="ctr"/>
          <a:lstStyle>
            <a:defPPr>
              <a:defRPr lang="en-US"/>
            </a:defPPr>
            <a:lvl1pPr marL="0" algn="r"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54AD89C-DF1E-4948-B597-5DD47B34A9CA}" type="slidenum">
              <a:rPr kumimoji="1" lang="ja-JP" altLang="en-US" smtClean="0"/>
              <a:pPr/>
              <a:t>‹#›</a:t>
            </a:fld>
            <a:endParaRPr kumimoji="1" lang="ja-JP" altLang="en-US" dirty="0"/>
          </a:p>
        </p:txBody>
      </p:sp>
    </p:spTree>
    <p:extLst>
      <p:ext uri="{BB962C8B-B14F-4D97-AF65-F5344CB8AC3E}">
        <p14:creationId xmlns:p14="http://schemas.microsoft.com/office/powerpoint/2010/main" val="3943168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5x2">
    <p:spTree>
      <p:nvGrpSpPr>
        <p:cNvPr id="1" name=""/>
        <p:cNvGrpSpPr/>
        <p:nvPr/>
      </p:nvGrpSpPr>
      <p:grpSpPr>
        <a:xfrm>
          <a:off x="0" y="0"/>
          <a:ext cx="0" cy="0"/>
          <a:chOff x="0" y="0"/>
          <a:chExt cx="0" cy="0"/>
        </a:xfrm>
      </p:grpSpPr>
      <p:sp>
        <p:nvSpPr>
          <p:cNvPr id="5" name="Rectangle 4"/>
          <p:cNvSpPr/>
          <p:nvPr userDrawn="1"/>
        </p:nvSpPr>
        <p:spPr>
          <a:xfrm>
            <a:off x="6857206" y="3270250"/>
            <a:ext cx="5804817" cy="936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6" name="Rectangle 5"/>
          <p:cNvSpPr/>
          <p:nvPr userDrawn="1"/>
        </p:nvSpPr>
        <p:spPr>
          <a:xfrm>
            <a:off x="6857206" y="4201809"/>
            <a:ext cx="5804817" cy="936000"/>
          </a:xfrm>
          <a:prstGeom prst="rect">
            <a:avLst/>
          </a:prstGeom>
          <a:solidFill>
            <a:srgbClr val="44688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7" name="Rectangle 6"/>
          <p:cNvSpPr/>
          <p:nvPr userDrawn="1"/>
        </p:nvSpPr>
        <p:spPr>
          <a:xfrm>
            <a:off x="6857206" y="5133368"/>
            <a:ext cx="5804817" cy="936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8" name="Rectangle 7"/>
          <p:cNvSpPr/>
          <p:nvPr userDrawn="1"/>
        </p:nvSpPr>
        <p:spPr>
          <a:xfrm>
            <a:off x="6857206" y="6064927"/>
            <a:ext cx="5804817" cy="936000"/>
          </a:xfrm>
          <a:prstGeom prst="rect">
            <a:avLst/>
          </a:prstGeom>
          <a:solidFill>
            <a:srgbClr val="44688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9" name="Rectangle 8"/>
          <p:cNvSpPr/>
          <p:nvPr userDrawn="1"/>
        </p:nvSpPr>
        <p:spPr>
          <a:xfrm>
            <a:off x="6857206" y="6996486"/>
            <a:ext cx="5804817" cy="9360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10" name="Rectangle 9"/>
          <p:cNvSpPr/>
          <p:nvPr userDrawn="1"/>
        </p:nvSpPr>
        <p:spPr>
          <a:xfrm>
            <a:off x="4885761" y="2338691"/>
            <a:ext cx="1971446" cy="936000"/>
          </a:xfrm>
          <a:prstGeom prst="rect">
            <a:avLst/>
          </a:prstGeom>
          <a:solidFill>
            <a:srgbClr val="44688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11" name="Rectangle 10"/>
          <p:cNvSpPr/>
          <p:nvPr userDrawn="1"/>
        </p:nvSpPr>
        <p:spPr>
          <a:xfrm>
            <a:off x="6857207" y="2338691"/>
            <a:ext cx="5804816" cy="936000"/>
          </a:xfrm>
          <a:prstGeom prst="rect">
            <a:avLst/>
          </a:prstGeom>
          <a:solidFill>
            <a:srgbClr val="8DAAC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12" name="Rectangle 11"/>
          <p:cNvSpPr/>
          <p:nvPr userDrawn="1"/>
        </p:nvSpPr>
        <p:spPr>
          <a:xfrm>
            <a:off x="4885761" y="3270250"/>
            <a:ext cx="1971447" cy="936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13" name="Rectangle 12"/>
          <p:cNvSpPr/>
          <p:nvPr userDrawn="1"/>
        </p:nvSpPr>
        <p:spPr>
          <a:xfrm>
            <a:off x="4885761" y="4201809"/>
            <a:ext cx="1971447" cy="936000"/>
          </a:xfrm>
          <a:prstGeom prst="rect">
            <a:avLst/>
          </a:prstGeom>
          <a:solidFill>
            <a:srgbClr val="44688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14" name="Rectangle 13"/>
          <p:cNvSpPr/>
          <p:nvPr userDrawn="1"/>
        </p:nvSpPr>
        <p:spPr>
          <a:xfrm>
            <a:off x="4885761" y="5133368"/>
            <a:ext cx="1971447" cy="936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15" name="Rectangle 14"/>
          <p:cNvSpPr/>
          <p:nvPr userDrawn="1"/>
        </p:nvSpPr>
        <p:spPr>
          <a:xfrm>
            <a:off x="4885761" y="6064927"/>
            <a:ext cx="1971447" cy="936000"/>
          </a:xfrm>
          <a:prstGeom prst="rect">
            <a:avLst/>
          </a:prstGeom>
          <a:solidFill>
            <a:srgbClr val="44688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16" name="Rectangle 15"/>
          <p:cNvSpPr/>
          <p:nvPr userDrawn="1"/>
        </p:nvSpPr>
        <p:spPr>
          <a:xfrm>
            <a:off x="4885761" y="6996486"/>
            <a:ext cx="1971447" cy="9360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ja-JP" altLang="en-US" sz="1350"/>
          </a:p>
        </p:txBody>
      </p:sp>
      <p:sp>
        <p:nvSpPr>
          <p:cNvPr id="18" name="Text Placeholder 5"/>
          <p:cNvSpPr>
            <a:spLocks noGrp="1"/>
          </p:cNvSpPr>
          <p:nvPr>
            <p:ph type="body" sz="quarter" idx="22" hasCustomPrompt="1"/>
          </p:nvPr>
        </p:nvSpPr>
        <p:spPr>
          <a:xfrm>
            <a:off x="4993554" y="2521982"/>
            <a:ext cx="1755861" cy="569418"/>
          </a:xfrm>
        </p:spPr>
        <p:txBody>
          <a:bodyPr anchor="ctr">
            <a:normAutofit/>
          </a:bodyPr>
          <a:lstStyle>
            <a:lvl1pPr marL="0" indent="0" algn="ctr">
              <a:lnSpc>
                <a:spcPct val="100000"/>
              </a:lnSpc>
              <a:spcBef>
                <a:spcPts val="0"/>
              </a:spcBef>
              <a:buFontTx/>
              <a:buNone/>
              <a:defRPr sz="1800" i="0">
                <a:solidFill>
                  <a:schemeClr val="bg1"/>
                </a:solidFill>
                <a:latin typeface="+mj-lt"/>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Word</a:t>
            </a:r>
            <a:endParaRPr kumimoji="1" lang="ja-JP" altLang="en-US" dirty="0"/>
          </a:p>
        </p:txBody>
      </p:sp>
      <p:sp>
        <p:nvSpPr>
          <p:cNvPr id="19" name="Text Placeholder 5"/>
          <p:cNvSpPr>
            <a:spLocks noGrp="1"/>
          </p:cNvSpPr>
          <p:nvPr>
            <p:ph type="body" sz="quarter" idx="23" hasCustomPrompt="1"/>
          </p:nvPr>
        </p:nvSpPr>
        <p:spPr>
          <a:xfrm>
            <a:off x="7067164" y="2519762"/>
            <a:ext cx="2631193" cy="569418"/>
          </a:xfrm>
        </p:spPr>
        <p:txBody>
          <a:bodyPr anchor="ctr">
            <a:normAutofit/>
          </a:bodyPr>
          <a:lstStyle>
            <a:lvl1pPr marL="0" indent="0" algn="ctr">
              <a:lnSpc>
                <a:spcPct val="100000"/>
              </a:lnSpc>
              <a:spcBef>
                <a:spcPts val="0"/>
              </a:spcBef>
              <a:buFontTx/>
              <a:buNone/>
              <a:defRPr sz="1800" i="0">
                <a:solidFill>
                  <a:schemeClr val="bg1"/>
                </a:solidFill>
                <a:latin typeface="+mj-lt"/>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Word</a:t>
            </a:r>
            <a:endParaRPr kumimoji="1" lang="ja-JP" altLang="en-US" dirty="0"/>
          </a:p>
        </p:txBody>
      </p:sp>
      <p:sp>
        <p:nvSpPr>
          <p:cNvPr id="20" name="Text Placeholder 5"/>
          <p:cNvSpPr>
            <a:spLocks noGrp="1"/>
          </p:cNvSpPr>
          <p:nvPr>
            <p:ph type="body" sz="quarter" idx="24" hasCustomPrompt="1"/>
          </p:nvPr>
        </p:nvSpPr>
        <p:spPr>
          <a:xfrm>
            <a:off x="9820871" y="2519762"/>
            <a:ext cx="2631193" cy="569418"/>
          </a:xfrm>
        </p:spPr>
        <p:txBody>
          <a:bodyPr anchor="ctr">
            <a:normAutofit/>
          </a:bodyPr>
          <a:lstStyle>
            <a:lvl1pPr marL="0" indent="0" algn="ctr">
              <a:lnSpc>
                <a:spcPct val="100000"/>
              </a:lnSpc>
              <a:spcBef>
                <a:spcPts val="0"/>
              </a:spcBef>
              <a:buFontTx/>
              <a:buNone/>
              <a:defRPr sz="1800" i="0">
                <a:solidFill>
                  <a:schemeClr val="bg1"/>
                </a:solidFill>
                <a:latin typeface="+mj-lt"/>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Word</a:t>
            </a:r>
            <a:endParaRPr kumimoji="1" lang="ja-JP" altLang="en-US" dirty="0"/>
          </a:p>
        </p:txBody>
      </p:sp>
      <p:sp>
        <p:nvSpPr>
          <p:cNvPr id="21" name="Text Placeholder 5"/>
          <p:cNvSpPr>
            <a:spLocks noGrp="1"/>
          </p:cNvSpPr>
          <p:nvPr>
            <p:ph type="body" sz="quarter" idx="25" hasCustomPrompt="1"/>
          </p:nvPr>
        </p:nvSpPr>
        <p:spPr>
          <a:xfrm>
            <a:off x="4993554" y="3453541"/>
            <a:ext cx="1755861" cy="569418"/>
          </a:xfrm>
        </p:spPr>
        <p:txBody>
          <a:bodyPr anchor="ctr">
            <a:normAutofit/>
          </a:bodyPr>
          <a:lstStyle>
            <a:lvl1pPr marL="0" indent="0" algn="ctr">
              <a:lnSpc>
                <a:spcPct val="100000"/>
              </a:lnSpc>
              <a:spcBef>
                <a:spcPts val="0"/>
              </a:spcBef>
              <a:buFontTx/>
              <a:buNone/>
              <a:defRPr sz="1500" i="0">
                <a:solidFill>
                  <a:schemeClr val="tx1"/>
                </a:solidFill>
                <a:latin typeface="+mj-lt"/>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Word</a:t>
            </a:r>
            <a:endParaRPr kumimoji="1" lang="ja-JP" altLang="en-US" dirty="0"/>
          </a:p>
        </p:txBody>
      </p:sp>
      <p:sp>
        <p:nvSpPr>
          <p:cNvPr id="22" name="Text Placeholder 5"/>
          <p:cNvSpPr>
            <a:spLocks noGrp="1"/>
          </p:cNvSpPr>
          <p:nvPr>
            <p:ph type="body" sz="quarter" idx="26" hasCustomPrompt="1"/>
          </p:nvPr>
        </p:nvSpPr>
        <p:spPr>
          <a:xfrm>
            <a:off x="4993554" y="4385100"/>
            <a:ext cx="1755861" cy="569418"/>
          </a:xfrm>
        </p:spPr>
        <p:txBody>
          <a:bodyPr anchor="ctr">
            <a:normAutofit/>
          </a:bodyPr>
          <a:lstStyle>
            <a:lvl1pPr marL="0" indent="0" algn="ctr">
              <a:lnSpc>
                <a:spcPct val="100000"/>
              </a:lnSpc>
              <a:spcBef>
                <a:spcPts val="0"/>
              </a:spcBef>
              <a:buFontTx/>
              <a:buNone/>
              <a:defRPr sz="1500" i="0">
                <a:solidFill>
                  <a:schemeClr val="tx1"/>
                </a:solidFill>
                <a:latin typeface="+mj-lt"/>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Word</a:t>
            </a:r>
            <a:endParaRPr kumimoji="1" lang="ja-JP" altLang="en-US" dirty="0"/>
          </a:p>
        </p:txBody>
      </p:sp>
      <p:sp>
        <p:nvSpPr>
          <p:cNvPr id="23" name="Text Placeholder 5"/>
          <p:cNvSpPr>
            <a:spLocks noGrp="1"/>
          </p:cNvSpPr>
          <p:nvPr>
            <p:ph type="body" sz="quarter" idx="27" hasCustomPrompt="1"/>
          </p:nvPr>
        </p:nvSpPr>
        <p:spPr>
          <a:xfrm>
            <a:off x="4993554" y="5316659"/>
            <a:ext cx="1755861" cy="569418"/>
          </a:xfrm>
        </p:spPr>
        <p:txBody>
          <a:bodyPr anchor="ctr">
            <a:normAutofit/>
          </a:bodyPr>
          <a:lstStyle>
            <a:lvl1pPr marL="0" indent="0" algn="ctr">
              <a:lnSpc>
                <a:spcPct val="100000"/>
              </a:lnSpc>
              <a:spcBef>
                <a:spcPts val="0"/>
              </a:spcBef>
              <a:buFontTx/>
              <a:buNone/>
              <a:defRPr sz="1500" i="0">
                <a:solidFill>
                  <a:schemeClr val="tx1"/>
                </a:solidFill>
                <a:latin typeface="+mj-lt"/>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Word</a:t>
            </a:r>
            <a:endParaRPr kumimoji="1" lang="ja-JP" altLang="en-US" dirty="0"/>
          </a:p>
        </p:txBody>
      </p:sp>
      <p:sp>
        <p:nvSpPr>
          <p:cNvPr id="24" name="Text Placeholder 5"/>
          <p:cNvSpPr>
            <a:spLocks noGrp="1"/>
          </p:cNvSpPr>
          <p:nvPr>
            <p:ph type="body" sz="quarter" idx="28" hasCustomPrompt="1"/>
          </p:nvPr>
        </p:nvSpPr>
        <p:spPr>
          <a:xfrm>
            <a:off x="4993554" y="6248218"/>
            <a:ext cx="1755861" cy="569418"/>
          </a:xfrm>
        </p:spPr>
        <p:txBody>
          <a:bodyPr anchor="ctr">
            <a:normAutofit/>
          </a:bodyPr>
          <a:lstStyle>
            <a:lvl1pPr marL="0" indent="0" algn="ctr">
              <a:lnSpc>
                <a:spcPct val="100000"/>
              </a:lnSpc>
              <a:spcBef>
                <a:spcPts val="0"/>
              </a:spcBef>
              <a:buFontTx/>
              <a:buNone/>
              <a:defRPr sz="1500" i="0">
                <a:solidFill>
                  <a:schemeClr val="tx1"/>
                </a:solidFill>
                <a:latin typeface="+mj-lt"/>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Word</a:t>
            </a:r>
            <a:endParaRPr kumimoji="1" lang="ja-JP" altLang="en-US" dirty="0"/>
          </a:p>
        </p:txBody>
      </p:sp>
      <p:sp>
        <p:nvSpPr>
          <p:cNvPr id="25" name="Text Placeholder 5"/>
          <p:cNvSpPr>
            <a:spLocks noGrp="1"/>
          </p:cNvSpPr>
          <p:nvPr>
            <p:ph type="body" sz="quarter" idx="29" hasCustomPrompt="1"/>
          </p:nvPr>
        </p:nvSpPr>
        <p:spPr>
          <a:xfrm>
            <a:off x="4993554" y="7179777"/>
            <a:ext cx="1755861" cy="569418"/>
          </a:xfrm>
        </p:spPr>
        <p:txBody>
          <a:bodyPr anchor="ctr">
            <a:normAutofit/>
          </a:bodyPr>
          <a:lstStyle>
            <a:lvl1pPr marL="0" indent="0" algn="ctr">
              <a:lnSpc>
                <a:spcPct val="100000"/>
              </a:lnSpc>
              <a:spcBef>
                <a:spcPts val="0"/>
              </a:spcBef>
              <a:buFontTx/>
              <a:buNone/>
              <a:defRPr sz="1500" i="0">
                <a:solidFill>
                  <a:schemeClr val="tx1"/>
                </a:solidFill>
                <a:latin typeface="+mj-lt"/>
              </a:defRPr>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Word</a:t>
            </a:r>
            <a:endParaRPr kumimoji="1" lang="ja-JP" altLang="en-US" dirty="0"/>
          </a:p>
        </p:txBody>
      </p:sp>
      <p:sp>
        <p:nvSpPr>
          <p:cNvPr id="26" name="Text Placeholder 5"/>
          <p:cNvSpPr>
            <a:spLocks noGrp="1"/>
          </p:cNvSpPr>
          <p:nvPr>
            <p:ph type="body" sz="quarter" idx="30" hasCustomPrompt="1"/>
          </p:nvPr>
        </p:nvSpPr>
        <p:spPr>
          <a:xfrm>
            <a:off x="7073658" y="3449437"/>
            <a:ext cx="2626958" cy="542247"/>
          </a:xfrm>
        </p:spPr>
        <p:txBody>
          <a:bodyPr anchor="ctr">
            <a:noAutofit/>
          </a:bodyPr>
          <a:lstStyle>
            <a:lvl1pPr marL="0" indent="0" algn="ctr">
              <a:lnSpc>
                <a:spcPct val="100000"/>
              </a:lnSpc>
              <a:spcBef>
                <a:spcPts val="0"/>
              </a:spcBef>
              <a:buFontTx/>
              <a:buNone/>
              <a:defRPr sz="28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27" name="Text Placeholder 5"/>
          <p:cNvSpPr>
            <a:spLocks noGrp="1"/>
          </p:cNvSpPr>
          <p:nvPr>
            <p:ph type="body" sz="quarter" idx="31" hasCustomPrompt="1"/>
          </p:nvPr>
        </p:nvSpPr>
        <p:spPr>
          <a:xfrm>
            <a:off x="7073658" y="4376555"/>
            <a:ext cx="2626958" cy="542247"/>
          </a:xfrm>
        </p:spPr>
        <p:txBody>
          <a:bodyPr anchor="ctr">
            <a:noAutofit/>
          </a:bodyPr>
          <a:lstStyle>
            <a:lvl1pPr marL="0" indent="0" algn="ctr">
              <a:lnSpc>
                <a:spcPct val="100000"/>
              </a:lnSpc>
              <a:spcBef>
                <a:spcPts val="0"/>
              </a:spcBef>
              <a:buFontTx/>
              <a:buNone/>
              <a:defRPr sz="28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28" name="Text Placeholder 5"/>
          <p:cNvSpPr>
            <a:spLocks noGrp="1"/>
          </p:cNvSpPr>
          <p:nvPr>
            <p:ph type="body" sz="quarter" idx="32" hasCustomPrompt="1"/>
          </p:nvPr>
        </p:nvSpPr>
        <p:spPr>
          <a:xfrm>
            <a:off x="7073658" y="5330682"/>
            <a:ext cx="2626958" cy="542247"/>
          </a:xfrm>
        </p:spPr>
        <p:txBody>
          <a:bodyPr anchor="ctr">
            <a:noAutofit/>
          </a:bodyPr>
          <a:lstStyle>
            <a:lvl1pPr marL="0" indent="0" algn="ctr">
              <a:lnSpc>
                <a:spcPct val="100000"/>
              </a:lnSpc>
              <a:spcBef>
                <a:spcPts val="0"/>
              </a:spcBef>
              <a:buFontTx/>
              <a:buNone/>
              <a:defRPr sz="28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29" name="Text Placeholder 5"/>
          <p:cNvSpPr>
            <a:spLocks noGrp="1"/>
          </p:cNvSpPr>
          <p:nvPr>
            <p:ph type="body" sz="quarter" idx="33" hasCustomPrompt="1"/>
          </p:nvPr>
        </p:nvSpPr>
        <p:spPr>
          <a:xfrm>
            <a:off x="7073658" y="6259970"/>
            <a:ext cx="2626958" cy="542247"/>
          </a:xfrm>
        </p:spPr>
        <p:txBody>
          <a:bodyPr anchor="ctr">
            <a:noAutofit/>
          </a:bodyPr>
          <a:lstStyle>
            <a:lvl1pPr marL="0" indent="0" algn="ctr">
              <a:lnSpc>
                <a:spcPct val="100000"/>
              </a:lnSpc>
              <a:spcBef>
                <a:spcPts val="0"/>
              </a:spcBef>
              <a:buFontTx/>
              <a:buNone/>
              <a:defRPr sz="28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30" name="Text Placeholder 5"/>
          <p:cNvSpPr>
            <a:spLocks noGrp="1"/>
          </p:cNvSpPr>
          <p:nvPr>
            <p:ph type="body" sz="quarter" idx="34" hasCustomPrompt="1"/>
          </p:nvPr>
        </p:nvSpPr>
        <p:spPr>
          <a:xfrm>
            <a:off x="7073658" y="7188992"/>
            <a:ext cx="2626958" cy="542247"/>
          </a:xfrm>
        </p:spPr>
        <p:txBody>
          <a:bodyPr anchor="ctr">
            <a:noAutofit/>
          </a:bodyPr>
          <a:lstStyle>
            <a:lvl1pPr marL="0" indent="0" algn="ctr">
              <a:lnSpc>
                <a:spcPct val="100000"/>
              </a:lnSpc>
              <a:spcBef>
                <a:spcPts val="0"/>
              </a:spcBef>
              <a:buFontTx/>
              <a:buNone/>
              <a:defRPr sz="28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31" name="Text Placeholder 5"/>
          <p:cNvSpPr>
            <a:spLocks noGrp="1"/>
          </p:cNvSpPr>
          <p:nvPr>
            <p:ph type="body" sz="quarter" idx="35" hasCustomPrompt="1"/>
          </p:nvPr>
        </p:nvSpPr>
        <p:spPr>
          <a:xfrm>
            <a:off x="9810481" y="3449437"/>
            <a:ext cx="2626958" cy="542247"/>
          </a:xfrm>
        </p:spPr>
        <p:txBody>
          <a:bodyPr anchor="ctr">
            <a:noAutofit/>
          </a:bodyPr>
          <a:lstStyle>
            <a:lvl1pPr marL="0" indent="0" algn="ctr">
              <a:lnSpc>
                <a:spcPct val="100000"/>
              </a:lnSpc>
              <a:spcBef>
                <a:spcPts val="0"/>
              </a:spcBef>
              <a:buFontTx/>
              <a:buNone/>
              <a:defRPr sz="28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32" name="Text Placeholder 5"/>
          <p:cNvSpPr>
            <a:spLocks noGrp="1"/>
          </p:cNvSpPr>
          <p:nvPr>
            <p:ph type="body" sz="quarter" idx="36" hasCustomPrompt="1"/>
          </p:nvPr>
        </p:nvSpPr>
        <p:spPr>
          <a:xfrm>
            <a:off x="9810481" y="4376555"/>
            <a:ext cx="2626958" cy="542247"/>
          </a:xfrm>
        </p:spPr>
        <p:txBody>
          <a:bodyPr anchor="ctr">
            <a:noAutofit/>
          </a:bodyPr>
          <a:lstStyle>
            <a:lvl1pPr marL="0" indent="0" algn="ctr">
              <a:lnSpc>
                <a:spcPct val="100000"/>
              </a:lnSpc>
              <a:spcBef>
                <a:spcPts val="0"/>
              </a:spcBef>
              <a:buFontTx/>
              <a:buNone/>
              <a:defRPr sz="28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33" name="Text Placeholder 5"/>
          <p:cNvSpPr>
            <a:spLocks noGrp="1"/>
          </p:cNvSpPr>
          <p:nvPr>
            <p:ph type="body" sz="quarter" idx="37" hasCustomPrompt="1"/>
          </p:nvPr>
        </p:nvSpPr>
        <p:spPr>
          <a:xfrm>
            <a:off x="9810481" y="5330682"/>
            <a:ext cx="2626958" cy="542247"/>
          </a:xfrm>
        </p:spPr>
        <p:txBody>
          <a:bodyPr anchor="ctr">
            <a:noAutofit/>
          </a:bodyPr>
          <a:lstStyle>
            <a:lvl1pPr marL="0" indent="0" algn="ctr">
              <a:lnSpc>
                <a:spcPct val="100000"/>
              </a:lnSpc>
              <a:spcBef>
                <a:spcPts val="0"/>
              </a:spcBef>
              <a:buFontTx/>
              <a:buNone/>
              <a:defRPr sz="28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34" name="Text Placeholder 5"/>
          <p:cNvSpPr>
            <a:spLocks noGrp="1"/>
          </p:cNvSpPr>
          <p:nvPr>
            <p:ph type="body" sz="quarter" idx="38" hasCustomPrompt="1"/>
          </p:nvPr>
        </p:nvSpPr>
        <p:spPr>
          <a:xfrm>
            <a:off x="9810481" y="6259970"/>
            <a:ext cx="2626958" cy="542247"/>
          </a:xfrm>
        </p:spPr>
        <p:txBody>
          <a:bodyPr anchor="ctr">
            <a:noAutofit/>
          </a:bodyPr>
          <a:lstStyle>
            <a:lvl1pPr marL="0" indent="0" algn="ctr">
              <a:lnSpc>
                <a:spcPct val="100000"/>
              </a:lnSpc>
              <a:spcBef>
                <a:spcPts val="0"/>
              </a:spcBef>
              <a:buFontTx/>
              <a:buNone/>
              <a:defRPr sz="28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sp>
        <p:nvSpPr>
          <p:cNvPr id="35" name="Text Placeholder 5"/>
          <p:cNvSpPr>
            <a:spLocks noGrp="1"/>
          </p:cNvSpPr>
          <p:nvPr>
            <p:ph type="body" sz="quarter" idx="39" hasCustomPrompt="1"/>
          </p:nvPr>
        </p:nvSpPr>
        <p:spPr>
          <a:xfrm>
            <a:off x="9810481" y="7188992"/>
            <a:ext cx="2626958" cy="542247"/>
          </a:xfrm>
        </p:spPr>
        <p:txBody>
          <a:bodyPr anchor="ctr">
            <a:noAutofit/>
          </a:bodyPr>
          <a:lstStyle>
            <a:lvl1pPr marL="0" indent="0" algn="ctr">
              <a:lnSpc>
                <a:spcPct val="100000"/>
              </a:lnSpc>
              <a:spcBef>
                <a:spcPts val="0"/>
              </a:spcBef>
              <a:buFontTx/>
              <a:buNone/>
              <a:defRPr sz="280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here</a:t>
            </a:r>
            <a:endParaRPr kumimoji="1" lang="ja-JP" altLang="en-US" dirty="0"/>
          </a:p>
        </p:txBody>
      </p:sp>
      <p:cxnSp>
        <p:nvCxnSpPr>
          <p:cNvPr id="40" name="Straight Connector 39"/>
          <p:cNvCxnSpPr/>
          <p:nvPr userDrawn="1"/>
        </p:nvCxnSpPr>
        <p:spPr>
          <a:xfrm>
            <a:off x="1138110" y="5141913"/>
            <a:ext cx="3747653"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1" name="Title 1"/>
          <p:cNvSpPr>
            <a:spLocks noGrp="1"/>
          </p:cNvSpPr>
          <p:nvPr>
            <p:ph type="title" hasCustomPrompt="1"/>
          </p:nvPr>
        </p:nvSpPr>
        <p:spPr>
          <a:xfrm>
            <a:off x="1052392" y="1398589"/>
            <a:ext cx="3288476" cy="3648420"/>
          </a:xfrm>
        </p:spPr>
        <p:txBody>
          <a:bodyPr anchor="b"/>
          <a:lstStyle>
            <a:lvl1pPr algn="l">
              <a:defRPr sz="5400"/>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42" name="Text Placeholder 5"/>
          <p:cNvSpPr>
            <a:spLocks noGrp="1"/>
          </p:cNvSpPr>
          <p:nvPr>
            <p:ph type="body" sz="quarter" idx="12" hasCustomPrompt="1"/>
          </p:nvPr>
        </p:nvSpPr>
        <p:spPr>
          <a:xfrm>
            <a:off x="1066677" y="5360988"/>
            <a:ext cx="3276221" cy="3022600"/>
          </a:xfrm>
        </p:spPr>
        <p:txBody>
          <a:bodyPr anchor="t"/>
          <a:lstStyle>
            <a:lvl1pPr marL="342884" indent="-342884" algn="l">
              <a:spcBef>
                <a:spcPts val="0"/>
              </a:spcBef>
              <a:buFont typeface="Wingdings" panose="05000000000000000000" pitchFamily="2" charset="2"/>
              <a:buChar char="§"/>
              <a:defRPr sz="3200" baseline="0"/>
            </a:lvl1pPr>
            <a:lvl2pPr marL="514256" indent="0">
              <a:buNone/>
              <a:defRPr sz="1350"/>
            </a:lvl2pPr>
            <a:lvl3pPr marL="1028511" indent="0">
              <a:buNone/>
              <a:defRPr sz="1350"/>
            </a:lvl3pPr>
            <a:lvl4pPr marL="1542767" indent="0">
              <a:buNone/>
              <a:defRPr sz="1350"/>
            </a:lvl4pPr>
            <a:lvl5pPr marL="2057024" indent="0">
              <a:buNone/>
              <a:defRPr sz="1350"/>
            </a:lvl5pPr>
          </a:lstStyle>
          <a:p>
            <a:pPr lvl="0"/>
            <a:r>
              <a:rPr kumimoji="1" lang="en-US" altLang="ja-JP" dirty="0"/>
              <a:t>Text goes </a:t>
            </a:r>
            <a:r>
              <a:rPr kumimoji="1" lang="en-US" altLang="ja-JP" dirty="0" smtClean="0"/>
              <a:t>here</a:t>
            </a:r>
          </a:p>
          <a:p>
            <a:pPr lvl="0"/>
            <a:r>
              <a:rPr kumimoji="1" lang="en-US" altLang="ja-JP" dirty="0" smtClean="0"/>
              <a:t>Text goes here</a:t>
            </a:r>
            <a:endParaRPr kumimoji="1" lang="ja-JP" altLang="en-US" dirty="0"/>
          </a:p>
        </p:txBody>
      </p:sp>
      <p:sp>
        <p:nvSpPr>
          <p:cNvPr id="36" name="Slide Number Placeholder 2"/>
          <p:cNvSpPr>
            <a:spLocks noGrp="1"/>
          </p:cNvSpPr>
          <p:nvPr>
            <p:ph type="sldNum" sz="quarter" idx="10"/>
          </p:nvPr>
        </p:nvSpPr>
        <p:spPr>
          <a:xfrm>
            <a:off x="10230334" y="9378247"/>
            <a:ext cx="3085743" cy="547603"/>
          </a:xfrm>
        </p:spPr>
        <p:txBody>
          <a:bodyPr/>
          <a:lstStyle/>
          <a:p>
            <a:fld id="{B54AD89C-DF1E-4948-B597-5DD47B34A9CA}" type="slidenum">
              <a:rPr kumimoji="1" lang="ja-JP" altLang="en-US" smtClean="0"/>
              <a:pPr/>
              <a:t>‹#›</a:t>
            </a:fld>
            <a:endParaRPr kumimoji="1" lang="ja-JP" altLang="en-US" dirty="0"/>
          </a:p>
        </p:txBody>
      </p:sp>
      <p:pic>
        <p:nvPicPr>
          <p:cNvPr id="37" name="Picture 3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203489" y="9446540"/>
            <a:ext cx="635345" cy="467949"/>
          </a:xfrm>
          <a:prstGeom prst="rect">
            <a:avLst/>
          </a:prstGeom>
        </p:spPr>
      </p:pic>
      <p:cxnSp>
        <p:nvCxnSpPr>
          <p:cNvPr id="38" name="Straight Connector 37"/>
          <p:cNvCxnSpPr/>
          <p:nvPr userDrawn="1"/>
        </p:nvCxnSpPr>
        <p:spPr>
          <a:xfrm flipH="1">
            <a:off x="925790" y="9680515"/>
            <a:ext cx="11191931" cy="0"/>
          </a:xfrm>
          <a:prstGeom prst="line">
            <a:avLst/>
          </a:prstGeom>
          <a:ln w="12700">
            <a:solidFill>
              <a:srgbClr val="44688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2618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Rectangle 5"/>
          <p:cNvSpPr/>
          <p:nvPr userDrawn="1"/>
        </p:nvSpPr>
        <p:spPr>
          <a:xfrm>
            <a:off x="0" y="0"/>
            <a:ext cx="13714413" cy="5142707"/>
          </a:xfrm>
          <a:prstGeom prst="rect">
            <a:avLst/>
          </a:prstGeom>
          <a:solidFill>
            <a:srgbClr val="008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p>
        </p:txBody>
      </p:sp>
      <p:sp>
        <p:nvSpPr>
          <p:cNvPr id="2" name="Title 1"/>
          <p:cNvSpPr>
            <a:spLocks noGrp="1"/>
          </p:cNvSpPr>
          <p:nvPr>
            <p:ph type="title"/>
          </p:nvPr>
        </p:nvSpPr>
        <p:spPr>
          <a:xfrm>
            <a:off x="800007" y="2171365"/>
            <a:ext cx="12342972" cy="1714236"/>
          </a:xfrm>
        </p:spPr>
        <p:txBody>
          <a:bodyPr/>
          <a:lstStyle>
            <a:lvl1pPr>
              <a:defRPr>
                <a:solidFill>
                  <a:schemeClr val="bg1"/>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9BC8F4C2-470A-4180-B372-3CA232F71800}" type="datetimeFigureOut">
              <a:rPr lang="en-US" smtClean="0"/>
              <a:pPr/>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73201E-BAD4-4887-93F2-D695096208A5}" type="slidenum">
              <a:rPr lang="en-US" smtClean="0"/>
              <a:pPr/>
              <a:t>‹#›</a:t>
            </a:fld>
            <a:endParaRPr lang="en-US"/>
          </a:p>
        </p:txBody>
      </p:sp>
      <p:pic>
        <p:nvPicPr>
          <p:cNvPr id="8" name="Picture 7" descr="ECOLOGO_W-C_Web.png"/>
          <p:cNvPicPr>
            <a:picLocks noChangeAspect="1"/>
          </p:cNvPicPr>
          <p:nvPr userDrawn="1"/>
        </p:nvPicPr>
        <p:blipFill>
          <a:blip r:embed="rId2" cstate="screen"/>
          <a:stretch>
            <a:fillRect/>
          </a:stretch>
        </p:blipFill>
        <p:spPr>
          <a:xfrm>
            <a:off x="4720828" y="8685460"/>
            <a:ext cx="4290018" cy="1312420"/>
          </a:xfrm>
          <a:prstGeom prst="rect">
            <a:avLst/>
          </a:prstGeom>
        </p:spPr>
      </p:pic>
    </p:spTree>
    <p:extLst>
      <p:ext uri="{BB962C8B-B14F-4D97-AF65-F5344CB8AC3E}">
        <p14:creationId xmlns:p14="http://schemas.microsoft.com/office/powerpoint/2010/main" val="35063750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p:cNvSpPr/>
          <p:nvPr userDrawn="1"/>
        </p:nvSpPr>
        <p:spPr>
          <a:xfrm>
            <a:off x="0" y="3085624"/>
            <a:ext cx="13714413" cy="4114165"/>
          </a:xfrm>
          <a:prstGeom prst="rect">
            <a:avLst/>
          </a:prstGeom>
          <a:solidFill>
            <a:srgbClr val="008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prstClr val="white"/>
              </a:solidFill>
            </a:endParaRPr>
          </a:p>
        </p:txBody>
      </p:sp>
      <p:sp>
        <p:nvSpPr>
          <p:cNvPr id="2" name="Title 1"/>
          <p:cNvSpPr>
            <a:spLocks noGrp="1"/>
          </p:cNvSpPr>
          <p:nvPr>
            <p:ph type="ctrTitle"/>
          </p:nvPr>
        </p:nvSpPr>
        <p:spPr>
          <a:xfrm>
            <a:off x="3200030" y="3999883"/>
            <a:ext cx="9600089" cy="2057083"/>
          </a:xfrm>
        </p:spPr>
        <p:txBody>
          <a:bodyPr/>
          <a:lstStyle>
            <a:lvl1pPr algn="l">
              <a:defRPr>
                <a:solidFill>
                  <a:schemeClr val="bg1"/>
                </a:solidFill>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9BC8F4C2-470A-4180-B372-3CA232F71800}" type="datetimeFigureOut">
              <a:rPr lang="en-US" smtClean="0">
                <a:solidFill>
                  <a:prstClr val="black">
                    <a:tint val="75000"/>
                  </a:prstClr>
                </a:solidFill>
              </a:rPr>
              <a:pPr/>
              <a:t>11/18/2020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A73201E-BAD4-4887-93F2-D695096208A5}"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descr="ECY_Symbol.png"/>
          <p:cNvPicPr>
            <a:picLocks noChangeAspect="1"/>
          </p:cNvPicPr>
          <p:nvPr userDrawn="1"/>
        </p:nvPicPr>
        <p:blipFill>
          <a:blip r:embed="rId2" cstate="screen"/>
          <a:stretch>
            <a:fillRect/>
          </a:stretch>
        </p:blipFill>
        <p:spPr>
          <a:xfrm>
            <a:off x="0" y="3999883"/>
            <a:ext cx="2923141" cy="2152888"/>
          </a:xfrm>
          <a:prstGeom prst="rect">
            <a:avLst/>
          </a:prstGeom>
        </p:spPr>
      </p:pic>
    </p:spTree>
    <p:extLst>
      <p:ext uri="{BB962C8B-B14F-4D97-AF65-F5344CB8AC3E}">
        <p14:creationId xmlns:p14="http://schemas.microsoft.com/office/powerpoint/2010/main" val="268143810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userDrawn="1"/>
        </p:nvSpPr>
        <p:spPr>
          <a:xfrm>
            <a:off x="0" y="0"/>
            <a:ext cx="13714413" cy="10285413"/>
          </a:xfrm>
          <a:prstGeom prst="rect">
            <a:avLst/>
          </a:prstGeom>
          <a:solidFill>
            <a:srgbClr val="0083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 name="Title 1"/>
          <p:cNvSpPr>
            <a:spLocks noGrp="1"/>
          </p:cNvSpPr>
          <p:nvPr>
            <p:ph type="title"/>
          </p:nvPr>
        </p:nvSpPr>
        <p:spPr>
          <a:xfrm>
            <a:off x="1083344" y="6609331"/>
            <a:ext cx="11657251" cy="2042797"/>
          </a:xfrm>
        </p:spPr>
        <p:txBody>
          <a:bodyPr anchor="t"/>
          <a:lstStyle>
            <a:lvl1pPr algn="l">
              <a:defRPr sz="5999" b="0" cap="all">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083344" y="4359398"/>
            <a:ext cx="11657251" cy="2249933"/>
          </a:xfrm>
        </p:spPr>
        <p:txBody>
          <a:bodyPr anchor="b">
            <a:normAutofit/>
          </a:bodyPr>
          <a:lstStyle>
            <a:lvl1pPr marL="0" indent="0">
              <a:buNone/>
              <a:defRPr sz="3600">
                <a:solidFill>
                  <a:schemeClr val="bg1">
                    <a:lumMod val="85000"/>
                  </a:schemeClr>
                </a:solidFill>
              </a:defRPr>
            </a:lvl1pPr>
            <a:lvl2pPr marL="685709" indent="0">
              <a:buNone/>
              <a:defRPr sz="2700">
                <a:solidFill>
                  <a:schemeClr val="tx1">
                    <a:tint val="75000"/>
                  </a:schemeClr>
                </a:solidFill>
              </a:defRPr>
            </a:lvl2pPr>
            <a:lvl3pPr marL="1371417" indent="0">
              <a:buNone/>
              <a:defRPr sz="2400">
                <a:solidFill>
                  <a:schemeClr val="tx1">
                    <a:tint val="75000"/>
                  </a:schemeClr>
                </a:solidFill>
              </a:defRPr>
            </a:lvl3pPr>
            <a:lvl4pPr marL="2057126" indent="0">
              <a:buNone/>
              <a:defRPr sz="2100">
                <a:solidFill>
                  <a:schemeClr val="tx1">
                    <a:tint val="75000"/>
                  </a:schemeClr>
                </a:solidFill>
              </a:defRPr>
            </a:lvl4pPr>
            <a:lvl5pPr marL="2742834" indent="0">
              <a:buNone/>
              <a:defRPr sz="2100">
                <a:solidFill>
                  <a:schemeClr val="tx1">
                    <a:tint val="75000"/>
                  </a:schemeClr>
                </a:solidFill>
              </a:defRPr>
            </a:lvl5pPr>
            <a:lvl6pPr marL="3428543" indent="0">
              <a:buNone/>
              <a:defRPr sz="2100">
                <a:solidFill>
                  <a:schemeClr val="tx1">
                    <a:tint val="75000"/>
                  </a:schemeClr>
                </a:solidFill>
              </a:defRPr>
            </a:lvl6pPr>
            <a:lvl7pPr marL="4114251" indent="0">
              <a:buNone/>
              <a:defRPr sz="2100">
                <a:solidFill>
                  <a:schemeClr val="tx1">
                    <a:tint val="75000"/>
                  </a:schemeClr>
                </a:solidFill>
              </a:defRPr>
            </a:lvl7pPr>
            <a:lvl8pPr marL="4799960" indent="0">
              <a:buNone/>
              <a:defRPr sz="2100">
                <a:solidFill>
                  <a:schemeClr val="tx1">
                    <a:tint val="75000"/>
                  </a:schemeClr>
                </a:solidFill>
              </a:defRPr>
            </a:lvl8pPr>
            <a:lvl9pPr marL="5485668" indent="0">
              <a:buNone/>
              <a:defRPr sz="21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9BC8F4C2-470A-4180-B372-3CA232F71800}" type="datetimeFigureOut">
              <a:rPr lang="en-US" smtClean="0"/>
              <a:pPr/>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3201E-BAD4-4887-93F2-D695096208A5}" type="slidenum">
              <a:rPr lang="en-US" smtClean="0"/>
              <a:pPr/>
              <a:t>‹#›</a:t>
            </a:fld>
            <a:endParaRPr lang="en-US"/>
          </a:p>
        </p:txBody>
      </p:sp>
    </p:spTree>
    <p:extLst>
      <p:ext uri="{BB962C8B-B14F-4D97-AF65-F5344CB8AC3E}">
        <p14:creationId xmlns:p14="http://schemas.microsoft.com/office/powerpoint/2010/main" val="15517745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p:cNvSpPr/>
          <p:nvPr userDrawn="1"/>
        </p:nvSpPr>
        <p:spPr>
          <a:xfrm>
            <a:off x="0" y="9485436"/>
            <a:ext cx="13714413" cy="799977"/>
          </a:xfrm>
          <a:prstGeom prst="rect">
            <a:avLst/>
          </a:prstGeom>
          <a:gradFill flip="none" rotWithShape="1">
            <a:gsLst>
              <a:gs pos="1000">
                <a:srgbClr val="0083E6"/>
              </a:gs>
              <a:gs pos="0">
                <a:schemeClr val="tx2">
                  <a:lumMod val="40000"/>
                  <a:lumOff val="60000"/>
                </a:schemeClr>
              </a:gs>
              <a:gs pos="76000">
                <a:schemeClr val="bg1"/>
              </a:gs>
            </a:gsLst>
            <a:path path="circle">
              <a:fillToRect l="100000" t="100000"/>
            </a:path>
            <a:tileRect r="-100000" b="-10000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prstClr val="white"/>
              </a:solidFill>
            </a:endParaRPr>
          </a:p>
        </p:txBody>
      </p:sp>
      <p:sp>
        <p:nvSpPr>
          <p:cNvPr id="2" name="Title 1"/>
          <p:cNvSpPr>
            <a:spLocks noGrp="1"/>
          </p:cNvSpPr>
          <p:nvPr>
            <p:ph type="title"/>
          </p:nvPr>
        </p:nvSpPr>
        <p:spPr/>
        <p:txBody>
          <a:bodyPr/>
          <a:lstStyle>
            <a:lvl1pPr>
              <a:defRPr>
                <a:solidFill>
                  <a:srgbClr val="0070C0"/>
                </a:solidFill>
                <a:latin typeface="Rockwell" pitchFamily="18"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marL="514281" indent="-514281">
              <a:buFont typeface="Wingdings" panose="05000000000000000000" pitchFamily="2" charset="2"/>
              <a:buChar char="§"/>
              <a:defRPr sz="4199">
                <a:solidFill>
                  <a:schemeClr val="tx1"/>
                </a:solidFill>
                <a:latin typeface="Arial" panose="020B0604020202020204" pitchFamily="34" charset="0"/>
                <a:cs typeface="Arial" panose="020B0604020202020204" pitchFamily="34" charset="0"/>
              </a:defRPr>
            </a:lvl1pPr>
            <a:lvl2pPr marL="1114276" indent="-428568">
              <a:buFont typeface="Courier New" panose="02070309020205020404" pitchFamily="49" charset="0"/>
              <a:buChar char="o"/>
              <a:defRPr sz="3600">
                <a:solidFill>
                  <a:schemeClr val="tx1"/>
                </a:solidFill>
                <a:latin typeface="Arial" panose="020B0604020202020204" pitchFamily="34" charset="0"/>
                <a:cs typeface="Arial" panose="020B0604020202020204" pitchFamily="34" charset="0"/>
              </a:defRPr>
            </a:lvl2pPr>
            <a:lvl3pPr>
              <a:defRPr sz="3000">
                <a:solidFill>
                  <a:schemeClr val="tx1"/>
                </a:solidFill>
                <a:latin typeface="Arial" panose="020B0604020202020204" pitchFamily="34" charset="0"/>
                <a:cs typeface="Arial" panose="020B0604020202020204" pitchFamily="34" charset="0"/>
              </a:defRPr>
            </a:lvl3pPr>
            <a:lvl4pPr>
              <a:defRPr sz="3600">
                <a:solidFill>
                  <a:schemeClr val="tx1"/>
                </a:solidFill>
                <a:latin typeface="Arial" panose="020B0604020202020204" pitchFamily="34" charset="0"/>
                <a:cs typeface="Arial" panose="020B0604020202020204" pitchFamily="34" charset="0"/>
              </a:defRPr>
            </a:lvl4pPr>
            <a:lvl5pPr>
              <a:defRPr sz="3600">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Date Placeholder 3"/>
          <p:cNvSpPr>
            <a:spLocks noGrp="1"/>
          </p:cNvSpPr>
          <p:nvPr>
            <p:ph type="dt" sz="half" idx="10"/>
          </p:nvPr>
        </p:nvSpPr>
        <p:spPr/>
        <p:txBody>
          <a:bodyPr/>
          <a:lstStyle/>
          <a:p>
            <a:fld id="{9BC8F4C2-470A-4180-B372-3CA232F71800}" type="datetimeFigureOut">
              <a:rPr lang="en-US" smtClean="0">
                <a:solidFill>
                  <a:prstClr val="black">
                    <a:tint val="75000"/>
                  </a:prstClr>
                </a:solidFill>
              </a:rPr>
              <a:pPr/>
              <a:t>11/18/2020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A73201E-BAD4-4887-93F2-D695096208A5}" type="slidenum">
              <a:rPr lang="en-US" smtClean="0">
                <a:solidFill>
                  <a:prstClr val="black">
                    <a:tint val="75000"/>
                  </a:prstClr>
                </a:solidFill>
              </a:rPr>
              <a:pPr/>
              <a:t>‹#›</a:t>
            </a:fld>
            <a:endParaRPr lang="en-US" dirty="0">
              <a:solidFill>
                <a:prstClr val="black">
                  <a:tint val="75000"/>
                </a:prstClr>
              </a:solidFill>
            </a:endParaRPr>
          </a:p>
        </p:txBody>
      </p:sp>
      <p:pic>
        <p:nvPicPr>
          <p:cNvPr id="9" name="Picture 8" descr="ECY_Symbol.png"/>
          <p:cNvPicPr>
            <a:picLocks noChangeAspect="1"/>
          </p:cNvPicPr>
          <p:nvPr userDrawn="1"/>
        </p:nvPicPr>
        <p:blipFill>
          <a:blip r:embed="rId2" cstate="screen"/>
          <a:stretch>
            <a:fillRect/>
          </a:stretch>
        </p:blipFill>
        <p:spPr>
          <a:xfrm>
            <a:off x="685721" y="9275349"/>
            <a:ext cx="1371441" cy="1010064"/>
          </a:xfrm>
          <a:prstGeom prst="rect">
            <a:avLst/>
          </a:prstGeom>
        </p:spPr>
      </p:pic>
    </p:spTree>
    <p:extLst>
      <p:ext uri="{BB962C8B-B14F-4D97-AF65-F5344CB8AC3E}">
        <p14:creationId xmlns:p14="http://schemas.microsoft.com/office/powerpoint/2010/main" val="65008064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8" name="Rectangle 7"/>
          <p:cNvSpPr/>
          <p:nvPr userDrawn="1"/>
        </p:nvSpPr>
        <p:spPr>
          <a:xfrm>
            <a:off x="0" y="9485436"/>
            <a:ext cx="13714413" cy="799977"/>
          </a:xfrm>
          <a:prstGeom prst="rect">
            <a:avLst/>
          </a:prstGeom>
          <a:gradFill flip="none" rotWithShape="1">
            <a:gsLst>
              <a:gs pos="1000">
                <a:srgbClr val="0083E6"/>
              </a:gs>
              <a:gs pos="0">
                <a:schemeClr val="tx2">
                  <a:lumMod val="40000"/>
                  <a:lumOff val="60000"/>
                </a:schemeClr>
              </a:gs>
              <a:gs pos="76000">
                <a:schemeClr val="bg1"/>
              </a:gs>
            </a:gsLst>
            <a:path path="circle">
              <a:fillToRect l="100000" t="100000"/>
            </a:path>
            <a:tileRect r="-100000" b="-10000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prstClr val="white"/>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721" y="2399931"/>
            <a:ext cx="6057199" cy="6787897"/>
          </a:xfrm>
        </p:spPr>
        <p:txBody>
          <a:bodyPr/>
          <a:lstStyle>
            <a:lvl1pPr>
              <a:defRPr sz="4199"/>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971493" y="2399931"/>
            <a:ext cx="6057199" cy="6787897"/>
          </a:xfrm>
        </p:spPr>
        <p:txBody>
          <a:bodyPr/>
          <a:lstStyle>
            <a:lvl1pPr>
              <a:defRPr sz="4199"/>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C8F4C2-470A-4180-B372-3CA232F71800}" type="datetimeFigureOut">
              <a:rPr lang="en-US" smtClean="0">
                <a:solidFill>
                  <a:prstClr val="black">
                    <a:tint val="75000"/>
                  </a:prstClr>
                </a:solidFill>
              </a:rPr>
              <a:pPr/>
              <a:t>11/18/2020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A73201E-BAD4-4887-93F2-D695096208A5}" type="slidenum">
              <a:rPr lang="en-US" smtClean="0">
                <a:solidFill>
                  <a:prstClr val="black">
                    <a:tint val="75000"/>
                  </a:prstClr>
                </a:solidFill>
              </a:rPr>
              <a:pPr/>
              <a:t>‹#›</a:t>
            </a:fld>
            <a:endParaRPr lang="en-US" dirty="0">
              <a:solidFill>
                <a:prstClr val="black">
                  <a:tint val="75000"/>
                </a:prstClr>
              </a:solidFill>
            </a:endParaRPr>
          </a:p>
        </p:txBody>
      </p:sp>
      <p:pic>
        <p:nvPicPr>
          <p:cNvPr id="10" name="Picture 9" descr="ECY_Symbol.png"/>
          <p:cNvPicPr>
            <a:picLocks noChangeAspect="1"/>
          </p:cNvPicPr>
          <p:nvPr userDrawn="1"/>
        </p:nvPicPr>
        <p:blipFill>
          <a:blip r:embed="rId2" cstate="screen"/>
          <a:stretch>
            <a:fillRect/>
          </a:stretch>
        </p:blipFill>
        <p:spPr>
          <a:xfrm>
            <a:off x="685721" y="9275349"/>
            <a:ext cx="1371441" cy="1010064"/>
          </a:xfrm>
          <a:prstGeom prst="rect">
            <a:avLst/>
          </a:prstGeom>
        </p:spPr>
      </p:pic>
    </p:spTree>
    <p:extLst>
      <p:ext uri="{BB962C8B-B14F-4D97-AF65-F5344CB8AC3E}">
        <p14:creationId xmlns:p14="http://schemas.microsoft.com/office/powerpoint/2010/main" val="177371592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0C0"/>
                </a:solidFill>
                <a:latin typeface="Rockwell"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normAutofit/>
          </a:bodyPr>
          <a:lstStyle>
            <a:lvl1pPr>
              <a:defRPr sz="5399">
                <a:solidFill>
                  <a:schemeClr val="tx1"/>
                </a:solidFill>
                <a:latin typeface="Century Gothic" pitchFamily="34" charset="0"/>
              </a:defRPr>
            </a:lvl1pPr>
            <a:lvl2pPr>
              <a:defRPr sz="4799">
                <a:solidFill>
                  <a:schemeClr val="tx1"/>
                </a:solidFill>
                <a:latin typeface="Century Gothic" pitchFamily="34" charset="0"/>
              </a:defRPr>
            </a:lvl2pPr>
            <a:lvl3pPr>
              <a:defRPr sz="4199">
                <a:solidFill>
                  <a:schemeClr val="tx1"/>
                </a:solidFill>
                <a:latin typeface="Century Gothic" pitchFamily="34" charset="0"/>
              </a:defRPr>
            </a:lvl3pPr>
            <a:lvl4pPr>
              <a:defRPr sz="3600">
                <a:solidFill>
                  <a:schemeClr val="tx1"/>
                </a:solidFill>
                <a:latin typeface="Century Gothic" pitchFamily="34" charset="0"/>
              </a:defRPr>
            </a:lvl4pPr>
            <a:lvl5pPr>
              <a:defRPr sz="3600">
                <a:solidFill>
                  <a:schemeClr val="tx1"/>
                </a:solidFill>
                <a:latin typeface="Century Gothic"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9BC8F4C2-470A-4180-B372-3CA232F71800}" type="datetimeFigureOut">
              <a:rPr lang="en-US" smtClean="0">
                <a:solidFill>
                  <a:prstClr val="black">
                    <a:tint val="75000"/>
                  </a:prstClr>
                </a:solidFill>
              </a:rPr>
              <a:pPr/>
              <a:t>11/18/2020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5A73201E-BAD4-4887-93F2-D695096208A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77450644"/>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C8F4C2-470A-4180-B372-3CA232F71800}" type="datetimeFigureOut">
              <a:rPr lang="en-US" smtClean="0"/>
              <a:pPr/>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73201E-BAD4-4887-93F2-D695096208A5}" type="slidenum">
              <a:rPr lang="en-US" smtClean="0"/>
              <a:pPr/>
              <a:t>‹#›</a:t>
            </a:fld>
            <a:endParaRPr lang="en-US"/>
          </a:p>
        </p:txBody>
      </p:sp>
    </p:spTree>
    <p:extLst>
      <p:ext uri="{BB962C8B-B14F-4D97-AF65-F5344CB8AC3E}">
        <p14:creationId xmlns:p14="http://schemas.microsoft.com/office/powerpoint/2010/main" val="41041105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C8F4C2-470A-4180-B372-3CA232F71800}" type="datetimeFigureOut">
              <a:rPr lang="en-US" smtClean="0"/>
              <a:pPr/>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73201E-BAD4-4887-93F2-D695096208A5}" type="slidenum">
              <a:rPr lang="en-US" smtClean="0"/>
              <a:pPr/>
              <a:t>‹#›</a:t>
            </a:fld>
            <a:endParaRPr lang="en-US"/>
          </a:p>
        </p:txBody>
      </p:sp>
    </p:spTree>
    <p:extLst>
      <p:ext uri="{BB962C8B-B14F-4D97-AF65-F5344CB8AC3E}">
        <p14:creationId xmlns:p14="http://schemas.microsoft.com/office/powerpoint/2010/main" val="3207034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C8F4C2-470A-4180-B372-3CA232F71800}" type="datetimeFigureOut">
              <a:rPr lang="en-US" smtClean="0"/>
              <a:pPr/>
              <a:t>11/18/2020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73201E-BAD4-4887-93F2-D695096208A5}" type="slidenum">
              <a:rPr lang="en-US" smtClean="0"/>
              <a:pPr/>
              <a:t>‹#›</a:t>
            </a:fld>
            <a:endParaRPr lang="en-US"/>
          </a:p>
        </p:txBody>
      </p:sp>
    </p:spTree>
    <p:extLst>
      <p:ext uri="{BB962C8B-B14F-4D97-AF65-F5344CB8AC3E}">
        <p14:creationId xmlns:p14="http://schemas.microsoft.com/office/powerpoint/2010/main" val="41765864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22" y="409512"/>
            <a:ext cx="4511947" cy="1742806"/>
          </a:xfrm>
        </p:spPr>
        <p:txBody>
          <a:bodyPr anchor="b"/>
          <a:lstStyle>
            <a:lvl1pPr algn="l">
              <a:defRPr sz="3000" b="1"/>
            </a:lvl1pPr>
          </a:lstStyle>
          <a:p>
            <a:r>
              <a:rPr lang="en-US" smtClean="0"/>
              <a:t>Click to edit Master title style</a:t>
            </a:r>
            <a:endParaRPr lang="en-US"/>
          </a:p>
        </p:txBody>
      </p:sp>
      <p:sp>
        <p:nvSpPr>
          <p:cNvPr id="3" name="Content Placeholder 2"/>
          <p:cNvSpPr>
            <a:spLocks noGrp="1"/>
          </p:cNvSpPr>
          <p:nvPr>
            <p:ph idx="1"/>
          </p:nvPr>
        </p:nvSpPr>
        <p:spPr>
          <a:xfrm>
            <a:off x="5361954" y="409513"/>
            <a:ext cx="7666738" cy="8778315"/>
          </a:xfrm>
        </p:spPr>
        <p:txBody>
          <a:bodyPr/>
          <a:lstStyle>
            <a:lvl1pPr>
              <a:defRPr sz="4799"/>
            </a:lvl1pPr>
            <a:lvl2pPr>
              <a:defRPr sz="4199"/>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722" y="2152319"/>
            <a:ext cx="4511947" cy="7035509"/>
          </a:xfrm>
        </p:spPr>
        <p:txBody>
          <a:bodyPr/>
          <a:lstStyle>
            <a:lvl1pPr marL="0" indent="0">
              <a:buNone/>
              <a:defRPr sz="2100"/>
            </a:lvl1pPr>
            <a:lvl2pPr marL="685709" indent="0">
              <a:buNone/>
              <a:defRPr sz="1800"/>
            </a:lvl2pPr>
            <a:lvl3pPr marL="1371417" indent="0">
              <a:buNone/>
              <a:defRPr sz="1500"/>
            </a:lvl3pPr>
            <a:lvl4pPr marL="2057126" indent="0">
              <a:buNone/>
              <a:defRPr sz="1350"/>
            </a:lvl4pPr>
            <a:lvl5pPr marL="2742834" indent="0">
              <a:buNone/>
              <a:defRPr sz="1350"/>
            </a:lvl5pPr>
            <a:lvl6pPr marL="3428543" indent="0">
              <a:buNone/>
              <a:defRPr sz="1350"/>
            </a:lvl6pPr>
            <a:lvl7pPr marL="4114251" indent="0">
              <a:buNone/>
              <a:defRPr sz="1350"/>
            </a:lvl7pPr>
            <a:lvl8pPr marL="4799960" indent="0">
              <a:buNone/>
              <a:defRPr sz="1350"/>
            </a:lvl8pPr>
            <a:lvl9pPr marL="5485668" indent="0">
              <a:buNone/>
              <a:defRPr sz="13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F4C2-470A-4180-B372-3CA232F71800}" type="datetimeFigureOut">
              <a:rPr lang="en-US" smtClean="0"/>
              <a:pPr/>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73201E-BAD4-4887-93F2-D695096208A5}" type="slidenum">
              <a:rPr lang="en-US" smtClean="0"/>
              <a:pPr/>
              <a:t>‹#›</a:t>
            </a:fld>
            <a:endParaRPr lang="en-US"/>
          </a:p>
        </p:txBody>
      </p:sp>
    </p:spTree>
    <p:extLst>
      <p:ext uri="{BB962C8B-B14F-4D97-AF65-F5344CB8AC3E}">
        <p14:creationId xmlns:p14="http://schemas.microsoft.com/office/powerpoint/2010/main" val="21957133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8121" y="7199789"/>
            <a:ext cx="8228648" cy="849976"/>
          </a:xfrm>
        </p:spPr>
        <p:txBody>
          <a:bodyPr anchor="b"/>
          <a:lstStyle>
            <a:lvl1pPr algn="l">
              <a:defRPr sz="3000" b="1"/>
            </a:lvl1pPr>
          </a:lstStyle>
          <a:p>
            <a:r>
              <a:rPr lang="en-US" smtClean="0"/>
              <a:t>Click to edit Master title style</a:t>
            </a:r>
            <a:endParaRPr lang="en-US"/>
          </a:p>
        </p:txBody>
      </p:sp>
      <p:sp>
        <p:nvSpPr>
          <p:cNvPr id="3" name="Picture Placeholder 2"/>
          <p:cNvSpPr>
            <a:spLocks noGrp="1"/>
          </p:cNvSpPr>
          <p:nvPr>
            <p:ph type="pic" idx="1"/>
          </p:nvPr>
        </p:nvSpPr>
        <p:spPr>
          <a:xfrm>
            <a:off x="2688121" y="919021"/>
            <a:ext cx="8228648" cy="6171248"/>
          </a:xfrm>
        </p:spPr>
        <p:txBody>
          <a:bodyPr/>
          <a:lstStyle>
            <a:lvl1pPr marL="0" indent="0">
              <a:buNone/>
              <a:defRPr sz="4799"/>
            </a:lvl1pPr>
            <a:lvl2pPr marL="685709" indent="0">
              <a:buNone/>
              <a:defRPr sz="4199"/>
            </a:lvl2pPr>
            <a:lvl3pPr marL="1371417" indent="0">
              <a:buNone/>
              <a:defRPr sz="3600"/>
            </a:lvl3pPr>
            <a:lvl4pPr marL="2057126" indent="0">
              <a:buNone/>
              <a:defRPr sz="3000"/>
            </a:lvl4pPr>
            <a:lvl5pPr marL="2742834" indent="0">
              <a:buNone/>
              <a:defRPr sz="3000"/>
            </a:lvl5pPr>
            <a:lvl6pPr marL="3428543" indent="0">
              <a:buNone/>
              <a:defRPr sz="3000"/>
            </a:lvl6pPr>
            <a:lvl7pPr marL="4114251" indent="0">
              <a:buNone/>
              <a:defRPr sz="3000"/>
            </a:lvl7pPr>
            <a:lvl8pPr marL="4799960" indent="0">
              <a:buNone/>
              <a:defRPr sz="3000"/>
            </a:lvl8pPr>
            <a:lvl9pPr marL="5485668" indent="0">
              <a:buNone/>
              <a:defRPr sz="3000"/>
            </a:lvl9pPr>
          </a:lstStyle>
          <a:p>
            <a:endParaRPr lang="en-US"/>
          </a:p>
        </p:txBody>
      </p:sp>
      <p:sp>
        <p:nvSpPr>
          <p:cNvPr id="4" name="Text Placeholder 3"/>
          <p:cNvSpPr>
            <a:spLocks noGrp="1"/>
          </p:cNvSpPr>
          <p:nvPr>
            <p:ph type="body" sz="half" idx="2"/>
          </p:nvPr>
        </p:nvSpPr>
        <p:spPr>
          <a:xfrm>
            <a:off x="2688121" y="8049765"/>
            <a:ext cx="8228648" cy="1207107"/>
          </a:xfrm>
        </p:spPr>
        <p:txBody>
          <a:bodyPr/>
          <a:lstStyle>
            <a:lvl1pPr marL="0" indent="0">
              <a:buNone/>
              <a:defRPr sz="2100"/>
            </a:lvl1pPr>
            <a:lvl2pPr marL="685709" indent="0">
              <a:buNone/>
              <a:defRPr sz="1800"/>
            </a:lvl2pPr>
            <a:lvl3pPr marL="1371417" indent="0">
              <a:buNone/>
              <a:defRPr sz="1500"/>
            </a:lvl3pPr>
            <a:lvl4pPr marL="2057126" indent="0">
              <a:buNone/>
              <a:defRPr sz="1350"/>
            </a:lvl4pPr>
            <a:lvl5pPr marL="2742834" indent="0">
              <a:buNone/>
              <a:defRPr sz="1350"/>
            </a:lvl5pPr>
            <a:lvl6pPr marL="3428543" indent="0">
              <a:buNone/>
              <a:defRPr sz="1350"/>
            </a:lvl6pPr>
            <a:lvl7pPr marL="4114251" indent="0">
              <a:buNone/>
              <a:defRPr sz="1350"/>
            </a:lvl7pPr>
            <a:lvl8pPr marL="4799960" indent="0">
              <a:buNone/>
              <a:defRPr sz="1350"/>
            </a:lvl8pPr>
            <a:lvl9pPr marL="5485668" indent="0">
              <a:buNone/>
              <a:defRPr sz="13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F4C2-470A-4180-B372-3CA232F71800}" type="datetimeFigureOut">
              <a:rPr lang="en-US" smtClean="0"/>
              <a:pPr/>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73201E-BAD4-4887-93F2-D695096208A5}" type="slidenum">
              <a:rPr lang="en-US" smtClean="0"/>
              <a:pPr/>
              <a:t>‹#›</a:t>
            </a:fld>
            <a:endParaRPr lang="en-US"/>
          </a:p>
        </p:txBody>
      </p:sp>
    </p:spTree>
    <p:extLst>
      <p:ext uri="{BB962C8B-B14F-4D97-AF65-F5344CB8AC3E}">
        <p14:creationId xmlns:p14="http://schemas.microsoft.com/office/powerpoint/2010/main" val="40948877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C8F4C2-470A-4180-B372-3CA232F71800}" type="datetimeFigureOut">
              <a:rPr lang="en-US" smtClean="0"/>
              <a:pPr/>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3201E-BAD4-4887-93F2-D695096208A5}" type="slidenum">
              <a:rPr lang="en-US" smtClean="0"/>
              <a:pPr/>
              <a:t>‹#›</a:t>
            </a:fld>
            <a:endParaRPr lang="en-US"/>
          </a:p>
        </p:txBody>
      </p:sp>
    </p:spTree>
    <p:extLst>
      <p:ext uri="{BB962C8B-B14F-4D97-AF65-F5344CB8AC3E}">
        <p14:creationId xmlns:p14="http://schemas.microsoft.com/office/powerpoint/2010/main" val="30961657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942949" y="411894"/>
            <a:ext cx="3085743" cy="87759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721" y="411894"/>
            <a:ext cx="9028655" cy="87759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C8F4C2-470A-4180-B372-3CA232F71800}" type="datetimeFigureOut">
              <a:rPr lang="en-US" smtClean="0"/>
              <a:pPr/>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3201E-BAD4-4887-93F2-D695096208A5}" type="slidenum">
              <a:rPr lang="en-US" smtClean="0"/>
              <a:pPr/>
              <a:t>‹#›</a:t>
            </a:fld>
            <a:endParaRPr lang="en-US"/>
          </a:p>
        </p:txBody>
      </p:sp>
    </p:spTree>
    <p:extLst>
      <p:ext uri="{BB962C8B-B14F-4D97-AF65-F5344CB8AC3E}">
        <p14:creationId xmlns:p14="http://schemas.microsoft.com/office/powerpoint/2010/main" val="36856360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42872" y="1028541"/>
            <a:ext cx="10800100" cy="2228506"/>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542871" y="3510754"/>
            <a:ext cx="4998904" cy="1235677"/>
          </a:xfrm>
        </p:spPr>
        <p:txBody>
          <a:bodyPr anchor="b">
            <a:noAutofit/>
          </a:bodyPr>
          <a:lstStyle>
            <a:lvl1pPr marL="0" indent="0">
              <a:lnSpc>
                <a:spcPct val="84000"/>
              </a:lnSpc>
              <a:spcBef>
                <a:spcPts val="0"/>
              </a:spcBef>
              <a:spcAft>
                <a:spcPts val="0"/>
              </a:spcAft>
              <a:buNone/>
              <a:defRPr sz="3375" b="0" baseline="0">
                <a:solidFill>
                  <a:schemeClr val="tx2"/>
                </a:solidFill>
              </a:defRPr>
            </a:lvl1pPr>
            <a:lvl2pPr marL="514281" indent="0">
              <a:buNone/>
              <a:defRPr sz="2250" b="1"/>
            </a:lvl2pPr>
            <a:lvl3pPr marL="1028563" indent="0">
              <a:buNone/>
              <a:defRPr sz="2025" b="1"/>
            </a:lvl3pPr>
            <a:lvl4pPr marL="1542844" indent="0">
              <a:buNone/>
              <a:defRPr sz="1800" b="1"/>
            </a:lvl4pPr>
            <a:lvl5pPr marL="2057126" indent="0">
              <a:buNone/>
              <a:defRPr sz="1800" b="1"/>
            </a:lvl5pPr>
            <a:lvl6pPr marL="2571407" indent="0">
              <a:buNone/>
              <a:defRPr sz="1800" b="1"/>
            </a:lvl6pPr>
            <a:lvl7pPr marL="3085689" indent="0">
              <a:buNone/>
              <a:defRPr sz="1800" b="1"/>
            </a:lvl7pPr>
            <a:lvl8pPr marL="3599970" indent="0">
              <a:buNone/>
              <a:defRPr sz="1800" b="1"/>
            </a:lvl8pPr>
            <a:lvl9pPr marL="4114251"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1542871" y="4957048"/>
            <a:ext cx="4998904" cy="3842697"/>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339792" y="3510754"/>
            <a:ext cx="4998904" cy="1235677"/>
          </a:xfrm>
        </p:spPr>
        <p:txBody>
          <a:bodyPr anchor="b">
            <a:noAutofit/>
          </a:bodyPr>
          <a:lstStyle>
            <a:lvl1pPr marL="0" indent="0">
              <a:lnSpc>
                <a:spcPct val="84000"/>
              </a:lnSpc>
              <a:spcBef>
                <a:spcPts val="0"/>
              </a:spcBef>
              <a:spcAft>
                <a:spcPts val="0"/>
              </a:spcAft>
              <a:buNone/>
              <a:defRPr sz="3375" b="0" baseline="0">
                <a:solidFill>
                  <a:schemeClr val="tx2"/>
                </a:solidFill>
              </a:defRPr>
            </a:lvl1pPr>
            <a:lvl2pPr marL="514281" indent="0">
              <a:buNone/>
              <a:defRPr sz="2250" b="1"/>
            </a:lvl2pPr>
            <a:lvl3pPr marL="1028563" indent="0">
              <a:buNone/>
              <a:defRPr sz="2025" b="1"/>
            </a:lvl3pPr>
            <a:lvl4pPr marL="1542844" indent="0">
              <a:buNone/>
              <a:defRPr sz="1800" b="1"/>
            </a:lvl4pPr>
            <a:lvl5pPr marL="2057126" indent="0">
              <a:buNone/>
              <a:defRPr sz="1800" b="1"/>
            </a:lvl5pPr>
            <a:lvl6pPr marL="2571407" indent="0">
              <a:buNone/>
              <a:defRPr sz="1800" b="1"/>
            </a:lvl6pPr>
            <a:lvl7pPr marL="3085689" indent="0">
              <a:buNone/>
              <a:defRPr sz="1800" b="1"/>
            </a:lvl7pPr>
            <a:lvl8pPr marL="3599970" indent="0">
              <a:buNone/>
              <a:defRPr sz="1800" b="1"/>
            </a:lvl8pPr>
            <a:lvl9pPr marL="4114251"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7339792" y="4957048"/>
            <a:ext cx="4998904" cy="3842697"/>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A5AEF26-EA56-412A-A76F-DF632D55FD25}" type="datetimeFigureOut">
              <a:rPr lang="en-US" smtClean="0"/>
              <a:t>11/18/2020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B9D15D-B23C-4116-9697-90AAE39DECC3}" type="slidenum">
              <a:rPr lang="en-US" smtClean="0"/>
              <a:t>‹#›</a:t>
            </a:fld>
            <a:endParaRPr lang="en-US"/>
          </a:p>
        </p:txBody>
      </p:sp>
    </p:spTree>
    <p:extLst>
      <p:ext uri="{BB962C8B-B14F-4D97-AF65-F5344CB8AC3E}">
        <p14:creationId xmlns:p14="http://schemas.microsoft.com/office/powerpoint/2010/main" val="2436082122"/>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 columns and image">
    <p:spTree>
      <p:nvGrpSpPr>
        <p:cNvPr id="1" name=""/>
        <p:cNvGrpSpPr/>
        <p:nvPr/>
      </p:nvGrpSpPr>
      <p:grpSpPr>
        <a:xfrm>
          <a:off x="0" y="0"/>
          <a:ext cx="0" cy="0"/>
          <a:chOff x="0" y="0"/>
          <a:chExt cx="0" cy="0"/>
        </a:xfrm>
      </p:grpSpPr>
      <p:sp>
        <p:nvSpPr>
          <p:cNvPr id="13" name="Picture Placeholder 6"/>
          <p:cNvSpPr>
            <a:spLocks noGrp="1"/>
          </p:cNvSpPr>
          <p:nvPr>
            <p:ph type="pic" sz="quarter" idx="13"/>
          </p:nvPr>
        </p:nvSpPr>
        <p:spPr>
          <a:xfrm>
            <a:off x="4115854" y="0"/>
            <a:ext cx="4241367" cy="10285413"/>
          </a:xfrm>
          <a:noFill/>
        </p:spPr>
        <p:txBody>
          <a:bodyPr/>
          <a:lstStyle>
            <a:lvl1pPr marL="0" marR="0" indent="0" algn="l" defTabSz="1028632"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1028632"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Text Placeholder 5"/>
          <p:cNvSpPr>
            <a:spLocks noGrp="1"/>
          </p:cNvSpPr>
          <p:nvPr>
            <p:ph type="body" sz="quarter" idx="12" hasCustomPrompt="1"/>
          </p:nvPr>
        </p:nvSpPr>
        <p:spPr>
          <a:xfrm>
            <a:off x="8376269" y="1997250"/>
            <a:ext cx="4287219" cy="1421200"/>
          </a:xfrm>
        </p:spPr>
        <p:txBody>
          <a:bodyPr anchor="t">
            <a:normAutofit/>
          </a:bodyPr>
          <a:lstStyle>
            <a:lvl1pPr marL="0" indent="0" algn="l">
              <a:spcBef>
                <a:spcPts val="0"/>
              </a:spcBef>
              <a:buFontTx/>
              <a:buNone/>
              <a:defRPr sz="1800">
                <a:solidFill>
                  <a:schemeClr val="tx1"/>
                </a:solidFill>
              </a:defRPr>
            </a:lvl1pPr>
            <a:lvl2pPr marL="514316" indent="0">
              <a:buNone/>
              <a:defRPr sz="1350"/>
            </a:lvl2pPr>
            <a:lvl3pPr marL="1028632" indent="0">
              <a:buNone/>
              <a:defRPr sz="1350"/>
            </a:lvl3pPr>
            <a:lvl4pPr marL="1542948" indent="0">
              <a:buNone/>
              <a:defRPr sz="1350"/>
            </a:lvl4pPr>
            <a:lvl5pPr marL="2057264" indent="0">
              <a:buNone/>
              <a:defRPr sz="1350"/>
            </a:lvl5pPr>
          </a:lstStyle>
          <a:p>
            <a:pPr lvl="0"/>
            <a:r>
              <a:rPr kumimoji="1" lang="en-US" altLang="ja-JP" dirty="0"/>
              <a:t>Text goes here</a:t>
            </a:r>
            <a:endParaRPr kumimoji="1" lang="ja-JP" altLang="en-US" dirty="0"/>
          </a:p>
        </p:txBody>
      </p:sp>
      <p:sp>
        <p:nvSpPr>
          <p:cNvPr id="7" name="Text Placeholder 5"/>
          <p:cNvSpPr>
            <a:spLocks noGrp="1"/>
          </p:cNvSpPr>
          <p:nvPr>
            <p:ph type="body" sz="quarter" idx="14" hasCustomPrompt="1"/>
          </p:nvPr>
        </p:nvSpPr>
        <p:spPr>
          <a:xfrm>
            <a:off x="8376269" y="1338012"/>
            <a:ext cx="4287219" cy="586242"/>
          </a:xfrm>
        </p:spPr>
        <p:txBody>
          <a:bodyPr anchor="b">
            <a:normAutofit/>
          </a:bodyPr>
          <a:lstStyle>
            <a:lvl1pPr marL="0" indent="0" algn="l">
              <a:lnSpc>
                <a:spcPct val="100000"/>
              </a:lnSpc>
              <a:spcBef>
                <a:spcPts val="0"/>
              </a:spcBef>
              <a:buFontTx/>
              <a:buNone/>
              <a:defRPr sz="2100">
                <a:solidFill>
                  <a:srgbClr val="44688F"/>
                </a:solidFill>
                <a:latin typeface="Roboto" panose="02000000000000000000" pitchFamily="2" charset="0"/>
                <a:ea typeface="Roboto" panose="02000000000000000000" pitchFamily="2" charset="0"/>
              </a:defRPr>
            </a:lvl1pPr>
            <a:lvl2pPr marL="514316" indent="0">
              <a:buNone/>
              <a:defRPr sz="1350"/>
            </a:lvl2pPr>
            <a:lvl3pPr marL="1028632" indent="0">
              <a:buNone/>
              <a:defRPr sz="1350"/>
            </a:lvl3pPr>
            <a:lvl4pPr marL="1542948" indent="0">
              <a:buNone/>
              <a:defRPr sz="1350"/>
            </a:lvl4pPr>
            <a:lvl5pPr marL="2057264" indent="0">
              <a:buNone/>
              <a:defRPr sz="1350"/>
            </a:lvl5pPr>
          </a:lstStyle>
          <a:p>
            <a:pPr lvl="0"/>
            <a:r>
              <a:rPr kumimoji="1" lang="en-US" altLang="ja-JP" dirty="0"/>
              <a:t>Heading goes here</a:t>
            </a:r>
            <a:endParaRPr kumimoji="1" lang="ja-JP" altLang="en-US" dirty="0"/>
          </a:p>
        </p:txBody>
      </p:sp>
      <p:sp>
        <p:nvSpPr>
          <p:cNvPr id="8" name="Text Placeholder 5"/>
          <p:cNvSpPr>
            <a:spLocks noGrp="1"/>
          </p:cNvSpPr>
          <p:nvPr>
            <p:ph type="body" sz="quarter" idx="15" hasCustomPrompt="1"/>
          </p:nvPr>
        </p:nvSpPr>
        <p:spPr>
          <a:xfrm>
            <a:off x="8376269" y="4731438"/>
            <a:ext cx="4287219" cy="1421200"/>
          </a:xfrm>
        </p:spPr>
        <p:txBody>
          <a:bodyPr anchor="t">
            <a:normAutofit/>
          </a:bodyPr>
          <a:lstStyle>
            <a:lvl1pPr marL="0" indent="0" algn="l">
              <a:spcBef>
                <a:spcPts val="0"/>
              </a:spcBef>
              <a:buFontTx/>
              <a:buNone/>
              <a:defRPr sz="1800">
                <a:solidFill>
                  <a:schemeClr val="tx2"/>
                </a:solidFill>
              </a:defRPr>
            </a:lvl1pPr>
            <a:lvl2pPr marL="514316" indent="0">
              <a:buNone/>
              <a:defRPr sz="1350"/>
            </a:lvl2pPr>
            <a:lvl3pPr marL="1028632" indent="0">
              <a:buNone/>
              <a:defRPr sz="1350"/>
            </a:lvl3pPr>
            <a:lvl4pPr marL="1542948" indent="0">
              <a:buNone/>
              <a:defRPr sz="1350"/>
            </a:lvl4pPr>
            <a:lvl5pPr marL="2057264" indent="0">
              <a:buNone/>
              <a:defRPr sz="1350"/>
            </a:lvl5pPr>
          </a:lstStyle>
          <a:p>
            <a:pPr lvl="0"/>
            <a:r>
              <a:rPr kumimoji="1" lang="en-US" altLang="ja-JP" dirty="0"/>
              <a:t>Text goes here</a:t>
            </a:r>
            <a:endParaRPr kumimoji="1" lang="ja-JP" altLang="en-US" dirty="0"/>
          </a:p>
        </p:txBody>
      </p:sp>
      <p:sp>
        <p:nvSpPr>
          <p:cNvPr id="9" name="Text Placeholder 5"/>
          <p:cNvSpPr>
            <a:spLocks noGrp="1"/>
          </p:cNvSpPr>
          <p:nvPr>
            <p:ph type="body" sz="quarter" idx="16" hasCustomPrompt="1"/>
          </p:nvPr>
        </p:nvSpPr>
        <p:spPr>
          <a:xfrm>
            <a:off x="8376269" y="4072201"/>
            <a:ext cx="4287219" cy="586242"/>
          </a:xfrm>
        </p:spPr>
        <p:txBody>
          <a:bodyPr anchor="b">
            <a:normAutofit/>
          </a:bodyPr>
          <a:lstStyle>
            <a:lvl1pPr marL="0" indent="0" algn="l">
              <a:lnSpc>
                <a:spcPct val="100000"/>
              </a:lnSpc>
              <a:spcBef>
                <a:spcPts val="0"/>
              </a:spcBef>
              <a:buFontTx/>
              <a:buNone/>
              <a:defRPr sz="2100">
                <a:solidFill>
                  <a:srgbClr val="44688F"/>
                </a:solidFill>
                <a:latin typeface="Roboto" panose="02000000000000000000" pitchFamily="2" charset="0"/>
                <a:ea typeface="Roboto" panose="02000000000000000000" pitchFamily="2" charset="0"/>
              </a:defRPr>
            </a:lvl1pPr>
            <a:lvl2pPr marL="514316" indent="0">
              <a:buNone/>
              <a:defRPr sz="1350"/>
            </a:lvl2pPr>
            <a:lvl3pPr marL="1028632" indent="0">
              <a:buNone/>
              <a:defRPr sz="1350"/>
            </a:lvl3pPr>
            <a:lvl4pPr marL="1542948" indent="0">
              <a:buNone/>
              <a:defRPr sz="1350"/>
            </a:lvl4pPr>
            <a:lvl5pPr marL="2057264" indent="0">
              <a:buNone/>
              <a:defRPr sz="1350"/>
            </a:lvl5pPr>
          </a:lstStyle>
          <a:p>
            <a:pPr lvl="0"/>
            <a:r>
              <a:rPr kumimoji="1" lang="en-US" altLang="ja-JP" dirty="0"/>
              <a:t>Heading goes here</a:t>
            </a:r>
            <a:endParaRPr kumimoji="1" lang="ja-JP" altLang="en-US" dirty="0"/>
          </a:p>
        </p:txBody>
      </p:sp>
      <p:sp>
        <p:nvSpPr>
          <p:cNvPr id="10" name="Text Placeholder 5"/>
          <p:cNvSpPr>
            <a:spLocks noGrp="1"/>
          </p:cNvSpPr>
          <p:nvPr>
            <p:ph type="body" sz="quarter" idx="17" hasCustomPrompt="1"/>
          </p:nvPr>
        </p:nvSpPr>
        <p:spPr>
          <a:xfrm>
            <a:off x="8376269" y="7465625"/>
            <a:ext cx="4287219" cy="1421200"/>
          </a:xfrm>
        </p:spPr>
        <p:txBody>
          <a:bodyPr anchor="t">
            <a:normAutofit/>
          </a:bodyPr>
          <a:lstStyle>
            <a:lvl1pPr marL="0" indent="0" algn="l">
              <a:spcBef>
                <a:spcPts val="0"/>
              </a:spcBef>
              <a:buFontTx/>
              <a:buNone/>
              <a:defRPr sz="1800">
                <a:solidFill>
                  <a:schemeClr val="tx1"/>
                </a:solidFill>
              </a:defRPr>
            </a:lvl1pPr>
            <a:lvl2pPr marL="514316" indent="0">
              <a:buNone/>
              <a:defRPr sz="1350"/>
            </a:lvl2pPr>
            <a:lvl3pPr marL="1028632" indent="0">
              <a:buNone/>
              <a:defRPr sz="1350"/>
            </a:lvl3pPr>
            <a:lvl4pPr marL="1542948" indent="0">
              <a:buNone/>
              <a:defRPr sz="1350"/>
            </a:lvl4pPr>
            <a:lvl5pPr marL="2057264" indent="0">
              <a:buNone/>
              <a:defRPr sz="1350"/>
            </a:lvl5pPr>
          </a:lstStyle>
          <a:p>
            <a:pPr lvl="0"/>
            <a:r>
              <a:rPr kumimoji="1" lang="en-US" altLang="ja-JP" dirty="0"/>
              <a:t>Text goes here</a:t>
            </a:r>
            <a:endParaRPr kumimoji="1" lang="ja-JP" altLang="en-US" dirty="0"/>
          </a:p>
        </p:txBody>
      </p:sp>
      <p:sp>
        <p:nvSpPr>
          <p:cNvPr id="11" name="Text Placeholder 5"/>
          <p:cNvSpPr>
            <a:spLocks noGrp="1"/>
          </p:cNvSpPr>
          <p:nvPr>
            <p:ph type="body" sz="quarter" idx="18" hasCustomPrompt="1"/>
          </p:nvPr>
        </p:nvSpPr>
        <p:spPr>
          <a:xfrm>
            <a:off x="8376269" y="6806389"/>
            <a:ext cx="4287219" cy="586242"/>
          </a:xfrm>
        </p:spPr>
        <p:txBody>
          <a:bodyPr anchor="b">
            <a:normAutofit/>
          </a:bodyPr>
          <a:lstStyle>
            <a:lvl1pPr marL="0" indent="0" algn="l">
              <a:lnSpc>
                <a:spcPct val="100000"/>
              </a:lnSpc>
              <a:spcBef>
                <a:spcPts val="0"/>
              </a:spcBef>
              <a:buFontTx/>
              <a:buNone/>
              <a:defRPr sz="2100">
                <a:solidFill>
                  <a:srgbClr val="44688F"/>
                </a:solidFill>
                <a:latin typeface="Roboto" panose="02000000000000000000" pitchFamily="2" charset="0"/>
                <a:ea typeface="Roboto" panose="02000000000000000000" pitchFamily="2" charset="0"/>
              </a:defRPr>
            </a:lvl1pPr>
            <a:lvl2pPr marL="514316" indent="0">
              <a:buNone/>
              <a:defRPr sz="1350"/>
            </a:lvl2pPr>
            <a:lvl3pPr marL="1028632" indent="0">
              <a:buNone/>
              <a:defRPr sz="1350"/>
            </a:lvl3pPr>
            <a:lvl4pPr marL="1542948" indent="0">
              <a:buNone/>
              <a:defRPr sz="1350"/>
            </a:lvl4pPr>
            <a:lvl5pPr marL="2057264" indent="0">
              <a:buNone/>
              <a:defRPr sz="1350"/>
            </a:lvl5pPr>
          </a:lstStyle>
          <a:p>
            <a:pPr lvl="0"/>
            <a:r>
              <a:rPr kumimoji="1" lang="en-US" altLang="ja-JP" dirty="0"/>
              <a:t>Heading goes here</a:t>
            </a:r>
            <a:endParaRPr kumimoji="1" lang="ja-JP" altLang="en-US" dirty="0"/>
          </a:p>
        </p:txBody>
      </p:sp>
      <p:sp>
        <p:nvSpPr>
          <p:cNvPr id="12" name="Title 1"/>
          <p:cNvSpPr>
            <a:spLocks noGrp="1"/>
          </p:cNvSpPr>
          <p:nvPr>
            <p:ph type="title" hasCustomPrompt="1"/>
          </p:nvPr>
        </p:nvSpPr>
        <p:spPr>
          <a:xfrm>
            <a:off x="1052391" y="3633538"/>
            <a:ext cx="3393567" cy="3018343"/>
          </a:xfrm>
        </p:spPr>
        <p:txBody>
          <a:bodyPr anchor="ctr"/>
          <a:lstStyle>
            <a:lvl1pPr algn="l">
              <a:defRPr>
                <a:solidFill>
                  <a:srgbClr val="44688F"/>
                </a:solidFill>
              </a:defRPr>
            </a:lvl1pPr>
          </a:lstStyle>
          <a:p>
            <a:r>
              <a:rPr kumimoji="1" lang="en-US" altLang="ja-JP" dirty="0"/>
              <a:t>Slide title</a:t>
            </a:r>
            <a:br>
              <a:rPr kumimoji="1" lang="en-US" altLang="ja-JP" dirty="0"/>
            </a:br>
            <a:r>
              <a:rPr kumimoji="1" lang="en-US" altLang="ja-JP" dirty="0"/>
              <a:t>goes here</a:t>
            </a:r>
            <a:endParaRPr kumimoji="1" lang="ja-JP" altLang="en-US" dirty="0"/>
          </a:p>
        </p:txBody>
      </p:sp>
      <p:sp>
        <p:nvSpPr>
          <p:cNvPr id="14" name="Slide Number Placeholder 2"/>
          <p:cNvSpPr txBox="1">
            <a:spLocks/>
          </p:cNvSpPr>
          <p:nvPr userDrawn="1"/>
        </p:nvSpPr>
        <p:spPr>
          <a:xfrm>
            <a:off x="11205559" y="9378249"/>
            <a:ext cx="2314441" cy="547603"/>
          </a:xfrm>
          <a:prstGeom prst="rect">
            <a:avLst/>
          </a:prstGeom>
        </p:spPr>
        <p:txBody>
          <a:bodyPr vert="horz" lIns="68581" tIns="34291" rIns="68581" bIns="34291" rtlCol="0" anchor="ctr"/>
          <a:lstStyle>
            <a:defPPr>
              <a:defRPr lang="en-US"/>
            </a:defPPr>
            <a:lvl1pPr marL="0" algn="r"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54AD89C-DF1E-4948-B597-5DD47B34A9CA}" type="slidenum">
              <a:rPr kumimoji="1" lang="ja-JP" altLang="en-US" sz="1350" smtClean="0"/>
              <a:pPr/>
              <a:t>‹#›</a:t>
            </a:fld>
            <a:endParaRPr kumimoji="1" lang="ja-JP" altLang="en-US" sz="1350" dirty="0"/>
          </a:p>
        </p:txBody>
      </p:sp>
      <p:pic>
        <p:nvPicPr>
          <p:cNvPr id="15" name="Picture 1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685509" y="9446540"/>
            <a:ext cx="476537" cy="467949"/>
          </a:xfrm>
          <a:prstGeom prst="rect">
            <a:avLst/>
          </a:prstGeom>
        </p:spPr>
      </p:pic>
    </p:spTree>
    <p:extLst>
      <p:ext uri="{BB962C8B-B14F-4D97-AF65-F5344CB8AC3E}">
        <p14:creationId xmlns:p14="http://schemas.microsoft.com/office/powerpoint/2010/main" val="9099862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Wide image and text 2">
    <p:spTree>
      <p:nvGrpSpPr>
        <p:cNvPr id="1" name=""/>
        <p:cNvGrpSpPr/>
        <p:nvPr/>
      </p:nvGrpSpPr>
      <p:grpSpPr>
        <a:xfrm>
          <a:off x="0" y="0"/>
          <a:ext cx="0" cy="0"/>
          <a:chOff x="0" y="0"/>
          <a:chExt cx="0" cy="0"/>
        </a:xfrm>
      </p:grpSpPr>
      <p:sp>
        <p:nvSpPr>
          <p:cNvPr id="5" name="Picture Placeholder 6"/>
          <p:cNvSpPr>
            <a:spLocks noGrp="1"/>
          </p:cNvSpPr>
          <p:nvPr>
            <p:ph type="pic" sz="quarter" idx="13"/>
          </p:nvPr>
        </p:nvSpPr>
        <p:spPr>
          <a:xfrm>
            <a:off x="3" y="1380091"/>
            <a:ext cx="13714413" cy="3743325"/>
          </a:xfrm>
          <a:solidFill>
            <a:srgbClr val="44688F">
              <a:alpha val="20000"/>
            </a:srgbClr>
          </a:solidFill>
        </p:spPr>
        <p:txBody>
          <a:bodyPr/>
          <a:lstStyle>
            <a:lvl1pPr marL="0" marR="0" indent="0" algn="l" defTabSz="771434" rtl="0" eaLnBrk="1" fontAlgn="auto" latinLnBrk="0" hangingPunct="1">
              <a:lnSpc>
                <a:spcPct val="160000"/>
              </a:lnSpc>
              <a:spcBef>
                <a:spcPts val="0"/>
              </a:spcBef>
              <a:spcAft>
                <a:spcPts val="0"/>
              </a:spcAft>
              <a:buClrTx/>
              <a:buSzTx/>
              <a:buFont typeface="Arial" panose="020B0604020202020204" pitchFamily="34" charset="0"/>
              <a:buNone/>
              <a:tabLst/>
              <a:defRPr/>
            </a:lvl1pPr>
          </a:lstStyle>
          <a:p>
            <a:pPr marL="0" marR="0" lvl="0" indent="0" algn="l" defTabSz="771434" rtl="0" eaLnBrk="1" fontAlgn="auto" latinLnBrk="0" hangingPunct="1">
              <a:lnSpc>
                <a:spcPct val="160000"/>
              </a:lnSpc>
              <a:spcBef>
                <a:spcPts val="0"/>
              </a:spcBef>
              <a:spcAft>
                <a:spcPts val="0"/>
              </a:spcAft>
              <a:buClrTx/>
              <a:buSzTx/>
              <a:buFont typeface="Arial" panose="020B0604020202020204" pitchFamily="34" charset="0"/>
              <a:buNone/>
              <a:tabLst/>
              <a:defRPr/>
            </a:pPr>
            <a:r>
              <a:rPr kumimoji="1" lang="en-US" altLang="ja-JP" dirty="0"/>
              <a:t>Click icon to add picture</a:t>
            </a:r>
            <a:endParaRPr kumimoji="1" lang="ja-JP" altLang="en-US" dirty="0"/>
          </a:p>
        </p:txBody>
      </p:sp>
      <p:sp>
        <p:nvSpPr>
          <p:cNvPr id="6" name="Text Placeholder 5"/>
          <p:cNvSpPr>
            <a:spLocks noGrp="1"/>
          </p:cNvSpPr>
          <p:nvPr>
            <p:ph type="body" sz="quarter" idx="12" hasCustomPrompt="1"/>
          </p:nvPr>
        </p:nvSpPr>
        <p:spPr>
          <a:xfrm>
            <a:off x="3252415" y="6669475"/>
            <a:ext cx="7209591" cy="1931832"/>
          </a:xfrm>
        </p:spPr>
        <p:txBody>
          <a:bodyPr anchor="t">
            <a:normAutofit/>
          </a:bodyPr>
          <a:lstStyle>
            <a:lvl1pPr marL="0" indent="0" algn="ctr">
              <a:buFontTx/>
              <a:buNone/>
              <a:defRPr sz="2250"/>
            </a:lvl1pPr>
            <a:lvl2pPr marL="385719" indent="0">
              <a:buNone/>
              <a:defRPr sz="1012"/>
            </a:lvl2pPr>
            <a:lvl3pPr marL="771434" indent="0">
              <a:buNone/>
              <a:defRPr sz="1012"/>
            </a:lvl3pPr>
            <a:lvl4pPr marL="1157153" indent="0">
              <a:buNone/>
              <a:defRPr sz="1012"/>
            </a:lvl4pPr>
            <a:lvl5pPr marL="1542871" indent="0">
              <a:buNone/>
              <a:defRPr sz="1012"/>
            </a:lvl5pPr>
          </a:lstStyle>
          <a:p>
            <a:pPr lvl="0"/>
            <a:r>
              <a:rPr kumimoji="1" lang="en-US" altLang="ja-JP" dirty="0"/>
              <a:t>Text goes here</a:t>
            </a:r>
            <a:endParaRPr kumimoji="1" lang="ja-JP" altLang="en-US" dirty="0"/>
          </a:p>
        </p:txBody>
      </p:sp>
      <p:sp>
        <p:nvSpPr>
          <p:cNvPr id="7" name="Title 1"/>
          <p:cNvSpPr>
            <a:spLocks noGrp="1"/>
          </p:cNvSpPr>
          <p:nvPr>
            <p:ph type="title" hasCustomPrompt="1"/>
          </p:nvPr>
        </p:nvSpPr>
        <p:spPr>
          <a:xfrm>
            <a:off x="2266690" y="5382759"/>
            <a:ext cx="9181038" cy="1141568"/>
          </a:xfrm>
        </p:spPr>
        <p:txBody>
          <a:bodyPr anchor="b"/>
          <a:lstStyle>
            <a:lvl1pPr algn="ctr">
              <a:defRPr>
                <a:solidFill>
                  <a:srgbClr val="44688F"/>
                </a:solidFill>
              </a:defRPr>
            </a:lvl1pPr>
          </a:lstStyle>
          <a:p>
            <a:r>
              <a:rPr kumimoji="1" lang="en-US" altLang="ja-JP" dirty="0"/>
              <a:t>Slide title goes here</a:t>
            </a:r>
            <a:endParaRPr kumimoji="1" lang="ja-JP" altLang="en-US"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535795" y="9321460"/>
            <a:ext cx="2642823" cy="808536"/>
          </a:xfrm>
          <a:prstGeom prst="rect">
            <a:avLst/>
          </a:prstGeom>
        </p:spPr>
      </p:pic>
    </p:spTree>
    <p:extLst>
      <p:ext uri="{BB962C8B-B14F-4D97-AF65-F5344CB8AC3E}">
        <p14:creationId xmlns:p14="http://schemas.microsoft.com/office/powerpoint/2010/main" val="1510337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2866" y="547605"/>
            <a:ext cx="11828681" cy="1988038"/>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42866" y="2738015"/>
            <a:ext cx="11828681" cy="6526000"/>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942866" y="9533056"/>
            <a:ext cx="3085743" cy="547603"/>
          </a:xfrm>
          <a:prstGeom prst="rect">
            <a:avLst/>
          </a:prstGeom>
        </p:spPr>
        <p:txBody>
          <a:bodyPr vert="horz" lIns="91440" tIns="45720" rIns="91440" bIns="45720" rtlCol="0" anchor="ctr"/>
          <a:lstStyle>
            <a:lvl1pPr algn="l">
              <a:defRPr sz="1800">
                <a:solidFill>
                  <a:schemeClr val="tx1">
                    <a:tint val="75000"/>
                  </a:schemeClr>
                </a:solidFill>
              </a:defRPr>
            </a:lvl1pPr>
          </a:lstStyle>
          <a:p>
            <a:fld id="{C764DE79-268F-4C1A-8933-263129D2AF90}" type="datetimeFigureOut">
              <a:rPr lang="en-US" smtClean="0"/>
              <a:t>11/18/2020</a:t>
            </a:fld>
            <a:endParaRPr lang="en-US" dirty="0"/>
          </a:p>
        </p:txBody>
      </p:sp>
      <p:sp>
        <p:nvSpPr>
          <p:cNvPr id="5" name="Footer Placeholder 4"/>
          <p:cNvSpPr>
            <a:spLocks noGrp="1"/>
          </p:cNvSpPr>
          <p:nvPr>
            <p:ph type="ftr" sz="quarter" idx="3"/>
          </p:nvPr>
        </p:nvSpPr>
        <p:spPr>
          <a:xfrm>
            <a:off x="4542900" y="9533056"/>
            <a:ext cx="4628614" cy="547603"/>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685804" y="9533056"/>
            <a:ext cx="3085743" cy="547603"/>
          </a:xfrm>
          <a:prstGeom prst="rect">
            <a:avLst/>
          </a:prstGeom>
        </p:spPr>
        <p:txBody>
          <a:bodyPr vert="horz" lIns="91440" tIns="45720" rIns="91440" bIns="45720" rtlCol="0" anchor="ctr"/>
          <a:lstStyle>
            <a:lvl1pPr algn="r">
              <a:defRPr sz="1800">
                <a:solidFill>
                  <a:schemeClr val="tx1">
                    <a:tint val="75000"/>
                  </a:schemeClr>
                </a:solidFill>
              </a:defRPr>
            </a:lvl1pPr>
          </a:lstStyle>
          <a:p>
            <a:fld id="{7E65300D-5599-4468-BF5D-B13C6AAEC98A}" type="slidenum">
              <a:rPr kumimoji="1" lang="ja-JP" altLang="en-US" smtClean="0"/>
              <a:pPr/>
              <a:t>‹#›</a:t>
            </a:fld>
            <a:endParaRPr kumimoji="1" lang="ja-JP" altLang="en-US" dirty="0"/>
          </a:p>
        </p:txBody>
      </p:sp>
    </p:spTree>
    <p:extLst>
      <p:ext uri="{BB962C8B-B14F-4D97-AF65-F5344CB8AC3E}">
        <p14:creationId xmlns:p14="http://schemas.microsoft.com/office/powerpoint/2010/main" val="2394566672"/>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9" r:id="rId6"/>
    <p:sldLayoutId id="2147483889" r:id="rId7"/>
    <p:sldLayoutId id="2147483860" r:id="rId8"/>
    <p:sldLayoutId id="2147483865" r:id="rId9"/>
    <p:sldLayoutId id="2147483866" r:id="rId10"/>
    <p:sldLayoutId id="2147483876" r:id="rId11"/>
    <p:sldLayoutId id="2147483786" r:id="rId12"/>
    <p:sldLayoutId id="2147483699" r:id="rId13"/>
    <p:sldLayoutId id="2147483806" r:id="rId14"/>
    <p:sldLayoutId id="2147483752" r:id="rId15"/>
  </p:sldLayoutIdLst>
  <p:hf hdr="0" dt="0"/>
  <p:txStyles>
    <p:titleStyle>
      <a:lvl1pPr algn="ctr" defTabSz="1371417" rtl="0" eaLnBrk="1" latinLnBrk="0" hangingPunct="1">
        <a:lnSpc>
          <a:spcPct val="90000"/>
        </a:lnSpc>
        <a:spcBef>
          <a:spcPct val="0"/>
        </a:spcBef>
        <a:buNone/>
        <a:defRPr sz="4800" kern="1200">
          <a:solidFill>
            <a:srgbClr val="44688F"/>
          </a:solidFill>
          <a:latin typeface="Franklin Gothic Medium" panose="020B0603020102020204" pitchFamily="34" charset="0"/>
          <a:ea typeface="Roboto Medium" panose="02000000000000000000" pitchFamily="2" charset="0"/>
          <a:cs typeface="+mj-cs"/>
        </a:defRPr>
      </a:lvl1pPr>
    </p:titleStyle>
    <p:bodyStyle>
      <a:lvl1pPr marL="342854" indent="-342854" algn="l" defTabSz="1371417" rtl="0" eaLnBrk="1" latinLnBrk="0" hangingPunct="1">
        <a:lnSpc>
          <a:spcPct val="90000"/>
        </a:lnSpc>
        <a:spcBef>
          <a:spcPts val="1500"/>
        </a:spcBef>
        <a:buFont typeface="Wingdings" panose="05000000000000000000" pitchFamily="2" charset="2"/>
        <a:buChar char="§"/>
        <a:defRPr sz="4199" kern="1200">
          <a:solidFill>
            <a:schemeClr val="tx1"/>
          </a:solidFill>
          <a:latin typeface="Franklin Gothic Book" panose="020B0503020102020204" pitchFamily="34" charset="0"/>
          <a:ea typeface="Roboto" panose="02000000000000000000" pitchFamily="2" charset="0"/>
          <a:cs typeface="+mn-cs"/>
        </a:defRPr>
      </a:lvl1pPr>
      <a:lvl2pPr marL="1028563" indent="-342854" algn="l" defTabSz="1371417" rtl="0" eaLnBrk="1" latinLnBrk="0" hangingPunct="1">
        <a:lnSpc>
          <a:spcPct val="90000"/>
        </a:lnSpc>
        <a:spcBef>
          <a:spcPts val="750"/>
        </a:spcBef>
        <a:buFont typeface="Calibri" panose="020F0502020204030204" pitchFamily="34" charset="0"/>
        <a:buChar char="̶"/>
        <a:defRPr sz="3600" kern="1200">
          <a:solidFill>
            <a:schemeClr val="tx1"/>
          </a:solidFill>
          <a:latin typeface="Franklin Gothic Book" panose="020B0503020102020204" pitchFamily="34" charset="0"/>
          <a:ea typeface="Roboto" panose="02000000000000000000" pitchFamily="2" charset="0"/>
          <a:cs typeface="+mn-cs"/>
        </a:defRPr>
      </a:lvl2pPr>
      <a:lvl3pPr marL="1714271" indent="-342854" algn="l" defTabSz="1371417" rtl="0" eaLnBrk="1" latinLnBrk="0" hangingPunct="1">
        <a:lnSpc>
          <a:spcPct val="90000"/>
        </a:lnSpc>
        <a:spcBef>
          <a:spcPts val="750"/>
        </a:spcBef>
        <a:buFont typeface="Courier New" panose="02070309020205020404" pitchFamily="49" charset="0"/>
        <a:buChar char="o"/>
        <a:defRPr sz="3000" kern="1200">
          <a:solidFill>
            <a:schemeClr val="tx1"/>
          </a:solidFill>
          <a:latin typeface="Franklin Gothic Book" panose="020B0503020102020204" pitchFamily="34" charset="0"/>
          <a:ea typeface="Roboto" panose="02000000000000000000" pitchFamily="2" charset="0"/>
          <a:cs typeface="+mn-cs"/>
        </a:defRPr>
      </a:lvl3pPr>
      <a:lvl4pPr marL="2399980" indent="-342854" algn="l" defTabSz="1371417" rtl="0" eaLnBrk="1" latinLnBrk="0" hangingPunct="1">
        <a:lnSpc>
          <a:spcPct val="90000"/>
        </a:lnSpc>
        <a:spcBef>
          <a:spcPts val="750"/>
        </a:spcBef>
        <a:buFont typeface="Courier New" panose="02070309020205020404" pitchFamily="49" charset="0"/>
        <a:buChar char="o"/>
        <a:defRPr sz="2700" kern="1200">
          <a:solidFill>
            <a:schemeClr val="tx1"/>
          </a:solidFill>
          <a:latin typeface="Franklin Gothic Book" panose="020B0503020102020204" pitchFamily="34" charset="0"/>
          <a:ea typeface="Roboto" panose="02000000000000000000" pitchFamily="2" charset="0"/>
          <a:cs typeface="+mn-cs"/>
        </a:defRPr>
      </a:lvl4pPr>
      <a:lvl5pPr marL="3085689" indent="-342854" algn="l" defTabSz="1371417" rtl="0" eaLnBrk="1" latinLnBrk="0" hangingPunct="1">
        <a:lnSpc>
          <a:spcPct val="90000"/>
        </a:lnSpc>
        <a:spcBef>
          <a:spcPts val="750"/>
        </a:spcBef>
        <a:buFont typeface="Courier New" panose="02070309020205020404" pitchFamily="49" charset="0"/>
        <a:buChar char="o"/>
        <a:defRPr sz="2700" kern="1200">
          <a:solidFill>
            <a:schemeClr val="tx1"/>
          </a:solidFill>
          <a:latin typeface="Franklin Gothic Book" panose="020B0503020102020204" pitchFamily="34" charset="0"/>
          <a:ea typeface="Roboto" panose="02000000000000000000" pitchFamily="2" charset="0"/>
          <a:cs typeface="+mn-cs"/>
        </a:defRPr>
      </a:lvl5pPr>
      <a:lvl6pPr marL="3771397"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106"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2814"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8523" indent="-342854" algn="l" defTabSz="1371417"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417" rtl="0" eaLnBrk="1" latinLnBrk="0" hangingPunct="1">
        <a:defRPr sz="2700" kern="1200">
          <a:solidFill>
            <a:schemeClr val="tx1"/>
          </a:solidFill>
          <a:latin typeface="+mn-lt"/>
          <a:ea typeface="+mn-ea"/>
          <a:cs typeface="+mn-cs"/>
        </a:defRPr>
      </a:lvl1pPr>
      <a:lvl2pPr marL="685709" algn="l" defTabSz="1371417" rtl="0" eaLnBrk="1" latinLnBrk="0" hangingPunct="1">
        <a:defRPr sz="2700" kern="1200">
          <a:solidFill>
            <a:schemeClr val="tx1"/>
          </a:solidFill>
          <a:latin typeface="+mn-lt"/>
          <a:ea typeface="+mn-ea"/>
          <a:cs typeface="+mn-cs"/>
        </a:defRPr>
      </a:lvl2pPr>
      <a:lvl3pPr marL="1371417" algn="l" defTabSz="1371417" rtl="0" eaLnBrk="1" latinLnBrk="0" hangingPunct="1">
        <a:defRPr sz="2700" kern="1200">
          <a:solidFill>
            <a:schemeClr val="tx1"/>
          </a:solidFill>
          <a:latin typeface="+mn-lt"/>
          <a:ea typeface="+mn-ea"/>
          <a:cs typeface="+mn-cs"/>
        </a:defRPr>
      </a:lvl3pPr>
      <a:lvl4pPr marL="2057126" algn="l" defTabSz="1371417" rtl="0" eaLnBrk="1" latinLnBrk="0" hangingPunct="1">
        <a:defRPr sz="2700" kern="1200">
          <a:solidFill>
            <a:schemeClr val="tx1"/>
          </a:solidFill>
          <a:latin typeface="+mn-lt"/>
          <a:ea typeface="+mn-ea"/>
          <a:cs typeface="+mn-cs"/>
        </a:defRPr>
      </a:lvl4pPr>
      <a:lvl5pPr marL="2742834" algn="l" defTabSz="1371417" rtl="0" eaLnBrk="1" latinLnBrk="0" hangingPunct="1">
        <a:defRPr sz="2700" kern="1200">
          <a:solidFill>
            <a:schemeClr val="tx1"/>
          </a:solidFill>
          <a:latin typeface="+mn-lt"/>
          <a:ea typeface="+mn-ea"/>
          <a:cs typeface="+mn-cs"/>
        </a:defRPr>
      </a:lvl5pPr>
      <a:lvl6pPr marL="3428543" algn="l" defTabSz="1371417" rtl="0" eaLnBrk="1" latinLnBrk="0" hangingPunct="1">
        <a:defRPr sz="2700" kern="1200">
          <a:solidFill>
            <a:schemeClr val="tx1"/>
          </a:solidFill>
          <a:latin typeface="+mn-lt"/>
          <a:ea typeface="+mn-ea"/>
          <a:cs typeface="+mn-cs"/>
        </a:defRPr>
      </a:lvl6pPr>
      <a:lvl7pPr marL="4114251" algn="l" defTabSz="1371417" rtl="0" eaLnBrk="1" latinLnBrk="0" hangingPunct="1">
        <a:defRPr sz="2700" kern="1200">
          <a:solidFill>
            <a:schemeClr val="tx1"/>
          </a:solidFill>
          <a:latin typeface="+mn-lt"/>
          <a:ea typeface="+mn-ea"/>
          <a:cs typeface="+mn-cs"/>
        </a:defRPr>
      </a:lvl7pPr>
      <a:lvl8pPr marL="4799960" algn="l" defTabSz="1371417" rtl="0" eaLnBrk="1" latinLnBrk="0" hangingPunct="1">
        <a:defRPr sz="2700" kern="1200">
          <a:solidFill>
            <a:schemeClr val="tx1"/>
          </a:solidFill>
          <a:latin typeface="+mn-lt"/>
          <a:ea typeface="+mn-ea"/>
          <a:cs typeface="+mn-cs"/>
        </a:defRPr>
      </a:lvl8pPr>
      <a:lvl9pPr marL="5485668" algn="l" defTabSz="1371417" rtl="0" eaLnBrk="1" latinLnBrk="0" hangingPunct="1">
        <a:defRPr sz="27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3239" userDrawn="1">
          <p15:clr>
            <a:srgbClr val="F26B43"/>
          </p15:clr>
        </p15:guide>
        <p15:guide id="2" pos="4320" userDrawn="1">
          <p15:clr>
            <a:srgbClr val="F26B43"/>
          </p15:clr>
        </p15:guide>
        <p15:guide id="3" orient="horz" pos="881" userDrawn="1">
          <p15:clr>
            <a:srgbClr val="F26B43"/>
          </p15:clr>
        </p15:guide>
        <p15:guide id="4" orient="horz" pos="5598" userDrawn="1">
          <p15:clr>
            <a:srgbClr val="F26B43"/>
          </p15:clr>
        </p15:guide>
        <p15:guide id="5" pos="918" userDrawn="1">
          <p15:clr>
            <a:srgbClr val="F26B43"/>
          </p15:clr>
        </p15:guide>
        <p15:guide id="6" pos="7721" userDrawn="1">
          <p15:clr>
            <a:srgbClr val="F26B43"/>
          </p15:clr>
        </p15:guide>
        <p15:guide id="7" pos="7211" userDrawn="1">
          <p15:clr>
            <a:srgbClr val="F26B43"/>
          </p15:clr>
        </p15:guide>
        <p15:guide id="8" pos="1428" userDrawn="1">
          <p15:clr>
            <a:srgbClr val="F26B43"/>
          </p15:clr>
        </p15:guide>
        <p15:guide id="9" pos="663" userDrawn="1">
          <p15:clr>
            <a:srgbClr val="F26B43"/>
          </p15:clr>
        </p15:guide>
        <p15:guide id="10" pos="7976" userDrawn="1">
          <p15:clr>
            <a:srgbClr val="F26B43"/>
          </p15:clr>
        </p15:guide>
        <p15:guide id="11" orient="horz" pos="2060" userDrawn="1">
          <p15:clr>
            <a:srgbClr val="F26B43"/>
          </p15:clr>
        </p15:guide>
        <p15:guide id="12" orient="horz" pos="4419" userDrawn="1">
          <p15:clr>
            <a:srgbClr val="F26B43"/>
          </p15:clr>
        </p15:guide>
        <p15:guide id="13" pos="5272" userDrawn="1">
          <p15:clr>
            <a:srgbClr val="F26B43"/>
          </p15:clr>
        </p15:guide>
        <p15:guide id="14" pos="3367" userDrawn="1">
          <p15:clr>
            <a:srgbClr val="F26B43"/>
          </p15:clr>
        </p15:guide>
        <p15:guide id="15" pos="307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721" y="411893"/>
            <a:ext cx="12342972" cy="171423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721" y="2399931"/>
            <a:ext cx="12342972" cy="678789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85721" y="9533055"/>
            <a:ext cx="3200030" cy="547603"/>
          </a:xfrm>
          <a:prstGeom prst="rect">
            <a:avLst/>
          </a:prstGeom>
        </p:spPr>
        <p:txBody>
          <a:bodyPr vert="horz" lIns="91440" tIns="45720" rIns="91440" bIns="45720" rtlCol="0" anchor="ctr"/>
          <a:lstStyle>
            <a:lvl1pPr algn="l">
              <a:defRPr sz="1800">
                <a:solidFill>
                  <a:schemeClr val="tx1">
                    <a:tint val="75000"/>
                  </a:schemeClr>
                </a:solidFill>
              </a:defRPr>
            </a:lvl1pPr>
          </a:lstStyle>
          <a:p>
            <a:fld id="{9BC8F4C2-470A-4180-B372-3CA232F71800}" type="datetimeFigureOut">
              <a:rPr lang="en-US" smtClean="0"/>
              <a:pPr/>
              <a:t>11/18/2020</a:t>
            </a:fld>
            <a:endParaRPr lang="en-US"/>
          </a:p>
        </p:txBody>
      </p:sp>
      <p:sp>
        <p:nvSpPr>
          <p:cNvPr id="5" name="Footer Placeholder 4"/>
          <p:cNvSpPr>
            <a:spLocks noGrp="1"/>
          </p:cNvSpPr>
          <p:nvPr>
            <p:ph type="ftr" sz="quarter" idx="3"/>
          </p:nvPr>
        </p:nvSpPr>
        <p:spPr>
          <a:xfrm>
            <a:off x="4685758" y="9533055"/>
            <a:ext cx="4342897" cy="547603"/>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828663" y="9533055"/>
            <a:ext cx="3200030" cy="547603"/>
          </a:xfrm>
          <a:prstGeom prst="rect">
            <a:avLst/>
          </a:prstGeom>
        </p:spPr>
        <p:txBody>
          <a:bodyPr vert="horz" lIns="91440" tIns="45720" rIns="91440" bIns="45720" rtlCol="0" anchor="ctr"/>
          <a:lstStyle>
            <a:lvl1pPr algn="r">
              <a:defRPr sz="1800">
                <a:solidFill>
                  <a:schemeClr val="tx1">
                    <a:tint val="75000"/>
                  </a:schemeClr>
                </a:solidFill>
              </a:defRPr>
            </a:lvl1pPr>
          </a:lstStyle>
          <a:p>
            <a:fld id="{5A73201E-BAD4-4887-93F2-D695096208A5}" type="slidenum">
              <a:rPr lang="en-US" smtClean="0"/>
              <a:pPr/>
              <a:t>‹#›</a:t>
            </a:fld>
            <a:endParaRPr lang="en-US"/>
          </a:p>
        </p:txBody>
      </p:sp>
    </p:spTree>
    <p:extLst>
      <p:ext uri="{BB962C8B-B14F-4D97-AF65-F5344CB8AC3E}">
        <p14:creationId xmlns:p14="http://schemas.microsoft.com/office/powerpoint/2010/main" val="9028391"/>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 id="2147483905" r:id="rId15"/>
    <p:sldLayoutId id="2147483906" r:id="rId16"/>
  </p:sldLayoutIdLst>
  <p:txStyles>
    <p:titleStyle>
      <a:lvl1pPr algn="ctr" defTabSz="1371417" rtl="0" eaLnBrk="1" latinLnBrk="0" hangingPunct="1">
        <a:spcBef>
          <a:spcPct val="0"/>
        </a:spcBef>
        <a:buNone/>
        <a:defRPr sz="6599" kern="1200">
          <a:solidFill>
            <a:srgbClr val="0070C0"/>
          </a:solidFill>
          <a:latin typeface="Rockwell" pitchFamily="18" charset="0"/>
          <a:ea typeface="+mj-ea"/>
          <a:cs typeface="+mj-cs"/>
        </a:defRPr>
      </a:lvl1pPr>
    </p:titleStyle>
    <p:bodyStyle>
      <a:lvl1pPr marL="514281" indent="-514281" algn="l" defTabSz="1371417" rtl="0" eaLnBrk="1" latinLnBrk="0" hangingPunct="1">
        <a:spcBef>
          <a:spcPct val="20000"/>
        </a:spcBef>
        <a:buFont typeface="Arial" pitchFamily="34" charset="0"/>
        <a:buChar char="•"/>
        <a:defRPr sz="4799" kern="1200">
          <a:solidFill>
            <a:schemeClr val="tx1"/>
          </a:solidFill>
          <a:latin typeface="Century Gothic" pitchFamily="34" charset="0"/>
          <a:ea typeface="+mn-ea"/>
          <a:cs typeface="+mn-cs"/>
        </a:defRPr>
      </a:lvl1pPr>
      <a:lvl2pPr marL="1114276" indent="-428568" algn="l" defTabSz="1371417" rtl="0" eaLnBrk="1" latinLnBrk="0" hangingPunct="1">
        <a:spcBef>
          <a:spcPct val="20000"/>
        </a:spcBef>
        <a:buFont typeface="Arial" pitchFamily="34" charset="0"/>
        <a:buChar char="–"/>
        <a:defRPr sz="4199" kern="1200">
          <a:solidFill>
            <a:schemeClr val="tx1"/>
          </a:solidFill>
          <a:latin typeface="Century Gothic" pitchFamily="34" charset="0"/>
          <a:ea typeface="+mn-ea"/>
          <a:cs typeface="+mn-cs"/>
        </a:defRPr>
      </a:lvl2pPr>
      <a:lvl3pPr marL="1714271" indent="-342854" algn="l" defTabSz="1371417" rtl="0" eaLnBrk="1" latinLnBrk="0" hangingPunct="1">
        <a:spcBef>
          <a:spcPct val="20000"/>
        </a:spcBef>
        <a:buFont typeface="Arial" pitchFamily="34" charset="0"/>
        <a:buChar char="•"/>
        <a:defRPr sz="3600" kern="1200">
          <a:solidFill>
            <a:schemeClr val="tx1"/>
          </a:solidFill>
          <a:latin typeface="Century Gothic" pitchFamily="34" charset="0"/>
          <a:ea typeface="+mn-ea"/>
          <a:cs typeface="+mn-cs"/>
        </a:defRPr>
      </a:lvl3pPr>
      <a:lvl4pPr marL="2399980" indent="-342854" algn="l" defTabSz="1371417" rtl="0" eaLnBrk="1" latinLnBrk="0" hangingPunct="1">
        <a:spcBef>
          <a:spcPct val="20000"/>
        </a:spcBef>
        <a:buFont typeface="Arial" pitchFamily="34" charset="0"/>
        <a:buChar char="–"/>
        <a:defRPr sz="3000" kern="1200">
          <a:solidFill>
            <a:schemeClr val="tx1"/>
          </a:solidFill>
          <a:latin typeface="Century Gothic" pitchFamily="34" charset="0"/>
          <a:ea typeface="+mn-ea"/>
          <a:cs typeface="+mn-cs"/>
        </a:defRPr>
      </a:lvl4pPr>
      <a:lvl5pPr marL="3085689" indent="-342854" algn="l" defTabSz="1371417" rtl="0" eaLnBrk="1" latinLnBrk="0" hangingPunct="1">
        <a:spcBef>
          <a:spcPct val="20000"/>
        </a:spcBef>
        <a:buFont typeface="Arial" pitchFamily="34" charset="0"/>
        <a:buChar char="»"/>
        <a:defRPr sz="3000" kern="1200">
          <a:solidFill>
            <a:schemeClr val="tx1"/>
          </a:solidFill>
          <a:latin typeface="Century Gothic" pitchFamily="34" charset="0"/>
          <a:ea typeface="+mn-ea"/>
          <a:cs typeface="+mn-cs"/>
        </a:defRPr>
      </a:lvl5pPr>
      <a:lvl6pPr marL="3771397" indent="-342854" algn="l" defTabSz="1371417" rtl="0" eaLnBrk="1" latinLnBrk="0" hangingPunct="1">
        <a:spcBef>
          <a:spcPct val="20000"/>
        </a:spcBef>
        <a:buFont typeface="Arial" pitchFamily="34" charset="0"/>
        <a:buChar char="•"/>
        <a:defRPr sz="3000" kern="1200">
          <a:solidFill>
            <a:schemeClr val="tx1"/>
          </a:solidFill>
          <a:latin typeface="+mn-lt"/>
          <a:ea typeface="+mn-ea"/>
          <a:cs typeface="+mn-cs"/>
        </a:defRPr>
      </a:lvl6pPr>
      <a:lvl7pPr marL="4457106" indent="-342854" algn="l" defTabSz="1371417" rtl="0" eaLnBrk="1" latinLnBrk="0" hangingPunct="1">
        <a:spcBef>
          <a:spcPct val="20000"/>
        </a:spcBef>
        <a:buFont typeface="Arial" pitchFamily="34" charset="0"/>
        <a:buChar char="•"/>
        <a:defRPr sz="3000" kern="1200">
          <a:solidFill>
            <a:schemeClr val="tx1"/>
          </a:solidFill>
          <a:latin typeface="+mn-lt"/>
          <a:ea typeface="+mn-ea"/>
          <a:cs typeface="+mn-cs"/>
        </a:defRPr>
      </a:lvl7pPr>
      <a:lvl8pPr marL="5142814" indent="-342854" algn="l" defTabSz="1371417" rtl="0" eaLnBrk="1" latinLnBrk="0" hangingPunct="1">
        <a:spcBef>
          <a:spcPct val="20000"/>
        </a:spcBef>
        <a:buFont typeface="Arial" pitchFamily="34" charset="0"/>
        <a:buChar char="•"/>
        <a:defRPr sz="3000" kern="1200">
          <a:solidFill>
            <a:schemeClr val="tx1"/>
          </a:solidFill>
          <a:latin typeface="+mn-lt"/>
          <a:ea typeface="+mn-ea"/>
          <a:cs typeface="+mn-cs"/>
        </a:defRPr>
      </a:lvl8pPr>
      <a:lvl9pPr marL="5828523" indent="-342854" algn="l" defTabSz="1371417" rtl="0" eaLnBrk="1" latinLnBrk="0" hangingPunct="1">
        <a:spcBef>
          <a:spcPct val="20000"/>
        </a:spcBef>
        <a:buFont typeface="Arial" pitchFamily="34" charset="0"/>
        <a:buChar char="•"/>
        <a:defRPr sz="3000" kern="1200">
          <a:solidFill>
            <a:schemeClr val="tx1"/>
          </a:solidFill>
          <a:latin typeface="+mn-lt"/>
          <a:ea typeface="+mn-ea"/>
          <a:cs typeface="+mn-cs"/>
        </a:defRPr>
      </a:lvl9pPr>
    </p:bodyStyle>
    <p:otherStyle>
      <a:defPPr>
        <a:defRPr lang="en-US"/>
      </a:defPPr>
      <a:lvl1pPr marL="0" algn="l" defTabSz="1371417" rtl="0" eaLnBrk="1" latinLnBrk="0" hangingPunct="1">
        <a:defRPr sz="2700" kern="1200">
          <a:solidFill>
            <a:schemeClr val="tx1"/>
          </a:solidFill>
          <a:latin typeface="+mn-lt"/>
          <a:ea typeface="+mn-ea"/>
          <a:cs typeface="+mn-cs"/>
        </a:defRPr>
      </a:lvl1pPr>
      <a:lvl2pPr marL="685709" algn="l" defTabSz="1371417" rtl="0" eaLnBrk="1" latinLnBrk="0" hangingPunct="1">
        <a:defRPr sz="2700" kern="1200">
          <a:solidFill>
            <a:schemeClr val="tx1"/>
          </a:solidFill>
          <a:latin typeface="+mn-lt"/>
          <a:ea typeface="+mn-ea"/>
          <a:cs typeface="+mn-cs"/>
        </a:defRPr>
      </a:lvl2pPr>
      <a:lvl3pPr marL="1371417" algn="l" defTabSz="1371417" rtl="0" eaLnBrk="1" latinLnBrk="0" hangingPunct="1">
        <a:defRPr sz="2700" kern="1200">
          <a:solidFill>
            <a:schemeClr val="tx1"/>
          </a:solidFill>
          <a:latin typeface="+mn-lt"/>
          <a:ea typeface="+mn-ea"/>
          <a:cs typeface="+mn-cs"/>
        </a:defRPr>
      </a:lvl3pPr>
      <a:lvl4pPr marL="2057126" algn="l" defTabSz="1371417" rtl="0" eaLnBrk="1" latinLnBrk="0" hangingPunct="1">
        <a:defRPr sz="2700" kern="1200">
          <a:solidFill>
            <a:schemeClr val="tx1"/>
          </a:solidFill>
          <a:latin typeface="+mn-lt"/>
          <a:ea typeface="+mn-ea"/>
          <a:cs typeface="+mn-cs"/>
        </a:defRPr>
      </a:lvl4pPr>
      <a:lvl5pPr marL="2742834" algn="l" defTabSz="1371417" rtl="0" eaLnBrk="1" latinLnBrk="0" hangingPunct="1">
        <a:defRPr sz="2700" kern="1200">
          <a:solidFill>
            <a:schemeClr val="tx1"/>
          </a:solidFill>
          <a:latin typeface="+mn-lt"/>
          <a:ea typeface="+mn-ea"/>
          <a:cs typeface="+mn-cs"/>
        </a:defRPr>
      </a:lvl5pPr>
      <a:lvl6pPr marL="3428543" algn="l" defTabSz="1371417" rtl="0" eaLnBrk="1" latinLnBrk="0" hangingPunct="1">
        <a:defRPr sz="2700" kern="1200">
          <a:solidFill>
            <a:schemeClr val="tx1"/>
          </a:solidFill>
          <a:latin typeface="+mn-lt"/>
          <a:ea typeface="+mn-ea"/>
          <a:cs typeface="+mn-cs"/>
        </a:defRPr>
      </a:lvl6pPr>
      <a:lvl7pPr marL="4114251" algn="l" defTabSz="1371417" rtl="0" eaLnBrk="1" latinLnBrk="0" hangingPunct="1">
        <a:defRPr sz="2700" kern="1200">
          <a:solidFill>
            <a:schemeClr val="tx1"/>
          </a:solidFill>
          <a:latin typeface="+mn-lt"/>
          <a:ea typeface="+mn-ea"/>
          <a:cs typeface="+mn-cs"/>
        </a:defRPr>
      </a:lvl7pPr>
      <a:lvl8pPr marL="4799960" algn="l" defTabSz="1371417" rtl="0" eaLnBrk="1" latinLnBrk="0" hangingPunct="1">
        <a:defRPr sz="2700" kern="1200">
          <a:solidFill>
            <a:schemeClr val="tx1"/>
          </a:solidFill>
          <a:latin typeface="+mn-lt"/>
          <a:ea typeface="+mn-ea"/>
          <a:cs typeface="+mn-cs"/>
        </a:defRPr>
      </a:lvl8pPr>
      <a:lvl9pPr marL="5485668" algn="l" defTabSz="1371417"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6334234"/>
            <a:ext cx="13716793" cy="790909"/>
          </a:xfrm>
        </p:spPr>
        <p:txBody>
          <a:bodyPr>
            <a:noAutofit/>
          </a:bodyPr>
          <a:lstStyle/>
          <a:p>
            <a:r>
              <a:rPr lang="en-US" sz="4800" dirty="0" smtClean="0"/>
              <a:t>Fire Mountain Farms </a:t>
            </a:r>
            <a:r>
              <a:rPr lang="en-US" sz="4800" dirty="0" err="1" smtClean="0"/>
              <a:t>Biosolids</a:t>
            </a:r>
            <a:r>
              <a:rPr lang="en-US" sz="4800" dirty="0" smtClean="0"/>
              <a:t> Permitting and Agreed Order</a:t>
            </a:r>
            <a:endParaRPr lang="en-US" sz="4800" dirty="0"/>
          </a:p>
        </p:txBody>
      </p:sp>
      <p:sp>
        <p:nvSpPr>
          <p:cNvPr id="5" name="Text Placeholder 4"/>
          <p:cNvSpPr>
            <a:spLocks noGrp="1"/>
          </p:cNvSpPr>
          <p:nvPr>
            <p:ph type="body" sz="quarter" idx="12"/>
          </p:nvPr>
        </p:nvSpPr>
        <p:spPr>
          <a:xfrm>
            <a:off x="5" y="7425888"/>
            <a:ext cx="13714411" cy="1663700"/>
          </a:xfrm>
        </p:spPr>
        <p:txBody>
          <a:bodyPr>
            <a:normAutofit/>
          </a:bodyPr>
          <a:lstStyle/>
          <a:p>
            <a:pPr>
              <a:lnSpc>
                <a:spcPct val="134000"/>
              </a:lnSpc>
            </a:pPr>
            <a:r>
              <a:rPr lang="en-US" sz="3200" dirty="0" smtClean="0"/>
              <a:t>Peter Lyon and </a:t>
            </a:r>
            <a:r>
              <a:rPr lang="en-US" sz="3200" dirty="0" err="1" smtClean="0"/>
              <a:t>Shawnté</a:t>
            </a:r>
            <a:r>
              <a:rPr lang="en-US" sz="3200" dirty="0" smtClean="0"/>
              <a:t> Greenway</a:t>
            </a:r>
            <a:endParaRPr lang="en-US" sz="3200" dirty="0"/>
          </a:p>
          <a:p>
            <a:r>
              <a:rPr lang="en-US" dirty="0" smtClean="0"/>
              <a:t>SW Regional </a:t>
            </a:r>
            <a:r>
              <a:rPr lang="en-US" dirty="0" err="1" smtClean="0"/>
              <a:t>Biosolids</a:t>
            </a:r>
            <a:r>
              <a:rPr lang="en-US" dirty="0" smtClean="0"/>
              <a:t> Coordinator</a:t>
            </a:r>
            <a:endParaRPr lang="en-US" sz="2800" dirty="0"/>
          </a:p>
          <a:p>
            <a:r>
              <a:rPr lang="en-US" dirty="0" smtClean="0"/>
              <a:t>November 18, 2020</a:t>
            </a:r>
            <a:endParaRPr lang="en-US" sz="2800" dirty="0"/>
          </a:p>
        </p:txBody>
      </p:sp>
      <p:pic>
        <p:nvPicPr>
          <p:cNvPr id="7" name="Picture Placeholder 6" descr="Large red tractor pulling a grey trailer that's spreading biosolids on an agricultural field. There's a farm in the background with trees lining the horizon." title="Biosolids land application"/>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702339" y="1"/>
            <a:ext cx="10309741" cy="5811864"/>
          </a:xfrm>
        </p:spPr>
      </p:pic>
      <p:sp>
        <p:nvSpPr>
          <p:cNvPr id="8" name="Rectangle 7"/>
          <p:cNvSpPr/>
          <p:nvPr/>
        </p:nvSpPr>
        <p:spPr>
          <a:xfrm>
            <a:off x="-1191" y="5708424"/>
            <a:ext cx="13716794" cy="90319"/>
          </a:xfrm>
          <a:prstGeom prst="rect">
            <a:avLst/>
          </a:prstGeom>
          <a:solidFill>
            <a:srgbClr val="44688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en-US" sz="1350"/>
          </a:p>
        </p:txBody>
      </p:sp>
      <p:sp>
        <p:nvSpPr>
          <p:cNvPr id="9" name="Rectangle 8"/>
          <p:cNvSpPr/>
          <p:nvPr/>
        </p:nvSpPr>
        <p:spPr>
          <a:xfrm>
            <a:off x="-1191" y="5798745"/>
            <a:ext cx="13716793" cy="60438"/>
          </a:xfrm>
          <a:prstGeom prst="rect">
            <a:avLst/>
          </a:prstGeom>
          <a:solidFill>
            <a:srgbClr val="3333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prstTxWarp prst="textNoShape">
              <a:avLst/>
            </a:prstTxWarp>
            <a:noAutofit/>
          </a:bodyPr>
          <a:lstStyle/>
          <a:p>
            <a:pPr algn="ctr"/>
            <a:endParaRPr kumimoji="1" lang="en-US" sz="1350"/>
          </a:p>
        </p:txBody>
      </p:sp>
    </p:spTree>
    <p:extLst>
      <p:ext uri="{BB962C8B-B14F-4D97-AF65-F5344CB8AC3E}">
        <p14:creationId xmlns:p14="http://schemas.microsoft.com/office/powerpoint/2010/main" val="40481915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158404" y="4967002"/>
            <a:ext cx="9391911" cy="2384293"/>
          </a:xfrm>
        </p:spPr>
        <p:txBody>
          <a:bodyPr>
            <a:normAutofit/>
          </a:bodyPr>
          <a:lstStyle/>
          <a:p>
            <a:r>
              <a:rPr kumimoji="1" lang="en-US" altLang="ja-JP" dirty="0" smtClean="0"/>
              <a:t>What are </a:t>
            </a:r>
            <a:r>
              <a:rPr kumimoji="1" lang="en-US" altLang="ja-JP" dirty="0" err="1" smtClean="0"/>
              <a:t>Biosolids</a:t>
            </a:r>
            <a:r>
              <a:rPr kumimoji="1" lang="en-US" altLang="ja-JP" dirty="0" smtClean="0"/>
              <a:t>?</a:t>
            </a:r>
            <a:endParaRPr kumimoji="1" lang="ja-JP" altLang="en-US" dirty="0"/>
          </a:p>
        </p:txBody>
      </p:sp>
      <p:pic>
        <p:nvPicPr>
          <p:cNvPr id="5" name="Picture Placeholder 4" descr="Graphic showing how biosolids are made. Starting as residential and commercial wastewater, trash is removed, solids are settled by microbes and gravity and then digested by microbes and heat. It's then dewatered and transported to farms, forests, and composters." title="Wastewater treatment proces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0" y="395532"/>
            <a:ext cx="13714413" cy="4571471"/>
          </a:xfrm>
        </p:spPr>
      </p:pic>
    </p:spTree>
    <p:extLst>
      <p:ext uri="{BB962C8B-B14F-4D97-AF65-F5344CB8AC3E}">
        <p14:creationId xmlns:p14="http://schemas.microsoft.com/office/powerpoint/2010/main" val="568560858"/>
      </p:ext>
    </p:extLst>
  </p:cSld>
  <p:clrMapOvr>
    <a:masterClrMapping/>
  </p:clrMapOvr>
  <mc:AlternateContent xmlns:mc="http://schemas.openxmlformats.org/markup-compatibility/2006" xmlns:p14="http://schemas.microsoft.com/office/powerpoint/2010/main">
    <mc:Choice Requires="p14">
      <p:transition p14:dur="0" advTm="3094"/>
    </mc:Choice>
    <mc:Fallback xmlns="">
      <p:transition advTm="3094"/>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Sludge vs. </a:t>
            </a:r>
            <a:r>
              <a:rPr lang="en-US" dirty="0" err="1" smtClean="0"/>
              <a:t>Biosolids</a:t>
            </a:r>
            <a:endParaRPr lang="en-US" dirty="0"/>
          </a:p>
        </p:txBody>
      </p:sp>
      <p:sp>
        <p:nvSpPr>
          <p:cNvPr id="5" name="Text Placeholder 4"/>
          <p:cNvSpPr>
            <a:spLocks noGrp="1"/>
          </p:cNvSpPr>
          <p:nvPr>
            <p:ph type="body" sz="quarter" idx="14"/>
          </p:nvPr>
        </p:nvSpPr>
        <p:spPr>
          <a:xfrm>
            <a:off x="8080179" y="2523038"/>
            <a:ext cx="4686588" cy="595666"/>
          </a:xfrm>
        </p:spPr>
        <p:txBody>
          <a:bodyPr/>
          <a:lstStyle/>
          <a:p>
            <a:r>
              <a:rPr lang="en-US" dirty="0" smtClean="0"/>
              <a:t>Sewage Sludge</a:t>
            </a:r>
            <a:endParaRPr lang="en-US" dirty="0"/>
          </a:p>
        </p:txBody>
      </p:sp>
      <p:sp>
        <p:nvSpPr>
          <p:cNvPr id="4" name="Text Placeholder 3"/>
          <p:cNvSpPr>
            <a:spLocks noGrp="1"/>
          </p:cNvSpPr>
          <p:nvPr>
            <p:ph type="body" sz="quarter" idx="15"/>
          </p:nvPr>
        </p:nvSpPr>
        <p:spPr>
          <a:xfrm>
            <a:off x="8080178" y="3287759"/>
            <a:ext cx="4686589" cy="992141"/>
          </a:xfrm>
        </p:spPr>
        <p:txBody>
          <a:bodyPr/>
          <a:lstStyle/>
          <a:p>
            <a:r>
              <a:rPr lang="en-US" dirty="0" smtClean="0"/>
              <a:t>Solids that have </a:t>
            </a:r>
            <a:r>
              <a:rPr lang="en-US" u="sng" dirty="0" smtClean="0"/>
              <a:t>not</a:t>
            </a:r>
            <a:r>
              <a:rPr lang="en-US" dirty="0" smtClean="0"/>
              <a:t> met state regulatory standards</a:t>
            </a:r>
            <a:endParaRPr lang="en-US" dirty="0"/>
          </a:p>
        </p:txBody>
      </p:sp>
      <p:sp>
        <p:nvSpPr>
          <p:cNvPr id="7" name="Text Placeholder 6"/>
          <p:cNvSpPr>
            <a:spLocks noGrp="1"/>
          </p:cNvSpPr>
          <p:nvPr>
            <p:ph type="body" sz="quarter" idx="17"/>
          </p:nvPr>
        </p:nvSpPr>
        <p:spPr/>
        <p:txBody>
          <a:bodyPr/>
          <a:lstStyle/>
          <a:p>
            <a:r>
              <a:rPr lang="en-US" dirty="0" err="1" smtClean="0"/>
              <a:t>Biosolids</a:t>
            </a:r>
            <a:endParaRPr lang="en-US" dirty="0"/>
          </a:p>
        </p:txBody>
      </p:sp>
      <p:sp>
        <p:nvSpPr>
          <p:cNvPr id="6" name="Text Placeholder 5"/>
          <p:cNvSpPr>
            <a:spLocks noGrp="1"/>
          </p:cNvSpPr>
          <p:nvPr>
            <p:ph type="body" sz="quarter" idx="16"/>
          </p:nvPr>
        </p:nvSpPr>
        <p:spPr/>
        <p:txBody>
          <a:bodyPr>
            <a:normAutofit fontScale="92500" lnSpcReduction="10000"/>
          </a:bodyPr>
          <a:lstStyle/>
          <a:p>
            <a:r>
              <a:rPr lang="en-US" dirty="0" smtClean="0"/>
              <a:t>Treated solids that have met state regulatory standards for land application</a:t>
            </a:r>
          </a:p>
          <a:p>
            <a:endParaRPr lang="en-US" dirty="0" smtClean="0"/>
          </a:p>
          <a:p>
            <a:pPr algn="l"/>
            <a:r>
              <a:rPr lang="en-US" dirty="0" err="1" smtClean="0"/>
              <a:t>Biosolids</a:t>
            </a:r>
            <a:r>
              <a:rPr lang="en-US" dirty="0" smtClean="0"/>
              <a:t> are treated sewage sludge</a:t>
            </a:r>
            <a:endParaRPr lang="en-US" dirty="0"/>
          </a:p>
        </p:txBody>
      </p:sp>
    </p:spTree>
    <p:extLst>
      <p:ext uri="{BB962C8B-B14F-4D97-AF65-F5344CB8AC3E}">
        <p14:creationId xmlns:p14="http://schemas.microsoft.com/office/powerpoint/2010/main" val="24276834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kumimoji="1" lang="en-US" altLang="ja-JP" dirty="0" smtClean="0"/>
              <a:t>Why are </a:t>
            </a:r>
            <a:r>
              <a:rPr kumimoji="1" lang="en-US" altLang="ja-JP" dirty="0" err="1" smtClean="0"/>
              <a:t>Biosolids</a:t>
            </a:r>
            <a:r>
              <a:rPr kumimoji="1" lang="en-US" altLang="ja-JP" dirty="0" smtClean="0"/>
              <a:t> Land Applied?</a:t>
            </a:r>
            <a:endParaRPr kumimoji="1" lang="ja-JP" altLang="en-US" dirty="0"/>
          </a:p>
        </p:txBody>
      </p:sp>
      <p:sp>
        <p:nvSpPr>
          <p:cNvPr id="10" name="Text Placeholder 9"/>
          <p:cNvSpPr>
            <a:spLocks noGrp="1"/>
          </p:cNvSpPr>
          <p:nvPr>
            <p:ph type="body" sz="quarter" idx="15"/>
          </p:nvPr>
        </p:nvSpPr>
        <p:spPr>
          <a:xfrm>
            <a:off x="5764842" y="5103686"/>
            <a:ext cx="6900745" cy="3674613"/>
          </a:xfrm>
        </p:spPr>
        <p:txBody>
          <a:bodyPr>
            <a:noAutofit/>
          </a:bodyPr>
          <a:lstStyle/>
          <a:p>
            <a:pPr marL="0" indent="0" algn="ctr">
              <a:buNone/>
            </a:pPr>
            <a:endParaRPr lang="en-US" sz="3600" dirty="0" smtClean="0"/>
          </a:p>
          <a:p>
            <a:pPr marL="0" indent="0" algn="l">
              <a:buNone/>
            </a:pPr>
            <a:r>
              <a:rPr lang="en-US" altLang="en-US" sz="2800" dirty="0">
                <a:latin typeface="+mn-lt"/>
                <a:cs typeface="Times New Roman" panose="02020603050405020304" pitchFamily="18" charset="0"/>
              </a:rPr>
              <a:t>“The legislature declares that a program shall be established to manage municipal sewage sludge and that the program shall, to the </a:t>
            </a:r>
            <a:r>
              <a:rPr lang="en-US" altLang="en-US" sz="2800" u="sng" dirty="0">
                <a:latin typeface="+mn-lt"/>
                <a:cs typeface="Times New Roman" panose="02020603050405020304" pitchFamily="18" charset="0"/>
              </a:rPr>
              <a:t>maximum extent possible</a:t>
            </a:r>
            <a:r>
              <a:rPr lang="en-US" altLang="en-US" sz="2800" dirty="0">
                <a:latin typeface="+mn-lt"/>
                <a:cs typeface="Times New Roman" panose="02020603050405020304" pitchFamily="18" charset="0"/>
              </a:rPr>
              <a:t>, ensure that municipal sewage sludge is </a:t>
            </a:r>
            <a:r>
              <a:rPr lang="en-US" altLang="en-US" sz="2800" u="sng" dirty="0">
                <a:latin typeface="+mn-lt"/>
                <a:cs typeface="Times New Roman" panose="02020603050405020304" pitchFamily="18" charset="0"/>
              </a:rPr>
              <a:t>reused as a beneficial commodity</a:t>
            </a:r>
            <a:r>
              <a:rPr lang="en-US" altLang="en-US" sz="2800" dirty="0">
                <a:latin typeface="+mn-lt"/>
                <a:cs typeface="Times New Roman" panose="02020603050405020304" pitchFamily="18" charset="0"/>
              </a:rPr>
              <a:t> and is managed in a manner that </a:t>
            </a:r>
            <a:r>
              <a:rPr lang="en-US" altLang="en-US" sz="2800" u="sng" dirty="0">
                <a:latin typeface="+mn-lt"/>
                <a:cs typeface="Times New Roman" panose="02020603050405020304" pitchFamily="18" charset="0"/>
              </a:rPr>
              <a:t>minimizes risk to public health and the environment</a:t>
            </a:r>
            <a:r>
              <a:rPr lang="en-US" altLang="en-US" sz="2800" dirty="0">
                <a:latin typeface="+mn-lt"/>
                <a:cs typeface="Times New Roman" panose="02020603050405020304" pitchFamily="18" charset="0"/>
              </a:rPr>
              <a:t>.”</a:t>
            </a:r>
          </a:p>
          <a:p>
            <a:pPr algn="l"/>
            <a:endParaRPr lang="en-US" sz="2800" dirty="0"/>
          </a:p>
        </p:txBody>
      </p:sp>
      <p:sp>
        <p:nvSpPr>
          <p:cNvPr id="6" name="Slide Number Placeholder 2"/>
          <p:cNvSpPr>
            <a:spLocks noGrp="1"/>
          </p:cNvSpPr>
          <p:nvPr>
            <p:ph type="sldNum" sz="quarter" idx="10"/>
          </p:nvPr>
        </p:nvSpPr>
        <p:spPr>
          <a:xfrm>
            <a:off x="10230334" y="9378247"/>
            <a:ext cx="3085743" cy="547603"/>
          </a:xfrm>
        </p:spPr>
        <p:txBody>
          <a:bodyPr/>
          <a:lstStyle/>
          <a:p>
            <a:fld id="{D4E35789-0D8D-4BCC-A7B2-96C5AA4531B8}" type="slidenum">
              <a:rPr kumimoji="1" lang="ja-JP" altLang="en-US" smtClean="0"/>
              <a:t>4</a:t>
            </a:fld>
            <a:endParaRPr kumimoji="1" lang="ja-JP" altLang="en-US" dirty="0"/>
          </a:p>
        </p:txBody>
      </p:sp>
      <p:pic>
        <p:nvPicPr>
          <p:cNvPr id="5" name="Picture Placeholder 4" descr="Agricultural field showing the half where biosolids have been applied as greener than the other half." title="Benefits of biosolid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6035654" y="795338"/>
            <a:ext cx="6359122" cy="3708400"/>
          </a:xfrm>
        </p:spPr>
      </p:pic>
    </p:spTree>
    <p:extLst>
      <p:ext uri="{BB962C8B-B14F-4D97-AF65-F5344CB8AC3E}">
        <p14:creationId xmlns:p14="http://schemas.microsoft.com/office/powerpoint/2010/main" val="809734027"/>
      </p:ext>
    </p:extLst>
  </p:cSld>
  <p:clrMapOvr>
    <a:masterClrMapping/>
  </p:clrMapOvr>
  <mc:AlternateContent xmlns:mc="http://schemas.openxmlformats.org/markup-compatibility/2006" xmlns:p14="http://schemas.microsoft.com/office/powerpoint/2010/main">
    <mc:Choice Requires="p14">
      <p:transition p14:dur="0" advTm="4098"/>
    </mc:Choice>
    <mc:Fallback xmlns="">
      <p:transition advTm="4098"/>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Green crop in a field" title="Agricultural field"/>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a:fillRect/>
          </a:stretch>
        </p:blipFill>
        <p:spPr>
          <a:xfrm>
            <a:off x="5215678" y="2154907"/>
            <a:ext cx="8203972" cy="5100136"/>
          </a:xfrm>
        </p:spPr>
      </p:pic>
      <p:sp>
        <p:nvSpPr>
          <p:cNvPr id="8" name="Title 7"/>
          <p:cNvSpPr>
            <a:spLocks noGrp="1"/>
          </p:cNvSpPr>
          <p:nvPr>
            <p:ph type="title"/>
          </p:nvPr>
        </p:nvSpPr>
        <p:spPr/>
        <p:txBody>
          <a:bodyPr/>
          <a:lstStyle/>
          <a:p>
            <a:r>
              <a:rPr kumimoji="1" lang="en-US" altLang="ja-JP" dirty="0" smtClean="0"/>
              <a:t>How Does Ecology Regulate </a:t>
            </a:r>
            <a:r>
              <a:rPr kumimoji="1" lang="en-US" altLang="ja-JP" dirty="0" err="1" smtClean="0"/>
              <a:t>Biosolids</a:t>
            </a:r>
            <a:r>
              <a:rPr kumimoji="1" lang="en-US" altLang="ja-JP" dirty="0" smtClean="0"/>
              <a:t>?</a:t>
            </a:r>
            <a:endParaRPr kumimoji="1" lang="ja-JP" altLang="en-US" dirty="0"/>
          </a:p>
        </p:txBody>
      </p:sp>
      <p:sp>
        <p:nvSpPr>
          <p:cNvPr id="6" name="Slide Number Placeholder 2"/>
          <p:cNvSpPr>
            <a:spLocks noGrp="1"/>
          </p:cNvSpPr>
          <p:nvPr>
            <p:ph type="sldNum" sz="quarter" idx="10"/>
          </p:nvPr>
        </p:nvSpPr>
        <p:spPr>
          <a:xfrm>
            <a:off x="10230334" y="9378247"/>
            <a:ext cx="3085743" cy="547603"/>
          </a:xfrm>
        </p:spPr>
        <p:txBody>
          <a:bodyPr/>
          <a:lstStyle/>
          <a:p>
            <a:fld id="{D4E35789-0D8D-4BCC-A7B2-96C5AA4531B8}" type="slidenum">
              <a:rPr kumimoji="1" lang="ja-JP" altLang="en-US" smtClean="0"/>
              <a:t>5</a:t>
            </a:fld>
            <a:endParaRPr kumimoji="1" lang="ja-JP" altLang="en-US" dirty="0"/>
          </a:p>
        </p:txBody>
      </p:sp>
    </p:spTree>
    <p:extLst>
      <p:ext uri="{BB962C8B-B14F-4D97-AF65-F5344CB8AC3E}">
        <p14:creationId xmlns:p14="http://schemas.microsoft.com/office/powerpoint/2010/main" val="2145697436"/>
      </p:ext>
    </p:extLst>
  </p:cSld>
  <p:clrMapOvr>
    <a:masterClrMapping/>
  </p:clrMapOvr>
  <mc:AlternateContent xmlns:mc="http://schemas.openxmlformats.org/markup-compatibility/2006" xmlns:p14="http://schemas.microsoft.com/office/powerpoint/2010/main">
    <mc:Choice Requires="p14">
      <p:transition p14:dur="0" advTm="4098"/>
    </mc:Choice>
    <mc:Fallback xmlns="">
      <p:transition advTm="4098"/>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kumimoji="1" lang="en-US" altLang="ja-JP" dirty="0" err="1" smtClean="0"/>
              <a:t>Biosolids</a:t>
            </a:r>
            <a:r>
              <a:rPr kumimoji="1" lang="en-US" altLang="ja-JP" dirty="0" smtClean="0"/>
              <a:t> Permitting Process</a:t>
            </a:r>
            <a:endParaRPr kumimoji="1" lang="ja-JP" altLang="en-US" dirty="0"/>
          </a:p>
        </p:txBody>
      </p:sp>
      <p:sp>
        <p:nvSpPr>
          <p:cNvPr id="6" name="Slide Number Placeholder 2"/>
          <p:cNvSpPr>
            <a:spLocks noGrp="1"/>
          </p:cNvSpPr>
          <p:nvPr>
            <p:ph type="sldNum" sz="quarter" idx="10"/>
          </p:nvPr>
        </p:nvSpPr>
        <p:spPr>
          <a:xfrm>
            <a:off x="10230334" y="9378247"/>
            <a:ext cx="3085743" cy="547603"/>
          </a:xfrm>
        </p:spPr>
        <p:txBody>
          <a:bodyPr/>
          <a:lstStyle/>
          <a:p>
            <a:fld id="{D4E35789-0D8D-4BCC-A7B2-96C5AA4531B8}" type="slidenum">
              <a:rPr kumimoji="1" lang="ja-JP" altLang="en-US" smtClean="0"/>
              <a:t>6</a:t>
            </a:fld>
            <a:endParaRPr kumimoji="1" lang="ja-JP" altLang="en-US" dirty="0"/>
          </a:p>
        </p:txBody>
      </p:sp>
      <p:pic>
        <p:nvPicPr>
          <p:cNvPr id="3" name="Picture Placeholder 2" descr="Diagram showing how a permit applicaiton moves through the decision process from initial application, to review, to public comment to final decision to deny or approve the request." title="Permitting proces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946430" y="2961145"/>
            <a:ext cx="8767983" cy="3630342"/>
          </a:xfrm>
        </p:spPr>
      </p:pic>
    </p:spTree>
    <p:extLst>
      <p:ext uri="{BB962C8B-B14F-4D97-AF65-F5344CB8AC3E}">
        <p14:creationId xmlns:p14="http://schemas.microsoft.com/office/powerpoint/2010/main" val="2747949367"/>
      </p:ext>
    </p:extLst>
  </p:cSld>
  <p:clrMapOvr>
    <a:masterClrMapping/>
  </p:clrMapOvr>
  <mc:AlternateContent xmlns:mc="http://schemas.openxmlformats.org/markup-compatibility/2006" xmlns:p14="http://schemas.microsoft.com/office/powerpoint/2010/main">
    <mc:Choice Requires="p14">
      <p:transition p14:dur="0" advTm="4098"/>
    </mc:Choice>
    <mc:Fallback xmlns="">
      <p:transition advTm="4098"/>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kumimoji="1" lang="en-US" altLang="ja-JP" dirty="0" smtClean="0"/>
              <a:t>What Does Ecology Regulate?</a:t>
            </a:r>
            <a:endParaRPr kumimoji="1" lang="ja-JP" altLang="en-US" dirty="0"/>
          </a:p>
        </p:txBody>
      </p:sp>
      <p:sp>
        <p:nvSpPr>
          <p:cNvPr id="10" name="Text Placeholder 9"/>
          <p:cNvSpPr>
            <a:spLocks noGrp="1"/>
          </p:cNvSpPr>
          <p:nvPr>
            <p:ph type="body" sz="quarter" idx="15"/>
          </p:nvPr>
        </p:nvSpPr>
        <p:spPr>
          <a:xfrm>
            <a:off x="7595418" y="2604928"/>
            <a:ext cx="5269832" cy="5075571"/>
          </a:xfrm>
        </p:spPr>
        <p:txBody>
          <a:bodyPr>
            <a:noAutofit/>
          </a:bodyPr>
          <a:lstStyle/>
          <a:p>
            <a:pPr algn="l"/>
            <a:r>
              <a:rPr lang="en-US" sz="4000" dirty="0" smtClean="0"/>
              <a:t>Pathogen </a:t>
            </a:r>
            <a:endParaRPr lang="en-US" sz="4000" dirty="0"/>
          </a:p>
          <a:p>
            <a:pPr algn="l"/>
            <a:endParaRPr lang="en-US" sz="4000" dirty="0" smtClean="0"/>
          </a:p>
          <a:p>
            <a:pPr algn="l"/>
            <a:endParaRPr lang="en-US" sz="4000" dirty="0" smtClean="0"/>
          </a:p>
          <a:p>
            <a:pPr algn="l"/>
            <a:r>
              <a:rPr lang="en-US" sz="4000" dirty="0" smtClean="0"/>
              <a:t>Insects and Rodents</a:t>
            </a:r>
          </a:p>
          <a:p>
            <a:pPr marL="0" indent="0" algn="l">
              <a:buNone/>
            </a:pPr>
            <a:endParaRPr lang="en-US" sz="4000" dirty="0" smtClean="0"/>
          </a:p>
          <a:p>
            <a:pPr marL="0" indent="0" algn="l">
              <a:buNone/>
            </a:pPr>
            <a:endParaRPr lang="en-US" sz="4000" dirty="0" smtClean="0"/>
          </a:p>
          <a:p>
            <a:pPr algn="l"/>
            <a:r>
              <a:rPr lang="en-US" sz="4000" dirty="0" smtClean="0"/>
              <a:t>Pollutants</a:t>
            </a:r>
            <a:endParaRPr lang="en-US" sz="4000" dirty="0"/>
          </a:p>
        </p:txBody>
      </p:sp>
      <p:sp>
        <p:nvSpPr>
          <p:cNvPr id="6" name="Slide Number Placeholder 2"/>
          <p:cNvSpPr>
            <a:spLocks noGrp="1"/>
          </p:cNvSpPr>
          <p:nvPr>
            <p:ph type="sldNum" sz="quarter" idx="10"/>
          </p:nvPr>
        </p:nvSpPr>
        <p:spPr>
          <a:xfrm>
            <a:off x="10230334" y="9378247"/>
            <a:ext cx="3085743" cy="547603"/>
          </a:xfrm>
        </p:spPr>
        <p:txBody>
          <a:bodyPr/>
          <a:lstStyle/>
          <a:p>
            <a:fld id="{D4E35789-0D8D-4BCC-A7B2-96C5AA4531B8}" type="slidenum">
              <a:rPr kumimoji="1" lang="ja-JP" altLang="en-US" smtClean="0"/>
              <a:t>7</a:t>
            </a:fld>
            <a:endParaRPr kumimoji="1" lang="ja-JP" altLang="en-US" dirty="0"/>
          </a:p>
        </p:txBody>
      </p:sp>
      <p:pic>
        <p:nvPicPr>
          <p:cNvPr id="4" name="Picture Placeholder 3" descr="Icons of a pathogen, fly, and sign showing a fish kill by pollution" title="What we regulate"/>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794579" y="2446513"/>
            <a:ext cx="1533989" cy="4335190"/>
          </a:xfrm>
          <a:solidFill>
            <a:schemeClr val="bg1"/>
          </a:solidFill>
        </p:spPr>
      </p:pic>
    </p:spTree>
    <p:extLst>
      <p:ext uri="{BB962C8B-B14F-4D97-AF65-F5344CB8AC3E}">
        <p14:creationId xmlns:p14="http://schemas.microsoft.com/office/powerpoint/2010/main" val="4293270753"/>
      </p:ext>
    </p:extLst>
  </p:cSld>
  <p:clrMapOvr>
    <a:masterClrMapping/>
  </p:clrMapOvr>
  <mc:AlternateContent xmlns:mc="http://schemas.openxmlformats.org/markup-compatibility/2006" xmlns:p14="http://schemas.microsoft.com/office/powerpoint/2010/main">
    <mc:Choice Requires="p14">
      <p:transition p14:dur="0" advTm="4098"/>
    </mc:Choice>
    <mc:Fallback xmlns="">
      <p:transition advTm="4098"/>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kumimoji="1" lang="en-US" altLang="ja-JP" dirty="0" smtClean="0"/>
              <a:t>Proposed Sites</a:t>
            </a:r>
            <a:endParaRPr kumimoji="1" lang="ja-JP" altLang="en-US" dirty="0"/>
          </a:p>
        </p:txBody>
      </p:sp>
      <p:sp>
        <p:nvSpPr>
          <p:cNvPr id="6" name="Slide Number Placeholder 2"/>
          <p:cNvSpPr>
            <a:spLocks noGrp="1"/>
          </p:cNvSpPr>
          <p:nvPr>
            <p:ph type="sldNum" sz="quarter" idx="10"/>
          </p:nvPr>
        </p:nvSpPr>
        <p:spPr>
          <a:xfrm>
            <a:off x="10230334" y="9378247"/>
            <a:ext cx="3085743" cy="547603"/>
          </a:xfrm>
        </p:spPr>
        <p:txBody>
          <a:bodyPr/>
          <a:lstStyle/>
          <a:p>
            <a:fld id="{D4E35789-0D8D-4BCC-A7B2-96C5AA4531B8}" type="slidenum">
              <a:rPr kumimoji="1" lang="ja-JP" altLang="en-US" smtClean="0"/>
              <a:t>8</a:t>
            </a:fld>
            <a:endParaRPr kumimoji="1" lang="ja-JP" altLang="en-US" dirty="0"/>
          </a:p>
        </p:txBody>
      </p:sp>
      <p:pic>
        <p:nvPicPr>
          <p:cNvPr id="3" name="Picture Placeholder 2" descr="Aerial map showing where Lincoln Creek, Big Hanaford, Newauum Prairie, Burnt Ridge, and Homestead fields are located in Lewis county." title="Proposed site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5442769" y="1062694"/>
            <a:ext cx="8034692" cy="8160039"/>
          </a:xfrm>
        </p:spPr>
      </p:pic>
    </p:spTree>
    <p:extLst>
      <p:ext uri="{BB962C8B-B14F-4D97-AF65-F5344CB8AC3E}">
        <p14:creationId xmlns:p14="http://schemas.microsoft.com/office/powerpoint/2010/main" val="235848464"/>
      </p:ext>
    </p:extLst>
  </p:cSld>
  <p:clrMapOvr>
    <a:masterClrMapping/>
  </p:clrMapOvr>
  <mc:AlternateContent xmlns:mc="http://schemas.openxmlformats.org/markup-compatibility/2006" xmlns:p14="http://schemas.microsoft.com/office/powerpoint/2010/main">
    <mc:Choice Requires="p14">
      <p:transition p14:dur="0" advTm="4098"/>
    </mc:Choice>
    <mc:Fallback xmlns="">
      <p:transition advTm="4098"/>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Mountain Farms Permit Application</a:t>
            </a:r>
            <a:endParaRPr lang="en-US" dirty="0"/>
          </a:p>
        </p:txBody>
      </p:sp>
      <p:sp>
        <p:nvSpPr>
          <p:cNvPr id="4" name="Text Placeholder 3"/>
          <p:cNvSpPr>
            <a:spLocks noGrp="1"/>
          </p:cNvSpPr>
          <p:nvPr>
            <p:ph type="body" sz="quarter" idx="15"/>
          </p:nvPr>
        </p:nvSpPr>
        <p:spPr>
          <a:xfrm>
            <a:off x="5780559" y="860343"/>
            <a:ext cx="6900745" cy="7926873"/>
          </a:xfrm>
        </p:spPr>
        <p:txBody>
          <a:bodyPr>
            <a:normAutofit lnSpcReduction="10000"/>
          </a:bodyPr>
          <a:lstStyle/>
          <a:p>
            <a:pPr lvl="1"/>
            <a:endParaRPr lang="en-US" sz="2050" dirty="0" smtClean="0"/>
          </a:p>
          <a:p>
            <a:pPr algn="l"/>
            <a:r>
              <a:rPr lang="en-US" sz="4400" dirty="0" smtClean="0"/>
              <a:t>Site Specific Land Application Plans</a:t>
            </a:r>
          </a:p>
          <a:p>
            <a:pPr algn="l"/>
            <a:endParaRPr lang="en-US" sz="4400" dirty="0" smtClean="0"/>
          </a:p>
          <a:p>
            <a:pPr algn="l"/>
            <a:r>
              <a:rPr lang="en-US" sz="4400" dirty="0" smtClean="0"/>
              <a:t>Maps</a:t>
            </a:r>
          </a:p>
          <a:p>
            <a:pPr algn="l"/>
            <a:endParaRPr lang="en-US" sz="4400" dirty="0" smtClean="0"/>
          </a:p>
          <a:p>
            <a:pPr algn="l"/>
            <a:r>
              <a:rPr lang="en-US" sz="4400" dirty="0" smtClean="0"/>
              <a:t>Soil Survey</a:t>
            </a:r>
          </a:p>
          <a:p>
            <a:pPr algn="l"/>
            <a:endParaRPr lang="en-US" sz="4400" dirty="0" smtClean="0"/>
          </a:p>
          <a:p>
            <a:pPr algn="l"/>
            <a:r>
              <a:rPr lang="en-US" sz="4400" dirty="0" smtClean="0"/>
              <a:t>Landowner Agreement</a:t>
            </a:r>
          </a:p>
          <a:p>
            <a:pPr algn="l"/>
            <a:endParaRPr lang="en-US" sz="4400" dirty="0" smtClean="0"/>
          </a:p>
          <a:p>
            <a:pPr algn="l"/>
            <a:r>
              <a:rPr lang="en-US" sz="4400" dirty="0" smtClean="0"/>
              <a:t>SEPA Determination of Non-Significance</a:t>
            </a:r>
          </a:p>
          <a:p>
            <a:pPr algn="l"/>
            <a:endParaRPr lang="en-US" sz="4400" dirty="0" smtClean="0"/>
          </a:p>
          <a:p>
            <a:pPr algn="l"/>
            <a:r>
              <a:rPr lang="en-US" sz="4400" dirty="0" smtClean="0"/>
              <a:t>Agreed Order Conditions</a:t>
            </a:r>
            <a:endParaRPr lang="en-US" sz="2800" dirty="0" smtClean="0"/>
          </a:p>
          <a:p>
            <a:pPr lvl="1"/>
            <a:endParaRPr lang="en-US" sz="2800" dirty="0"/>
          </a:p>
        </p:txBody>
      </p:sp>
      <p:sp>
        <p:nvSpPr>
          <p:cNvPr id="5" name="Slide Number Placeholder 4"/>
          <p:cNvSpPr>
            <a:spLocks noGrp="1"/>
          </p:cNvSpPr>
          <p:nvPr>
            <p:ph type="sldNum" sz="quarter" idx="10"/>
          </p:nvPr>
        </p:nvSpPr>
        <p:spPr/>
        <p:txBody>
          <a:bodyPr/>
          <a:lstStyle/>
          <a:p>
            <a:fld id="{B54AD89C-DF1E-4948-B597-5DD47B34A9CA}" type="slidenum">
              <a:rPr kumimoji="1" lang="ja-JP" altLang="en-US" smtClean="0"/>
              <a:pPr/>
              <a:t>9</a:t>
            </a:fld>
            <a:endParaRPr kumimoji="1" lang="ja-JP" altLang="en-US" dirty="0"/>
          </a:p>
        </p:txBody>
      </p:sp>
    </p:spTree>
    <p:extLst>
      <p:ext uri="{BB962C8B-B14F-4D97-AF65-F5344CB8AC3E}">
        <p14:creationId xmlns:p14="http://schemas.microsoft.com/office/powerpoint/2010/main" val="24481434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Agreed Order</a:t>
            </a:r>
            <a:endParaRPr lang="en-US" dirty="0"/>
          </a:p>
        </p:txBody>
      </p:sp>
      <p:sp>
        <p:nvSpPr>
          <p:cNvPr id="5" name="Text Placeholder 4"/>
          <p:cNvSpPr>
            <a:spLocks noGrp="1"/>
          </p:cNvSpPr>
          <p:nvPr>
            <p:ph type="body" sz="quarter" idx="14"/>
          </p:nvPr>
        </p:nvSpPr>
        <p:spPr>
          <a:xfrm>
            <a:off x="8080178" y="2498190"/>
            <a:ext cx="4686588" cy="595666"/>
          </a:xfrm>
        </p:spPr>
        <p:txBody>
          <a:bodyPr/>
          <a:lstStyle/>
          <a:p>
            <a:r>
              <a:rPr lang="en-US" dirty="0" smtClean="0"/>
              <a:t>All Lewis County Sites</a:t>
            </a:r>
            <a:endParaRPr lang="en-US" dirty="0"/>
          </a:p>
        </p:txBody>
      </p:sp>
      <p:sp>
        <p:nvSpPr>
          <p:cNvPr id="4" name="Text Placeholder 3"/>
          <p:cNvSpPr>
            <a:spLocks noGrp="1"/>
          </p:cNvSpPr>
          <p:nvPr>
            <p:ph type="body" sz="quarter" idx="15"/>
          </p:nvPr>
        </p:nvSpPr>
        <p:spPr>
          <a:xfrm>
            <a:off x="8080177" y="3252972"/>
            <a:ext cx="4686589" cy="2107520"/>
          </a:xfrm>
        </p:spPr>
        <p:txBody>
          <a:bodyPr>
            <a:normAutofit/>
          </a:bodyPr>
          <a:lstStyle/>
          <a:p>
            <a:r>
              <a:rPr lang="en-US" sz="3200" dirty="0" smtClean="0"/>
              <a:t>Staging</a:t>
            </a:r>
          </a:p>
          <a:p>
            <a:r>
              <a:rPr lang="en-US" sz="3200" dirty="0" smtClean="0"/>
              <a:t>Odors</a:t>
            </a:r>
          </a:p>
          <a:p>
            <a:pPr algn="l"/>
            <a:r>
              <a:rPr lang="en-US" sz="3200" dirty="0" err="1" smtClean="0"/>
              <a:t>Biosolids</a:t>
            </a:r>
            <a:r>
              <a:rPr lang="en-US" sz="3200" dirty="0" smtClean="0"/>
              <a:t> Application Management Matrix</a:t>
            </a:r>
            <a:endParaRPr lang="en-US" sz="3200" dirty="0"/>
          </a:p>
        </p:txBody>
      </p:sp>
      <p:sp>
        <p:nvSpPr>
          <p:cNvPr id="7" name="Text Placeholder 6"/>
          <p:cNvSpPr>
            <a:spLocks noGrp="1"/>
          </p:cNvSpPr>
          <p:nvPr>
            <p:ph type="body" sz="quarter" idx="17"/>
          </p:nvPr>
        </p:nvSpPr>
        <p:spPr>
          <a:xfrm>
            <a:off x="8080178" y="5613082"/>
            <a:ext cx="4686588" cy="595666"/>
          </a:xfrm>
        </p:spPr>
        <p:txBody>
          <a:bodyPr/>
          <a:lstStyle/>
          <a:p>
            <a:r>
              <a:rPr lang="en-US" dirty="0" smtClean="0"/>
              <a:t>Site Specific</a:t>
            </a:r>
            <a:endParaRPr lang="en-US" dirty="0"/>
          </a:p>
        </p:txBody>
      </p:sp>
      <p:sp>
        <p:nvSpPr>
          <p:cNvPr id="6" name="Text Placeholder 5"/>
          <p:cNvSpPr>
            <a:spLocks noGrp="1"/>
          </p:cNvSpPr>
          <p:nvPr>
            <p:ph type="body" sz="quarter" idx="16"/>
          </p:nvPr>
        </p:nvSpPr>
        <p:spPr>
          <a:xfrm>
            <a:off x="8080177" y="6367864"/>
            <a:ext cx="4686589" cy="2107520"/>
          </a:xfrm>
        </p:spPr>
        <p:txBody>
          <a:bodyPr>
            <a:normAutofit/>
          </a:bodyPr>
          <a:lstStyle/>
          <a:p>
            <a:pPr marL="0" indent="0" algn="l">
              <a:buNone/>
            </a:pPr>
            <a:r>
              <a:rPr lang="en-US" sz="3200" dirty="0" smtClean="0"/>
              <a:t>See Agreed Order conditions for specific conditions</a:t>
            </a:r>
            <a:endParaRPr lang="en-US" sz="3200" dirty="0"/>
          </a:p>
        </p:txBody>
      </p:sp>
    </p:spTree>
    <p:extLst>
      <p:ext uri="{BB962C8B-B14F-4D97-AF65-F5344CB8AC3E}">
        <p14:creationId xmlns:p14="http://schemas.microsoft.com/office/powerpoint/2010/main" val="12691063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42866" y="547605"/>
            <a:ext cx="11828681" cy="1049375"/>
          </a:xfrm>
        </p:spPr>
        <p:txBody>
          <a:bodyPr>
            <a:normAutofit/>
          </a:bodyPr>
          <a:lstStyle/>
          <a:p>
            <a:r>
              <a:rPr lang="en-US" sz="4800" dirty="0" err="1" smtClean="0"/>
              <a:t>Biosolids</a:t>
            </a:r>
            <a:r>
              <a:rPr lang="en-US" sz="4800" dirty="0" smtClean="0"/>
              <a:t> Application Management Matrix</a:t>
            </a:r>
            <a:endParaRPr lang="en-US" sz="4800" dirty="0"/>
          </a:p>
        </p:txBody>
      </p:sp>
      <p:sp>
        <p:nvSpPr>
          <p:cNvPr id="3" name="Slide Number Placeholder 2"/>
          <p:cNvSpPr>
            <a:spLocks noGrp="1"/>
          </p:cNvSpPr>
          <p:nvPr>
            <p:ph type="sldNum" sz="quarter" idx="10"/>
          </p:nvPr>
        </p:nvSpPr>
        <p:spPr/>
        <p:txBody>
          <a:bodyPr/>
          <a:lstStyle/>
          <a:p>
            <a:fld id="{B54AD89C-DF1E-4948-B597-5DD47B34A9CA}" type="slidenum">
              <a:rPr kumimoji="1" lang="ja-JP" altLang="en-US" smtClean="0"/>
              <a:pPr/>
              <a:t>11</a:t>
            </a:fld>
            <a:endParaRPr kumimoji="1" lang="ja-JP" altLang="en-US" dirty="0"/>
          </a:p>
        </p:txBody>
      </p:sp>
      <p:graphicFrame>
        <p:nvGraphicFramePr>
          <p:cNvPr id="5" name="Table 4" descr="Matrix used to determine when biosolids application management activities need to change based on nutrients levels tested in the soil" title="Biosolids application matrix"/>
          <p:cNvGraphicFramePr>
            <a:graphicFrameLocks noGrp="1"/>
          </p:cNvGraphicFramePr>
          <p:nvPr>
            <p:extLst>
              <p:ext uri="{D42A27DB-BD31-4B8C-83A1-F6EECF244321}">
                <p14:modId xmlns:p14="http://schemas.microsoft.com/office/powerpoint/2010/main" val="417599728"/>
              </p:ext>
            </p:extLst>
          </p:nvPr>
        </p:nvGraphicFramePr>
        <p:xfrm>
          <a:off x="942866" y="1596980"/>
          <a:ext cx="11828681" cy="7580023"/>
        </p:xfrm>
        <a:graphic>
          <a:graphicData uri="http://schemas.openxmlformats.org/drawingml/2006/table">
            <a:tbl>
              <a:tblPr/>
              <a:tblGrid>
                <a:gridCol w="3510549">
                  <a:extLst>
                    <a:ext uri="{9D8B030D-6E8A-4147-A177-3AD203B41FA5}">
                      <a16:colId xmlns:a16="http://schemas.microsoft.com/office/drawing/2014/main" val="1306042574"/>
                    </a:ext>
                  </a:extLst>
                </a:gridCol>
                <a:gridCol w="8318132">
                  <a:extLst>
                    <a:ext uri="{9D8B030D-6E8A-4147-A177-3AD203B41FA5}">
                      <a16:colId xmlns:a16="http://schemas.microsoft.com/office/drawing/2014/main" val="1766053908"/>
                    </a:ext>
                  </a:extLst>
                </a:gridCol>
              </a:tblGrid>
              <a:tr h="1605321">
                <a:tc>
                  <a:txBody>
                    <a:bodyPr/>
                    <a:lstStyle/>
                    <a:p>
                      <a:pPr marL="448310" marR="440055" indent="0" algn="ctr" rtl="0">
                        <a:lnSpc>
                          <a:spcPct val="107000"/>
                        </a:lnSpc>
                        <a:spcBef>
                          <a:spcPts val="360"/>
                        </a:spcBef>
                        <a:spcAft>
                          <a:spcPts val="0"/>
                        </a:spcAft>
                      </a:pPr>
                      <a:endParaRPr lang="en-US" sz="2000" b="1" kern="1400" dirty="0" smtClean="0">
                        <a:ln>
                          <a:noFill/>
                        </a:ln>
                        <a:solidFill>
                          <a:schemeClr val="tx1"/>
                        </a:solidFill>
                        <a:effectLst/>
                        <a:latin typeface="+mn-lt"/>
                      </a:endParaRPr>
                    </a:p>
                    <a:p>
                      <a:pPr marL="448310" marR="440055" indent="0" algn="ctr" rtl="0">
                        <a:lnSpc>
                          <a:spcPct val="107000"/>
                        </a:lnSpc>
                        <a:spcBef>
                          <a:spcPts val="360"/>
                        </a:spcBef>
                        <a:spcAft>
                          <a:spcPts val="0"/>
                        </a:spcAft>
                      </a:pPr>
                      <a:r>
                        <a:rPr lang="en-US" sz="2400" b="1" kern="1400" dirty="0" smtClean="0">
                          <a:ln>
                            <a:noFill/>
                          </a:ln>
                          <a:solidFill>
                            <a:schemeClr val="tx1"/>
                          </a:solidFill>
                          <a:effectLst/>
                          <a:latin typeface="+mn-lt"/>
                        </a:rPr>
                        <a:t>Target</a:t>
                      </a:r>
                      <a:endParaRPr lang="en-US" sz="2400" kern="1400" dirty="0">
                        <a:ln>
                          <a:noFill/>
                        </a:ln>
                        <a:solidFill>
                          <a:schemeClr val="tx1"/>
                        </a:solidFill>
                        <a:effectLst/>
                        <a:latin typeface="+mn-lt"/>
                      </a:endParaRPr>
                    </a:p>
                    <a:p>
                      <a:pPr marL="448310" marR="433057" indent="0" algn="ctr" rtl="0">
                        <a:lnSpc>
                          <a:spcPct val="107000"/>
                        </a:lnSpc>
                        <a:spcBef>
                          <a:spcPts val="355"/>
                        </a:spcBef>
                        <a:spcAft>
                          <a:spcPts val="0"/>
                        </a:spcAft>
                      </a:pPr>
                      <a:r>
                        <a:rPr lang="en-US" sz="2400" kern="1400" dirty="0">
                          <a:ln>
                            <a:noFill/>
                          </a:ln>
                          <a:solidFill>
                            <a:schemeClr val="tx1"/>
                          </a:solidFill>
                          <a:effectLst/>
                          <a:latin typeface="+mn-lt"/>
                        </a:rPr>
                        <a:t>(≥15 ppm</a:t>
                      </a:r>
                      <a:r>
                        <a:rPr lang="en-US" sz="2400" kern="1400" dirty="0" smtClean="0">
                          <a:ln>
                            <a:noFill/>
                          </a:ln>
                          <a:solidFill>
                            <a:schemeClr val="tx1"/>
                          </a:solidFill>
                          <a:effectLst/>
                          <a:latin typeface="+mn-lt"/>
                        </a:rPr>
                        <a:t>)</a:t>
                      </a:r>
                    </a:p>
                    <a:p>
                      <a:pPr marL="448310" marR="433057" indent="0" algn="ctr" rtl="0">
                        <a:lnSpc>
                          <a:spcPct val="107000"/>
                        </a:lnSpc>
                        <a:spcBef>
                          <a:spcPts val="355"/>
                        </a:spcBef>
                        <a:spcAft>
                          <a:spcPts val="0"/>
                        </a:spcAft>
                      </a:pPr>
                      <a:endParaRPr lang="en-US" sz="2000" kern="1400" dirty="0">
                        <a:ln>
                          <a:noFill/>
                        </a:ln>
                        <a:solidFill>
                          <a:schemeClr val="tx1"/>
                        </a:solidFill>
                        <a:effectLst/>
                        <a:latin typeface="+mn-lt"/>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A80"/>
                    </a:solidFill>
                  </a:tcPr>
                </a:tc>
                <a:tc>
                  <a:txBody>
                    <a:bodyPr/>
                    <a:lstStyle/>
                    <a:p>
                      <a:pPr marL="0" marR="0" indent="0" algn="l" rtl="0">
                        <a:lnSpc>
                          <a:spcPct val="107000"/>
                        </a:lnSpc>
                        <a:spcBef>
                          <a:spcPts val="15"/>
                        </a:spcBef>
                        <a:spcAft>
                          <a:spcPts val="0"/>
                        </a:spcAft>
                        <a:buFont typeface="Arial" panose="020B0604020202020204" pitchFamily="34" charset="0"/>
                        <a:buNone/>
                      </a:pPr>
                      <a:r>
                        <a:rPr lang="en-US" sz="2000" kern="1400" dirty="0">
                          <a:ln>
                            <a:noFill/>
                          </a:ln>
                          <a:solidFill>
                            <a:schemeClr val="tx1"/>
                          </a:solidFill>
                          <a:effectLst/>
                          <a:latin typeface="+mn-lt"/>
                        </a:rPr>
                        <a:t> </a:t>
                      </a:r>
                      <a:endParaRPr lang="en-US" sz="2000" kern="1400" dirty="0" smtClean="0">
                        <a:ln>
                          <a:noFill/>
                        </a:ln>
                        <a:solidFill>
                          <a:schemeClr val="tx1"/>
                        </a:solidFill>
                        <a:effectLst/>
                        <a:latin typeface="+mn-lt"/>
                      </a:endParaRPr>
                    </a:p>
                    <a:p>
                      <a:pPr marL="342900" marR="0" indent="-342900" algn="l" rtl="0">
                        <a:lnSpc>
                          <a:spcPct val="107000"/>
                        </a:lnSpc>
                        <a:spcBef>
                          <a:spcPts val="15"/>
                        </a:spcBef>
                        <a:spcAft>
                          <a:spcPts val="0"/>
                        </a:spcAft>
                        <a:buFont typeface="Arial" panose="020B0604020202020204" pitchFamily="34" charset="0"/>
                        <a:buChar char="•"/>
                      </a:pPr>
                      <a:r>
                        <a:rPr lang="en-US" sz="2400" kern="1400" dirty="0" smtClean="0">
                          <a:ln>
                            <a:noFill/>
                          </a:ln>
                          <a:solidFill>
                            <a:schemeClr val="tx1"/>
                          </a:solidFill>
                          <a:effectLst/>
                          <a:latin typeface="+mn-lt"/>
                        </a:rPr>
                        <a:t>No</a:t>
                      </a:r>
                      <a:r>
                        <a:rPr lang="en-US" sz="2400" kern="1400" spc="-145" dirty="0" smtClean="0">
                          <a:ln>
                            <a:noFill/>
                          </a:ln>
                          <a:solidFill>
                            <a:schemeClr val="tx1"/>
                          </a:solidFill>
                          <a:effectLst/>
                          <a:latin typeface="+mn-lt"/>
                        </a:rPr>
                        <a:t> </a:t>
                      </a:r>
                      <a:r>
                        <a:rPr lang="en-US" sz="2400" kern="1400" dirty="0">
                          <a:ln>
                            <a:noFill/>
                          </a:ln>
                          <a:solidFill>
                            <a:schemeClr val="tx1"/>
                          </a:solidFill>
                          <a:effectLst/>
                          <a:latin typeface="+mn-lt"/>
                        </a:rPr>
                        <a:t>increase</a:t>
                      </a:r>
                      <a:r>
                        <a:rPr lang="en-US" sz="2400" kern="1400" spc="-100" dirty="0">
                          <a:ln>
                            <a:noFill/>
                          </a:ln>
                          <a:solidFill>
                            <a:schemeClr val="tx1"/>
                          </a:solidFill>
                          <a:effectLst/>
                          <a:latin typeface="+mn-lt"/>
                        </a:rPr>
                        <a:t> </a:t>
                      </a:r>
                      <a:r>
                        <a:rPr lang="en-US" sz="2400" kern="1400" dirty="0">
                          <a:ln>
                            <a:noFill/>
                          </a:ln>
                          <a:solidFill>
                            <a:schemeClr val="tx1"/>
                          </a:solidFill>
                          <a:effectLst/>
                          <a:latin typeface="+mn-lt"/>
                        </a:rPr>
                        <a:t>in</a:t>
                      </a:r>
                      <a:r>
                        <a:rPr lang="en-US" sz="2400" kern="1400" spc="5" dirty="0">
                          <a:ln>
                            <a:noFill/>
                          </a:ln>
                          <a:solidFill>
                            <a:schemeClr val="tx1"/>
                          </a:solidFill>
                          <a:effectLst/>
                          <a:latin typeface="+mn-lt"/>
                        </a:rPr>
                        <a:t> </a:t>
                      </a:r>
                      <a:r>
                        <a:rPr lang="en-US" sz="2400" kern="1400" dirty="0">
                          <a:ln>
                            <a:noFill/>
                          </a:ln>
                          <a:solidFill>
                            <a:schemeClr val="tx1"/>
                          </a:solidFill>
                          <a:effectLst/>
                          <a:latin typeface="+mn-lt"/>
                        </a:rPr>
                        <a:t>application</a:t>
                      </a:r>
                      <a:r>
                        <a:rPr lang="en-US" sz="2400" kern="1400" spc="-65" dirty="0">
                          <a:ln>
                            <a:noFill/>
                          </a:ln>
                          <a:solidFill>
                            <a:schemeClr val="tx1"/>
                          </a:solidFill>
                          <a:effectLst/>
                          <a:latin typeface="+mn-lt"/>
                        </a:rPr>
                        <a:t> </a:t>
                      </a:r>
                      <a:r>
                        <a:rPr lang="en-US" sz="2400" kern="1400" dirty="0">
                          <a:ln>
                            <a:noFill/>
                          </a:ln>
                          <a:solidFill>
                            <a:schemeClr val="tx1"/>
                          </a:solidFill>
                          <a:effectLst/>
                          <a:latin typeface="+mn-lt"/>
                        </a:rPr>
                        <a:t>rate</a:t>
                      </a:r>
                      <a:r>
                        <a:rPr lang="en-US" sz="2400" kern="1400" spc="-75" dirty="0">
                          <a:ln>
                            <a:noFill/>
                          </a:ln>
                          <a:solidFill>
                            <a:schemeClr val="tx1"/>
                          </a:solidFill>
                          <a:effectLst/>
                          <a:latin typeface="+mn-lt"/>
                        </a:rPr>
                        <a:t> </a:t>
                      </a:r>
                      <a:r>
                        <a:rPr lang="en-US" sz="2400" kern="1400" dirty="0">
                          <a:ln>
                            <a:noFill/>
                          </a:ln>
                          <a:solidFill>
                            <a:schemeClr val="tx1"/>
                          </a:solidFill>
                          <a:effectLst/>
                          <a:latin typeface="+mn-lt"/>
                        </a:rPr>
                        <a:t>or</a:t>
                      </a:r>
                      <a:r>
                        <a:rPr lang="en-US" sz="2400" kern="1400" spc="-75" dirty="0">
                          <a:ln>
                            <a:noFill/>
                          </a:ln>
                          <a:solidFill>
                            <a:schemeClr val="tx1"/>
                          </a:solidFill>
                          <a:effectLst/>
                          <a:latin typeface="+mn-lt"/>
                        </a:rPr>
                        <a:t> </a:t>
                      </a:r>
                      <a:r>
                        <a:rPr lang="en-US" sz="2400" kern="1400" dirty="0">
                          <a:ln>
                            <a:noFill/>
                          </a:ln>
                          <a:solidFill>
                            <a:schemeClr val="tx1"/>
                          </a:solidFill>
                          <a:effectLst/>
                          <a:latin typeface="+mn-lt"/>
                        </a:rPr>
                        <a:t>decrease</a:t>
                      </a:r>
                      <a:r>
                        <a:rPr lang="en-US" sz="2400" kern="1400" spc="-60" dirty="0">
                          <a:ln>
                            <a:noFill/>
                          </a:ln>
                          <a:solidFill>
                            <a:schemeClr val="tx1"/>
                          </a:solidFill>
                          <a:effectLst/>
                          <a:latin typeface="+mn-lt"/>
                        </a:rPr>
                        <a:t> </a:t>
                      </a:r>
                      <a:r>
                        <a:rPr lang="en-US" sz="2400" kern="1400" dirty="0">
                          <a:ln>
                            <a:noFill/>
                          </a:ln>
                          <a:solidFill>
                            <a:schemeClr val="tx1"/>
                          </a:solidFill>
                          <a:effectLst/>
                          <a:latin typeface="+mn-lt"/>
                        </a:rPr>
                        <a:t>in nutrient</a:t>
                      </a:r>
                      <a:r>
                        <a:rPr lang="en-US" sz="2400" kern="1400" spc="-90" dirty="0">
                          <a:ln>
                            <a:noFill/>
                          </a:ln>
                          <a:solidFill>
                            <a:schemeClr val="tx1"/>
                          </a:solidFill>
                          <a:effectLst/>
                          <a:latin typeface="+mn-lt"/>
                        </a:rPr>
                        <a:t> </a:t>
                      </a:r>
                      <a:r>
                        <a:rPr lang="en-US" sz="2400" kern="1400" dirty="0">
                          <a:ln>
                            <a:noFill/>
                          </a:ln>
                          <a:solidFill>
                            <a:schemeClr val="tx1"/>
                          </a:solidFill>
                          <a:effectLst/>
                          <a:latin typeface="+mn-lt"/>
                        </a:rPr>
                        <a:t>removal</a:t>
                      </a:r>
                      <a:r>
                        <a:rPr lang="en-US" sz="2400" kern="1400" spc="-65" dirty="0">
                          <a:ln>
                            <a:noFill/>
                          </a:ln>
                          <a:solidFill>
                            <a:schemeClr val="tx1"/>
                          </a:solidFill>
                          <a:effectLst/>
                          <a:latin typeface="+mn-lt"/>
                        </a:rPr>
                        <a:t> </a:t>
                      </a:r>
                      <a:r>
                        <a:rPr lang="en-US" sz="2400" kern="1400" dirty="0">
                          <a:ln>
                            <a:noFill/>
                          </a:ln>
                          <a:solidFill>
                            <a:schemeClr val="tx1"/>
                          </a:solidFill>
                          <a:effectLst/>
                          <a:latin typeface="+mn-lt"/>
                        </a:rPr>
                        <a:t>without</a:t>
                      </a:r>
                      <a:r>
                        <a:rPr lang="en-US" sz="2400" kern="1400" spc="-90" dirty="0">
                          <a:ln>
                            <a:noFill/>
                          </a:ln>
                          <a:solidFill>
                            <a:schemeClr val="tx1"/>
                          </a:solidFill>
                          <a:effectLst/>
                          <a:latin typeface="+mn-lt"/>
                        </a:rPr>
                        <a:t> </a:t>
                      </a:r>
                      <a:r>
                        <a:rPr lang="en-US" sz="2400" kern="1400" dirty="0">
                          <a:ln>
                            <a:noFill/>
                          </a:ln>
                          <a:solidFill>
                            <a:schemeClr val="tx1"/>
                          </a:solidFill>
                          <a:effectLst/>
                          <a:latin typeface="+mn-lt"/>
                        </a:rPr>
                        <a:t>Ecology</a:t>
                      </a:r>
                      <a:r>
                        <a:rPr lang="en-US" sz="2400" kern="1400" spc="-55" dirty="0">
                          <a:ln>
                            <a:noFill/>
                          </a:ln>
                          <a:solidFill>
                            <a:schemeClr val="tx1"/>
                          </a:solidFill>
                          <a:effectLst/>
                          <a:latin typeface="+mn-lt"/>
                        </a:rPr>
                        <a:t> </a:t>
                      </a:r>
                      <a:r>
                        <a:rPr lang="en-US" sz="2400" kern="1400" dirty="0">
                          <a:ln>
                            <a:noFill/>
                          </a:ln>
                          <a:solidFill>
                            <a:schemeClr val="tx1"/>
                          </a:solidFill>
                          <a:effectLst/>
                          <a:latin typeface="+mn-lt"/>
                        </a:rPr>
                        <a:t>consultation</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BA80"/>
                    </a:solidFill>
                  </a:tcPr>
                </a:tc>
                <a:extLst>
                  <a:ext uri="{0D108BD9-81ED-4DB2-BD59-A6C34878D82A}">
                    <a16:rowId xmlns:a16="http://schemas.microsoft.com/office/drawing/2014/main" val="435690157"/>
                  </a:ext>
                </a:extLst>
              </a:tr>
              <a:tr h="2019544">
                <a:tc>
                  <a:txBody>
                    <a:bodyPr/>
                    <a:lstStyle/>
                    <a:p>
                      <a:pPr marL="448310" marR="442582" indent="0" algn="ctr" rtl="0">
                        <a:lnSpc>
                          <a:spcPct val="107000"/>
                        </a:lnSpc>
                        <a:spcBef>
                          <a:spcPts val="465"/>
                        </a:spcBef>
                        <a:spcAft>
                          <a:spcPts val="0"/>
                        </a:spcAft>
                      </a:pPr>
                      <a:endParaRPr lang="en-US" sz="2000" b="1" kern="1400" dirty="0" smtClean="0">
                        <a:ln>
                          <a:noFill/>
                        </a:ln>
                        <a:solidFill>
                          <a:schemeClr val="tx1"/>
                        </a:solidFill>
                        <a:effectLst/>
                        <a:latin typeface="+mn-lt"/>
                      </a:endParaRPr>
                    </a:p>
                    <a:p>
                      <a:pPr marL="448310" marR="442582" indent="0" algn="ctr" rtl="0">
                        <a:lnSpc>
                          <a:spcPct val="107000"/>
                        </a:lnSpc>
                        <a:spcBef>
                          <a:spcPts val="465"/>
                        </a:spcBef>
                        <a:spcAft>
                          <a:spcPts val="0"/>
                        </a:spcAft>
                      </a:pPr>
                      <a:r>
                        <a:rPr lang="en-US" sz="2400" b="1" kern="1400" dirty="0" smtClean="0">
                          <a:ln>
                            <a:noFill/>
                          </a:ln>
                          <a:solidFill>
                            <a:schemeClr val="tx1"/>
                          </a:solidFill>
                          <a:effectLst/>
                          <a:latin typeface="+mn-lt"/>
                        </a:rPr>
                        <a:t>Above </a:t>
                      </a:r>
                      <a:r>
                        <a:rPr lang="en-US" sz="2400" b="1" kern="1400" dirty="0">
                          <a:ln>
                            <a:noFill/>
                          </a:ln>
                          <a:solidFill>
                            <a:schemeClr val="tx1"/>
                          </a:solidFill>
                          <a:effectLst/>
                          <a:latin typeface="+mn-lt"/>
                        </a:rPr>
                        <a:t>Target</a:t>
                      </a:r>
                      <a:endParaRPr lang="en-US" sz="2400" kern="1400" dirty="0">
                        <a:ln>
                          <a:noFill/>
                        </a:ln>
                        <a:solidFill>
                          <a:schemeClr val="tx1"/>
                        </a:solidFill>
                        <a:effectLst/>
                        <a:latin typeface="+mn-lt"/>
                      </a:endParaRPr>
                    </a:p>
                    <a:p>
                      <a:pPr marL="448310" marR="444500" indent="0" algn="ctr" rtl="0">
                        <a:lnSpc>
                          <a:spcPct val="107000"/>
                        </a:lnSpc>
                        <a:spcBef>
                          <a:spcPts val="475"/>
                        </a:spcBef>
                        <a:spcAft>
                          <a:spcPts val="0"/>
                        </a:spcAft>
                      </a:pPr>
                      <a:r>
                        <a:rPr lang="en-US" sz="2400" kern="1400" dirty="0">
                          <a:ln>
                            <a:noFill/>
                          </a:ln>
                          <a:solidFill>
                            <a:schemeClr val="tx1"/>
                          </a:solidFill>
                          <a:effectLst/>
                          <a:latin typeface="+mn-lt"/>
                        </a:rPr>
                        <a:t>(&gt;15 ppm - 30 ppm</a:t>
                      </a:r>
                      <a:r>
                        <a:rPr lang="en-US" sz="2400" kern="1400" dirty="0" smtClean="0">
                          <a:ln>
                            <a:noFill/>
                          </a:ln>
                          <a:solidFill>
                            <a:schemeClr val="tx1"/>
                          </a:solidFill>
                          <a:effectLst/>
                          <a:latin typeface="+mn-lt"/>
                        </a:rPr>
                        <a:t>)</a:t>
                      </a:r>
                    </a:p>
                    <a:p>
                      <a:pPr marL="448310" marR="444500" indent="0" algn="ctr" rtl="0">
                        <a:lnSpc>
                          <a:spcPct val="107000"/>
                        </a:lnSpc>
                        <a:spcBef>
                          <a:spcPts val="475"/>
                        </a:spcBef>
                        <a:spcAft>
                          <a:spcPts val="0"/>
                        </a:spcAft>
                      </a:pPr>
                      <a:endParaRPr lang="en-US" sz="2000" kern="1400" dirty="0">
                        <a:ln>
                          <a:noFill/>
                        </a:ln>
                        <a:solidFill>
                          <a:schemeClr val="tx1"/>
                        </a:solidFill>
                        <a:effectLst/>
                        <a:latin typeface="+mn-lt"/>
                      </a:endParaRP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76D"/>
                    </a:solidFill>
                  </a:tcPr>
                </a:tc>
                <a:tc>
                  <a:txBody>
                    <a:bodyPr/>
                    <a:lstStyle/>
                    <a:p>
                      <a:pPr marL="228600" marR="0" indent="-228600" algn="l" rtl="0">
                        <a:lnSpc>
                          <a:spcPct val="107000"/>
                        </a:lnSpc>
                        <a:spcBef>
                          <a:spcPts val="395"/>
                        </a:spcBef>
                        <a:spcAft>
                          <a:spcPts val="0"/>
                        </a:spcAft>
                        <a:tabLst>
                          <a:tab pos="-491032800" algn="l"/>
                          <a:tab pos="-484632000" algn="l"/>
                        </a:tabLst>
                      </a:pPr>
                      <a:endParaRPr lang="en-US" sz="2000" kern="1400" dirty="0" smtClean="0">
                        <a:ln>
                          <a:noFill/>
                        </a:ln>
                        <a:solidFill>
                          <a:schemeClr val="tx1"/>
                        </a:solidFill>
                        <a:effectLst/>
                        <a:latin typeface="+mn-lt"/>
                      </a:endParaRPr>
                    </a:p>
                    <a:p>
                      <a:pPr marL="342900" marR="0" indent="-342900" algn="l" rtl="0">
                        <a:lnSpc>
                          <a:spcPct val="107000"/>
                        </a:lnSpc>
                        <a:spcBef>
                          <a:spcPts val="395"/>
                        </a:spcBef>
                        <a:spcAft>
                          <a:spcPts val="0"/>
                        </a:spcAft>
                        <a:buFont typeface="Arial" panose="020B0604020202020204" pitchFamily="34" charset="0"/>
                        <a:buChar char="•"/>
                        <a:tabLst>
                          <a:tab pos="-491032800" algn="l"/>
                          <a:tab pos="-484632000" algn="l"/>
                        </a:tabLst>
                      </a:pPr>
                      <a:r>
                        <a:rPr lang="en-US" sz="2400" kern="1400" dirty="0" smtClean="0">
                          <a:ln>
                            <a:noFill/>
                          </a:ln>
                          <a:solidFill>
                            <a:schemeClr val="tx1"/>
                          </a:solidFill>
                          <a:effectLst/>
                          <a:latin typeface="+mn-lt"/>
                        </a:rPr>
                        <a:t>Report</a:t>
                      </a:r>
                      <a:r>
                        <a:rPr lang="en-US" sz="2400" kern="1400" spc="-40" dirty="0" smtClean="0">
                          <a:ln>
                            <a:noFill/>
                          </a:ln>
                          <a:solidFill>
                            <a:schemeClr val="tx1"/>
                          </a:solidFill>
                          <a:effectLst/>
                          <a:latin typeface="+mn-lt"/>
                        </a:rPr>
                        <a:t> </a:t>
                      </a:r>
                      <a:r>
                        <a:rPr lang="en-US" sz="2400" kern="1400" dirty="0">
                          <a:ln>
                            <a:noFill/>
                          </a:ln>
                          <a:solidFill>
                            <a:schemeClr val="tx1"/>
                          </a:solidFill>
                          <a:effectLst/>
                          <a:latin typeface="+mn-lt"/>
                        </a:rPr>
                        <a:t>proposed</a:t>
                      </a:r>
                      <a:r>
                        <a:rPr lang="en-US" sz="2400" kern="1400" spc="-95" dirty="0">
                          <a:ln>
                            <a:noFill/>
                          </a:ln>
                          <a:solidFill>
                            <a:schemeClr val="tx1"/>
                          </a:solidFill>
                          <a:effectLst/>
                          <a:latin typeface="+mn-lt"/>
                        </a:rPr>
                        <a:t> </a:t>
                      </a:r>
                      <a:r>
                        <a:rPr lang="en-US" sz="2400" kern="1400" dirty="0">
                          <a:ln>
                            <a:noFill/>
                          </a:ln>
                          <a:solidFill>
                            <a:schemeClr val="tx1"/>
                          </a:solidFill>
                          <a:effectLst/>
                          <a:latin typeface="+mn-lt"/>
                        </a:rPr>
                        <a:t>actions</a:t>
                      </a:r>
                      <a:r>
                        <a:rPr lang="en-US" sz="2400" kern="1400" spc="-85" dirty="0">
                          <a:ln>
                            <a:noFill/>
                          </a:ln>
                          <a:solidFill>
                            <a:schemeClr val="tx1"/>
                          </a:solidFill>
                          <a:effectLst/>
                          <a:latin typeface="+mn-lt"/>
                        </a:rPr>
                        <a:t> </a:t>
                      </a:r>
                      <a:r>
                        <a:rPr lang="en-US" sz="2400" kern="1400" dirty="0">
                          <a:ln>
                            <a:noFill/>
                          </a:ln>
                          <a:solidFill>
                            <a:schemeClr val="tx1"/>
                          </a:solidFill>
                          <a:effectLst/>
                          <a:latin typeface="+mn-lt"/>
                        </a:rPr>
                        <a:t>to</a:t>
                      </a:r>
                      <a:r>
                        <a:rPr lang="en-US" sz="2400" kern="1400" spc="50" dirty="0">
                          <a:ln>
                            <a:noFill/>
                          </a:ln>
                          <a:solidFill>
                            <a:schemeClr val="tx1"/>
                          </a:solidFill>
                          <a:effectLst/>
                          <a:latin typeface="+mn-lt"/>
                        </a:rPr>
                        <a:t> </a:t>
                      </a:r>
                      <a:r>
                        <a:rPr lang="en-US" sz="2400" kern="1400" dirty="0">
                          <a:ln>
                            <a:noFill/>
                          </a:ln>
                          <a:solidFill>
                            <a:schemeClr val="tx1"/>
                          </a:solidFill>
                          <a:effectLst/>
                          <a:latin typeface="+mn-lt"/>
                        </a:rPr>
                        <a:t>reduce</a:t>
                      </a:r>
                      <a:r>
                        <a:rPr lang="en-US" sz="2400" kern="1400" spc="-40" dirty="0">
                          <a:ln>
                            <a:noFill/>
                          </a:ln>
                          <a:solidFill>
                            <a:schemeClr val="tx1"/>
                          </a:solidFill>
                          <a:effectLst/>
                          <a:latin typeface="+mn-lt"/>
                        </a:rPr>
                        <a:t> </a:t>
                      </a:r>
                      <a:r>
                        <a:rPr lang="en-US" sz="2400" kern="1400" dirty="0">
                          <a:ln>
                            <a:noFill/>
                          </a:ln>
                          <a:solidFill>
                            <a:schemeClr val="tx1"/>
                          </a:solidFill>
                          <a:effectLst/>
                          <a:latin typeface="+mn-lt"/>
                        </a:rPr>
                        <a:t>residual</a:t>
                      </a:r>
                      <a:r>
                        <a:rPr lang="en-US" sz="2400" kern="1400" spc="-60" dirty="0">
                          <a:ln>
                            <a:noFill/>
                          </a:ln>
                          <a:solidFill>
                            <a:schemeClr val="tx1"/>
                          </a:solidFill>
                          <a:effectLst/>
                          <a:latin typeface="+mn-lt"/>
                        </a:rPr>
                        <a:t> </a:t>
                      </a:r>
                      <a:r>
                        <a:rPr lang="en-US" sz="2400" kern="1400" dirty="0" smtClean="0">
                          <a:ln>
                            <a:noFill/>
                          </a:ln>
                          <a:solidFill>
                            <a:schemeClr val="tx1"/>
                          </a:solidFill>
                          <a:effectLst/>
                          <a:latin typeface="+mn-lt"/>
                        </a:rPr>
                        <a:t>nitrates</a:t>
                      </a:r>
                    </a:p>
                    <a:p>
                      <a:pPr marL="342900" marR="0" indent="-342900" algn="l" rtl="0">
                        <a:lnSpc>
                          <a:spcPct val="107000"/>
                        </a:lnSpc>
                        <a:spcBef>
                          <a:spcPts val="395"/>
                        </a:spcBef>
                        <a:spcAft>
                          <a:spcPts val="0"/>
                        </a:spcAft>
                        <a:buFont typeface="Arial" panose="020B0604020202020204" pitchFamily="34" charset="0"/>
                        <a:buChar char="•"/>
                        <a:tabLst>
                          <a:tab pos="-491032800" algn="l"/>
                          <a:tab pos="-484632000" algn="l"/>
                        </a:tabLst>
                      </a:pPr>
                      <a:r>
                        <a:rPr lang="en-US" sz="2400" kern="1400" dirty="0" smtClean="0">
                          <a:ln>
                            <a:noFill/>
                          </a:ln>
                          <a:solidFill>
                            <a:schemeClr val="tx1"/>
                          </a:solidFill>
                          <a:effectLst/>
                          <a:latin typeface="+mn-lt"/>
                        </a:rPr>
                        <a:t>Ecology</a:t>
                      </a:r>
                      <a:r>
                        <a:rPr lang="en-US" sz="2400" kern="1400" spc="-65" dirty="0" smtClean="0">
                          <a:ln>
                            <a:noFill/>
                          </a:ln>
                          <a:solidFill>
                            <a:schemeClr val="tx1"/>
                          </a:solidFill>
                          <a:effectLst/>
                          <a:latin typeface="+mn-lt"/>
                        </a:rPr>
                        <a:t> </a:t>
                      </a:r>
                      <a:r>
                        <a:rPr lang="en-US" sz="2400" kern="1400" dirty="0">
                          <a:ln>
                            <a:noFill/>
                          </a:ln>
                          <a:solidFill>
                            <a:schemeClr val="tx1"/>
                          </a:solidFill>
                          <a:effectLst/>
                          <a:latin typeface="+mn-lt"/>
                        </a:rPr>
                        <a:t>may</a:t>
                      </a:r>
                      <a:r>
                        <a:rPr lang="en-US" sz="2400" kern="1400" spc="-85" dirty="0">
                          <a:ln>
                            <a:noFill/>
                          </a:ln>
                          <a:solidFill>
                            <a:schemeClr val="tx1"/>
                          </a:solidFill>
                          <a:effectLst/>
                          <a:latin typeface="+mn-lt"/>
                        </a:rPr>
                        <a:t> </a:t>
                      </a:r>
                      <a:r>
                        <a:rPr lang="en-US" sz="2400" kern="1400" dirty="0">
                          <a:ln>
                            <a:noFill/>
                          </a:ln>
                          <a:solidFill>
                            <a:schemeClr val="tx1"/>
                          </a:solidFill>
                          <a:effectLst/>
                          <a:latin typeface="+mn-lt"/>
                        </a:rPr>
                        <a:t>require</a:t>
                      </a:r>
                      <a:r>
                        <a:rPr lang="en-US" sz="2400" kern="1400" spc="-80" dirty="0">
                          <a:ln>
                            <a:noFill/>
                          </a:ln>
                          <a:solidFill>
                            <a:schemeClr val="tx1"/>
                          </a:solidFill>
                          <a:effectLst/>
                          <a:latin typeface="+mn-lt"/>
                        </a:rPr>
                        <a:t> </a:t>
                      </a:r>
                      <a:r>
                        <a:rPr lang="en-US" sz="2400" kern="1400" dirty="0">
                          <a:ln>
                            <a:noFill/>
                          </a:ln>
                          <a:solidFill>
                            <a:schemeClr val="tx1"/>
                          </a:solidFill>
                          <a:effectLst/>
                          <a:latin typeface="+mn-lt"/>
                        </a:rPr>
                        <a:t>a</a:t>
                      </a:r>
                      <a:r>
                        <a:rPr lang="en-US" sz="2400" kern="1400" spc="-75" dirty="0">
                          <a:ln>
                            <a:noFill/>
                          </a:ln>
                          <a:solidFill>
                            <a:schemeClr val="tx1"/>
                          </a:solidFill>
                          <a:effectLst/>
                          <a:latin typeface="+mn-lt"/>
                        </a:rPr>
                        <a:t> </a:t>
                      </a:r>
                      <a:r>
                        <a:rPr lang="en-US" sz="2400" kern="1400" dirty="0">
                          <a:ln>
                            <a:noFill/>
                          </a:ln>
                          <a:solidFill>
                            <a:schemeClr val="tx1"/>
                          </a:solidFill>
                          <a:effectLst/>
                          <a:latin typeface="+mn-lt"/>
                        </a:rPr>
                        <a:t>reduced</a:t>
                      </a:r>
                      <a:r>
                        <a:rPr lang="en-US" sz="2400" kern="1400" spc="-75" dirty="0">
                          <a:ln>
                            <a:noFill/>
                          </a:ln>
                          <a:solidFill>
                            <a:schemeClr val="tx1"/>
                          </a:solidFill>
                          <a:effectLst/>
                          <a:latin typeface="+mn-lt"/>
                        </a:rPr>
                        <a:t> </a:t>
                      </a:r>
                      <a:r>
                        <a:rPr lang="en-US" sz="2400" kern="1400" dirty="0">
                          <a:ln>
                            <a:noFill/>
                          </a:ln>
                          <a:solidFill>
                            <a:schemeClr val="tx1"/>
                          </a:solidFill>
                          <a:effectLst/>
                          <a:latin typeface="+mn-lt"/>
                        </a:rPr>
                        <a:t>application</a:t>
                      </a:r>
                      <a:r>
                        <a:rPr lang="en-US" sz="2400" kern="1400" spc="5" dirty="0">
                          <a:ln>
                            <a:noFill/>
                          </a:ln>
                          <a:solidFill>
                            <a:schemeClr val="tx1"/>
                          </a:solidFill>
                          <a:effectLst/>
                          <a:latin typeface="+mn-lt"/>
                        </a:rPr>
                        <a:t> </a:t>
                      </a:r>
                      <a:r>
                        <a:rPr lang="en-US" sz="2400" kern="1400" dirty="0">
                          <a:ln>
                            <a:noFill/>
                          </a:ln>
                          <a:solidFill>
                            <a:schemeClr val="tx1"/>
                          </a:solidFill>
                          <a:effectLst/>
                          <a:latin typeface="+mn-lt"/>
                        </a:rPr>
                        <a:t>rate</a:t>
                      </a:r>
                      <a:r>
                        <a:rPr lang="en-US" sz="2400" kern="1400" spc="-95" dirty="0">
                          <a:ln>
                            <a:noFill/>
                          </a:ln>
                          <a:solidFill>
                            <a:schemeClr val="tx1"/>
                          </a:solidFill>
                          <a:effectLst/>
                          <a:latin typeface="+mn-lt"/>
                        </a:rPr>
                        <a:t> </a:t>
                      </a:r>
                      <a:r>
                        <a:rPr lang="en-US" sz="2400" kern="1400" dirty="0">
                          <a:ln>
                            <a:noFill/>
                          </a:ln>
                          <a:solidFill>
                            <a:schemeClr val="tx1"/>
                          </a:solidFill>
                          <a:effectLst/>
                          <a:latin typeface="+mn-lt"/>
                        </a:rPr>
                        <a:t>up</a:t>
                      </a:r>
                      <a:r>
                        <a:rPr lang="en-US" sz="2400" kern="1400" spc="-95" dirty="0">
                          <a:ln>
                            <a:noFill/>
                          </a:ln>
                          <a:solidFill>
                            <a:schemeClr val="tx1"/>
                          </a:solidFill>
                          <a:effectLst/>
                          <a:latin typeface="+mn-lt"/>
                        </a:rPr>
                        <a:t> </a:t>
                      </a:r>
                      <a:r>
                        <a:rPr lang="en-US" sz="2400" kern="1400" dirty="0">
                          <a:ln>
                            <a:noFill/>
                          </a:ln>
                          <a:solidFill>
                            <a:schemeClr val="tx1"/>
                          </a:solidFill>
                          <a:effectLst/>
                          <a:latin typeface="+mn-lt"/>
                        </a:rPr>
                        <a:t>to</a:t>
                      </a:r>
                      <a:r>
                        <a:rPr lang="en-US" sz="2400" kern="1400" spc="5" dirty="0">
                          <a:ln>
                            <a:noFill/>
                          </a:ln>
                          <a:solidFill>
                            <a:schemeClr val="tx1"/>
                          </a:solidFill>
                          <a:effectLst/>
                          <a:latin typeface="+mn-lt"/>
                        </a:rPr>
                        <a:t> </a:t>
                      </a:r>
                      <a:r>
                        <a:rPr lang="en-US" sz="2400" kern="1400" dirty="0">
                          <a:ln>
                            <a:noFill/>
                          </a:ln>
                          <a:solidFill>
                            <a:schemeClr val="tx1"/>
                          </a:solidFill>
                          <a:effectLst/>
                          <a:latin typeface="+mn-lt"/>
                        </a:rPr>
                        <a:t>25%</a:t>
                      </a: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76D"/>
                    </a:solidFill>
                  </a:tcPr>
                </a:tc>
                <a:extLst>
                  <a:ext uri="{0D108BD9-81ED-4DB2-BD59-A6C34878D82A}">
                    <a16:rowId xmlns:a16="http://schemas.microsoft.com/office/drawing/2014/main" val="2456092506"/>
                  </a:ext>
                </a:extLst>
              </a:tr>
              <a:tr h="3792946">
                <a:tc>
                  <a:txBody>
                    <a:bodyPr/>
                    <a:lstStyle/>
                    <a:p>
                      <a:pPr marL="448310" marR="442582" indent="0" algn="ctr" rtl="0">
                        <a:lnSpc>
                          <a:spcPct val="107000"/>
                        </a:lnSpc>
                        <a:spcBef>
                          <a:spcPts val="465"/>
                        </a:spcBef>
                        <a:spcAft>
                          <a:spcPts val="0"/>
                        </a:spcAft>
                      </a:pPr>
                      <a:r>
                        <a:rPr lang="en-US" sz="2000" b="1" kern="1400" dirty="0">
                          <a:ln>
                            <a:noFill/>
                          </a:ln>
                          <a:solidFill>
                            <a:schemeClr val="tx1"/>
                          </a:solidFill>
                          <a:effectLst/>
                          <a:latin typeface="+mn-lt"/>
                        </a:rPr>
                        <a:t> </a:t>
                      </a:r>
                      <a:endParaRPr lang="en-US" sz="2000" kern="1400" dirty="0">
                        <a:ln>
                          <a:noFill/>
                        </a:ln>
                        <a:solidFill>
                          <a:schemeClr val="tx1"/>
                        </a:solidFill>
                        <a:effectLst/>
                        <a:latin typeface="+mn-lt"/>
                      </a:endParaRPr>
                    </a:p>
                    <a:p>
                      <a:pPr marL="448310" marR="442582" indent="0" algn="ctr" rtl="0">
                        <a:lnSpc>
                          <a:spcPct val="107000"/>
                        </a:lnSpc>
                        <a:spcBef>
                          <a:spcPts val="465"/>
                        </a:spcBef>
                        <a:spcAft>
                          <a:spcPts val="0"/>
                        </a:spcAft>
                      </a:pPr>
                      <a:r>
                        <a:rPr lang="en-US" sz="2400" b="1" kern="1400" dirty="0">
                          <a:ln>
                            <a:noFill/>
                          </a:ln>
                          <a:solidFill>
                            <a:schemeClr val="tx1"/>
                          </a:solidFill>
                          <a:effectLst/>
                          <a:latin typeface="+mn-lt"/>
                        </a:rPr>
                        <a:t>Excessively Above Target</a:t>
                      </a:r>
                      <a:endParaRPr lang="en-US" sz="2400" kern="1400" dirty="0">
                        <a:ln>
                          <a:noFill/>
                        </a:ln>
                        <a:solidFill>
                          <a:schemeClr val="tx1"/>
                        </a:solidFill>
                        <a:effectLst/>
                        <a:latin typeface="+mn-lt"/>
                      </a:endParaRPr>
                    </a:p>
                    <a:p>
                      <a:pPr marL="448310" marR="442582" indent="0" algn="ctr" rtl="0">
                        <a:lnSpc>
                          <a:spcPct val="107000"/>
                        </a:lnSpc>
                        <a:spcBef>
                          <a:spcPts val="465"/>
                        </a:spcBef>
                        <a:spcAft>
                          <a:spcPts val="0"/>
                        </a:spcAft>
                      </a:pPr>
                      <a:r>
                        <a:rPr lang="en-US" sz="2400" kern="1400" dirty="0">
                          <a:ln>
                            <a:noFill/>
                          </a:ln>
                          <a:solidFill>
                            <a:schemeClr val="tx1"/>
                          </a:solidFill>
                          <a:effectLst/>
                          <a:latin typeface="+mn-lt"/>
                        </a:rPr>
                        <a:t>(&gt;30 ppm)</a:t>
                      </a:r>
                    </a:p>
                  </a:txBody>
                  <a:tcP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2A9A0"/>
                    </a:solidFill>
                  </a:tcPr>
                </a:tc>
                <a:tc>
                  <a:txBody>
                    <a:bodyPr/>
                    <a:lstStyle/>
                    <a:p>
                      <a:pPr marL="342900" marR="0" indent="-342900" algn="l" rtl="0">
                        <a:lnSpc>
                          <a:spcPct val="107000"/>
                        </a:lnSpc>
                        <a:spcBef>
                          <a:spcPts val="395"/>
                        </a:spcBef>
                        <a:spcAft>
                          <a:spcPts val="0"/>
                        </a:spcAft>
                        <a:buFont typeface="Arial" panose="020B0604020202020204" pitchFamily="34" charset="0"/>
                        <a:buChar char="•"/>
                        <a:tabLst>
                          <a:tab pos="-491032800" algn="l"/>
                          <a:tab pos="-484632000" algn="l"/>
                        </a:tabLst>
                      </a:pPr>
                      <a:endParaRPr lang="en-US" sz="2000" kern="1400" dirty="0" smtClean="0">
                        <a:ln>
                          <a:noFill/>
                        </a:ln>
                        <a:solidFill>
                          <a:schemeClr val="tx1"/>
                        </a:solidFill>
                        <a:effectLst/>
                        <a:latin typeface="+mn-lt"/>
                      </a:endParaRPr>
                    </a:p>
                    <a:p>
                      <a:pPr marL="342900" marR="0" indent="-342900" algn="l" rtl="0">
                        <a:lnSpc>
                          <a:spcPct val="107000"/>
                        </a:lnSpc>
                        <a:spcBef>
                          <a:spcPts val="395"/>
                        </a:spcBef>
                        <a:spcAft>
                          <a:spcPts val="0"/>
                        </a:spcAft>
                        <a:buFont typeface="Arial" panose="020B0604020202020204" pitchFamily="34" charset="0"/>
                        <a:buChar char="•"/>
                        <a:tabLst>
                          <a:tab pos="-491032800" algn="l"/>
                          <a:tab pos="-484632000" algn="l"/>
                        </a:tabLst>
                      </a:pPr>
                      <a:r>
                        <a:rPr lang="en-US" sz="2400" kern="1400" dirty="0" smtClean="0">
                          <a:ln>
                            <a:noFill/>
                          </a:ln>
                          <a:solidFill>
                            <a:schemeClr val="tx1"/>
                          </a:solidFill>
                          <a:effectLst/>
                          <a:latin typeface="+mn-lt"/>
                        </a:rPr>
                        <a:t>Explanatory </a:t>
                      </a:r>
                      <a:r>
                        <a:rPr lang="en-US" sz="2400" kern="1400" dirty="0">
                          <a:ln>
                            <a:noFill/>
                          </a:ln>
                          <a:solidFill>
                            <a:schemeClr val="tx1"/>
                          </a:solidFill>
                          <a:effectLst/>
                          <a:latin typeface="+mn-lt"/>
                        </a:rPr>
                        <a:t>report shall be submitted by professional consultant which includes recommended changes to application and farming practices</a:t>
                      </a:r>
                    </a:p>
                    <a:p>
                      <a:pPr marL="342900" marR="0" indent="-342900" algn="l" rtl="0">
                        <a:lnSpc>
                          <a:spcPct val="107000"/>
                        </a:lnSpc>
                        <a:spcBef>
                          <a:spcPts val="395"/>
                        </a:spcBef>
                        <a:spcAft>
                          <a:spcPts val="0"/>
                        </a:spcAft>
                        <a:buFont typeface="Arial" panose="020B0604020202020204" pitchFamily="34" charset="0"/>
                        <a:buChar char="•"/>
                        <a:tabLst>
                          <a:tab pos="-491032800" algn="l"/>
                          <a:tab pos="-484632000" algn="l"/>
                        </a:tabLst>
                      </a:pPr>
                      <a:r>
                        <a:rPr lang="en-US" sz="2400" kern="1400" dirty="0" smtClean="0">
                          <a:ln>
                            <a:noFill/>
                          </a:ln>
                          <a:solidFill>
                            <a:schemeClr val="tx1"/>
                          </a:solidFill>
                          <a:effectLst/>
                          <a:latin typeface="+mn-lt"/>
                        </a:rPr>
                        <a:t>Ecology </a:t>
                      </a:r>
                      <a:r>
                        <a:rPr lang="en-US" sz="2400" kern="1400" dirty="0">
                          <a:ln>
                            <a:noFill/>
                          </a:ln>
                          <a:solidFill>
                            <a:schemeClr val="tx1"/>
                          </a:solidFill>
                          <a:effectLst/>
                          <a:latin typeface="+mn-lt"/>
                        </a:rPr>
                        <a:t>may require a reduced application rate up to an additional 25</a:t>
                      </a:r>
                      <a:r>
                        <a:rPr lang="en-US" sz="2400" kern="1400" dirty="0" smtClean="0">
                          <a:ln>
                            <a:noFill/>
                          </a:ln>
                          <a:solidFill>
                            <a:schemeClr val="tx1"/>
                          </a:solidFill>
                          <a:effectLst/>
                          <a:latin typeface="+mn-lt"/>
                        </a:rPr>
                        <a:t>%</a:t>
                      </a:r>
                      <a:endParaRPr lang="en-US" sz="2400" kern="1400" dirty="0">
                        <a:ln>
                          <a:noFill/>
                        </a:ln>
                        <a:solidFill>
                          <a:schemeClr val="tx1"/>
                        </a:solidFill>
                        <a:effectLst/>
                        <a:latin typeface="+mn-lt"/>
                      </a:endParaRPr>
                    </a:p>
                    <a:p>
                      <a:pPr marL="342900" marR="0" indent="-342900" algn="l" rtl="0">
                        <a:lnSpc>
                          <a:spcPct val="107000"/>
                        </a:lnSpc>
                        <a:spcBef>
                          <a:spcPts val="395"/>
                        </a:spcBef>
                        <a:spcAft>
                          <a:spcPts val="0"/>
                        </a:spcAft>
                        <a:buFont typeface="Arial" panose="020B0604020202020204" pitchFamily="34" charset="0"/>
                        <a:buChar char="•"/>
                        <a:tabLst>
                          <a:tab pos="-491032800" algn="l"/>
                          <a:tab pos="-484632000" algn="l"/>
                        </a:tabLst>
                      </a:pPr>
                      <a:r>
                        <a:rPr lang="en-US" sz="2400" kern="1400" dirty="0" smtClean="0">
                          <a:ln>
                            <a:noFill/>
                          </a:ln>
                          <a:solidFill>
                            <a:schemeClr val="tx1"/>
                          </a:solidFill>
                          <a:effectLst/>
                          <a:latin typeface="+mn-lt"/>
                        </a:rPr>
                        <a:t>After </a:t>
                      </a:r>
                      <a:r>
                        <a:rPr lang="en-US" sz="2400" kern="1400" dirty="0">
                          <a:ln>
                            <a:noFill/>
                          </a:ln>
                          <a:solidFill>
                            <a:schemeClr val="tx1"/>
                          </a:solidFill>
                          <a:effectLst/>
                          <a:latin typeface="+mn-lt"/>
                        </a:rPr>
                        <a:t>three consecutive years in this bracket, stop application until fall soil nitrate returns to t</a:t>
                      </a:r>
                      <a:r>
                        <a:rPr lang="en-US" sz="2400" kern="1400" dirty="0" smtClean="0">
                          <a:ln>
                            <a:noFill/>
                          </a:ln>
                          <a:solidFill>
                            <a:schemeClr val="tx1"/>
                          </a:solidFill>
                          <a:effectLst/>
                          <a:latin typeface="+mn-lt"/>
                        </a:rPr>
                        <a:t>arget range</a:t>
                      </a:r>
                    </a:p>
                    <a:p>
                      <a:pPr marL="342900" marR="0" indent="-342900" algn="l" rtl="0">
                        <a:lnSpc>
                          <a:spcPct val="107000"/>
                        </a:lnSpc>
                        <a:spcBef>
                          <a:spcPts val="395"/>
                        </a:spcBef>
                        <a:spcAft>
                          <a:spcPts val="0"/>
                        </a:spcAft>
                        <a:buFont typeface="Arial" panose="020B0604020202020204" pitchFamily="34" charset="0"/>
                        <a:buChar char="•"/>
                        <a:tabLst>
                          <a:tab pos="-491032800" algn="l"/>
                          <a:tab pos="-484632000" algn="l"/>
                        </a:tabLst>
                      </a:pPr>
                      <a:endParaRPr lang="en-US" sz="2000" kern="1400" dirty="0">
                        <a:ln>
                          <a:noFill/>
                        </a:ln>
                        <a:solidFill>
                          <a:schemeClr val="tx1"/>
                        </a:solidFill>
                        <a:effectLst/>
                        <a:latin typeface="+mn-lt"/>
                      </a:endParaRPr>
                    </a:p>
                  </a:txBody>
                  <a:tcP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2A9A0"/>
                    </a:solidFill>
                  </a:tcPr>
                </a:tc>
                <a:extLst>
                  <a:ext uri="{0D108BD9-81ED-4DB2-BD59-A6C34878D82A}">
                    <a16:rowId xmlns:a16="http://schemas.microsoft.com/office/drawing/2014/main" val="2081513731"/>
                  </a:ext>
                </a:extLst>
              </a:tr>
            </a:tbl>
          </a:graphicData>
        </a:graphic>
      </p:graphicFrame>
    </p:spTree>
    <p:extLst>
      <p:ext uri="{BB962C8B-B14F-4D97-AF65-F5344CB8AC3E}">
        <p14:creationId xmlns:p14="http://schemas.microsoft.com/office/powerpoint/2010/main" val="23225065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4318" y="4347133"/>
            <a:ext cx="6885779" cy="2257599"/>
          </a:xfrm>
        </p:spPr>
        <p:txBody>
          <a:bodyPr>
            <a:normAutofit fontScale="90000"/>
          </a:bodyPr>
          <a:lstStyle/>
          <a:p>
            <a:r>
              <a:rPr lang="en-US" sz="3000" dirty="0"/>
              <a:t>Raise your webinar hand and wait to be unmuted</a:t>
            </a:r>
            <a:br>
              <a:rPr lang="en-US" sz="3000" dirty="0"/>
            </a:br>
            <a:r>
              <a:rPr lang="en-US" sz="3000" dirty="0"/>
              <a:t>- or –</a:t>
            </a:r>
            <a:br>
              <a:rPr lang="en-US" sz="3000" dirty="0"/>
            </a:br>
            <a:r>
              <a:rPr lang="en-US" sz="3000" dirty="0"/>
              <a:t>Type your question in the chat box and we’ll read it</a:t>
            </a:r>
          </a:p>
        </p:txBody>
      </p:sp>
      <p:sp>
        <p:nvSpPr>
          <p:cNvPr id="4" name="TextBox 3"/>
          <p:cNvSpPr txBox="1"/>
          <p:nvPr/>
        </p:nvSpPr>
        <p:spPr>
          <a:xfrm>
            <a:off x="1962310" y="8114048"/>
            <a:ext cx="9789794" cy="507831"/>
          </a:xfrm>
          <a:prstGeom prst="rect">
            <a:avLst/>
          </a:prstGeom>
          <a:noFill/>
        </p:spPr>
        <p:txBody>
          <a:bodyPr wrap="square" rtlCol="0">
            <a:spAutoFit/>
          </a:bodyPr>
          <a:lstStyle/>
          <a:p>
            <a:pPr algn="ctr" defTabSz="1371417">
              <a:spcAft>
                <a:spcPts val="1800"/>
              </a:spcAft>
            </a:pPr>
            <a:r>
              <a:rPr lang="en-US" sz="2700" dirty="0" err="1">
                <a:solidFill>
                  <a:prstClr val="black"/>
                </a:solidFill>
                <a:latin typeface="Calibri"/>
              </a:rPr>
              <a:t>Shawnté</a:t>
            </a:r>
            <a:r>
              <a:rPr lang="en-US" sz="2700" dirty="0">
                <a:solidFill>
                  <a:prstClr val="black"/>
                </a:solidFill>
                <a:latin typeface="Calibri"/>
              </a:rPr>
              <a:t> Greenway, swrobiosolids@ecy.wa.gov, 360-407-6055</a:t>
            </a:r>
          </a:p>
        </p:txBody>
      </p:sp>
      <p:sp>
        <p:nvSpPr>
          <p:cNvPr id="6" name="TextBox 5"/>
          <p:cNvSpPr txBox="1"/>
          <p:nvPr/>
        </p:nvSpPr>
        <p:spPr>
          <a:xfrm>
            <a:off x="2182387" y="2341593"/>
            <a:ext cx="9318173" cy="1304203"/>
          </a:xfrm>
          <a:prstGeom prst="rect">
            <a:avLst/>
          </a:prstGeom>
          <a:solidFill>
            <a:srgbClr val="97B1CD"/>
          </a:solidFill>
        </p:spPr>
        <p:txBody>
          <a:bodyPr wrap="square" rtlCol="0">
            <a:spAutoFit/>
          </a:bodyPr>
          <a:lstStyle/>
          <a:p>
            <a:pPr algn="ctr" defTabSz="1371417"/>
            <a:r>
              <a:rPr lang="en-US" sz="7875" dirty="0">
                <a:solidFill>
                  <a:srgbClr val="2E4660"/>
                </a:solidFill>
                <a:latin typeface="Franklin Gothic Medium" panose="020B0603020102020204" pitchFamily="34" charset="0"/>
              </a:rPr>
              <a:t>Questions?</a:t>
            </a:r>
          </a:p>
        </p:txBody>
      </p:sp>
    </p:spTree>
    <p:extLst>
      <p:ext uri="{BB962C8B-B14F-4D97-AF65-F5344CB8AC3E}">
        <p14:creationId xmlns:p14="http://schemas.microsoft.com/office/powerpoint/2010/main" val="443800784"/>
      </p:ext>
    </p:extLst>
  </p:cSld>
  <p:clrMapOvr>
    <a:masterClrMapping/>
  </p:clrMapOvr>
  <mc:AlternateContent xmlns:mc="http://schemas.openxmlformats.org/markup-compatibility/2006" xmlns:p14="http://schemas.microsoft.com/office/powerpoint/2010/main">
    <mc:Choice Requires="p14">
      <p:transition p14:dur="0" advTm="3094"/>
    </mc:Choice>
    <mc:Fallback xmlns="">
      <p:transition advTm="3094"/>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2"/>
          <p:cNvSpPr txBox="1">
            <a:spLocks/>
          </p:cNvSpPr>
          <p:nvPr/>
        </p:nvSpPr>
        <p:spPr>
          <a:xfrm>
            <a:off x="903730" y="3599604"/>
            <a:ext cx="11934005" cy="630114"/>
          </a:xfrm>
          <a:prstGeom prst="rect">
            <a:avLst/>
          </a:prstGeom>
        </p:spPr>
        <p:txBody>
          <a:bodyPr vert="horz" lIns="68581" tIns="34291" rIns="68581" bIns="34291" rtlCol="0" anchor="b">
            <a:normAutofit/>
          </a:bodyPr>
          <a:lstStyle>
            <a:lvl1pPr algn="ctr" defTabSz="1371326">
              <a:lnSpc>
                <a:spcPct val="90000"/>
              </a:lnSpc>
              <a:spcBef>
                <a:spcPct val="0"/>
              </a:spcBef>
              <a:buNone/>
              <a:defRPr sz="4400">
                <a:solidFill>
                  <a:schemeClr val="tx2"/>
                </a:solidFill>
                <a:latin typeface="Franklin Gothic Medium" panose="020B0603020102020204" pitchFamily="34" charset="0"/>
                <a:ea typeface="Roboto Medium" panose="02000000000000000000" pitchFamily="2" charset="0"/>
                <a:cs typeface="+mj-cs"/>
              </a:defRPr>
            </a:lvl1pPr>
          </a:lstStyle>
          <a:p>
            <a:pPr algn="l" defTabSz="2056715"/>
            <a:r>
              <a:rPr lang="en-US" sz="3000" b="1" dirty="0">
                <a:solidFill>
                  <a:prstClr val="black"/>
                </a:solidFill>
                <a:latin typeface="Franklin Gothic Book" panose="020B0503020102020204" pitchFamily="34" charset="0"/>
              </a:rPr>
              <a:t>Other ways to send us your comments, due by Dec. 2, 2020</a:t>
            </a:r>
          </a:p>
        </p:txBody>
      </p:sp>
      <p:grpSp>
        <p:nvGrpSpPr>
          <p:cNvPr id="2" name="Group 1" descr="Online comment form webpage address" title="Submit comments online"/>
          <p:cNvGrpSpPr/>
          <p:nvPr/>
        </p:nvGrpSpPr>
        <p:grpSpPr>
          <a:xfrm>
            <a:off x="910935" y="4464994"/>
            <a:ext cx="11986436" cy="800116"/>
            <a:chOff x="910935" y="4464994"/>
            <a:chExt cx="11986436" cy="800116"/>
          </a:xfrm>
        </p:grpSpPr>
        <p:sp>
          <p:nvSpPr>
            <p:cNvPr id="22" name="Rectangle 21"/>
            <p:cNvSpPr/>
            <p:nvPr/>
          </p:nvSpPr>
          <p:spPr>
            <a:xfrm>
              <a:off x="910935" y="4464994"/>
              <a:ext cx="11986436" cy="800116"/>
            </a:xfrm>
            <a:prstGeom prst="rect">
              <a:avLst/>
            </a:prstGeom>
            <a:gradFill>
              <a:gsLst>
                <a:gs pos="0">
                  <a:srgbClr val="7AA456"/>
                </a:gs>
                <a:gs pos="80000">
                  <a:srgbClr val="7AA456"/>
                </a:gs>
                <a:gs pos="100000">
                  <a:srgbClr val="7AA456"/>
                </a:gs>
              </a:gsLst>
            </a:gradFill>
          </p:spPr>
          <p:style>
            <a:lnRef idx="1">
              <a:schemeClr val="accent3"/>
            </a:lnRef>
            <a:fillRef idx="3">
              <a:schemeClr val="accent3"/>
            </a:fillRef>
            <a:effectRef idx="2">
              <a:schemeClr val="accent3"/>
            </a:effectRef>
            <a:fontRef idx="minor">
              <a:schemeClr val="lt1"/>
            </a:fontRef>
          </p:style>
          <p:txBody>
            <a:bodyPr rtlCol="0" anchor="ctr"/>
            <a:lstStyle/>
            <a:p>
              <a:pPr defTabSz="1371417"/>
              <a:r>
                <a:rPr lang="en-US" sz="4051" b="1" dirty="0">
                  <a:solidFill>
                    <a:prstClr val="white"/>
                  </a:solidFill>
                  <a:latin typeface="Calibri"/>
                </a:rPr>
                <a:t>Online</a:t>
              </a:r>
            </a:p>
          </p:txBody>
        </p:sp>
        <p:sp>
          <p:nvSpPr>
            <p:cNvPr id="23" name="TextBox 22"/>
            <p:cNvSpPr txBox="1"/>
            <p:nvPr/>
          </p:nvSpPr>
          <p:spPr>
            <a:xfrm>
              <a:off x="4133862" y="4624555"/>
              <a:ext cx="8703874" cy="553998"/>
            </a:xfrm>
            <a:prstGeom prst="rect">
              <a:avLst/>
            </a:prstGeom>
            <a:solidFill>
              <a:schemeClr val="bg1"/>
            </a:solidFill>
          </p:spPr>
          <p:txBody>
            <a:bodyPr wrap="square" rtlCol="0">
              <a:spAutoFit/>
            </a:bodyPr>
            <a:lstStyle/>
            <a:p>
              <a:pPr defTabSz="1371417"/>
              <a:r>
                <a:rPr lang="en-US" sz="3000" dirty="0">
                  <a:solidFill>
                    <a:prstClr val="black"/>
                  </a:solidFill>
                  <a:latin typeface="Franklin Gothic Book" panose="020B0503020102020204" pitchFamily="34" charset="0"/>
                  <a:ea typeface="Roboto Medium" panose="02000000000000000000" pitchFamily="2" charset="0"/>
                </a:rPr>
                <a:t>http://wq.ecology.commentinput.com/?id=DQCfZ</a:t>
              </a:r>
            </a:p>
          </p:txBody>
        </p:sp>
      </p:grpSp>
      <p:grpSp>
        <p:nvGrpSpPr>
          <p:cNvPr id="3" name="Group 2" descr="Mailing address of where to send comments" title="Submit comments by mail"/>
          <p:cNvGrpSpPr/>
          <p:nvPr/>
        </p:nvGrpSpPr>
        <p:grpSpPr>
          <a:xfrm>
            <a:off x="903731" y="5616906"/>
            <a:ext cx="11993640" cy="2154294"/>
            <a:chOff x="903731" y="5616906"/>
            <a:chExt cx="11993640" cy="2154294"/>
          </a:xfrm>
        </p:grpSpPr>
        <p:sp>
          <p:nvSpPr>
            <p:cNvPr id="24" name="Rectangle 23"/>
            <p:cNvSpPr/>
            <p:nvPr/>
          </p:nvSpPr>
          <p:spPr>
            <a:xfrm>
              <a:off x="903731" y="5616906"/>
              <a:ext cx="11993640" cy="2154294"/>
            </a:xfrm>
            <a:prstGeom prst="rect">
              <a:avLst/>
            </a:prstGeom>
            <a:gradFill>
              <a:gsLst>
                <a:gs pos="22000">
                  <a:srgbClr val="0563C1"/>
                </a:gs>
                <a:gs pos="100000">
                  <a:schemeClr val="accent5">
                    <a:shade val="93000"/>
                    <a:satMod val="130000"/>
                  </a:schemeClr>
                </a:gs>
                <a:gs pos="100000">
                  <a:schemeClr val="accent5">
                    <a:shade val="94000"/>
                    <a:satMod val="135000"/>
                  </a:schemeClr>
                </a:gs>
              </a:gsLst>
            </a:gradFill>
          </p:spPr>
          <p:style>
            <a:lnRef idx="1">
              <a:schemeClr val="accent5"/>
            </a:lnRef>
            <a:fillRef idx="3">
              <a:schemeClr val="accent5"/>
            </a:fillRef>
            <a:effectRef idx="2">
              <a:schemeClr val="accent5"/>
            </a:effectRef>
            <a:fontRef idx="minor">
              <a:schemeClr val="lt1"/>
            </a:fontRef>
          </p:style>
          <p:txBody>
            <a:bodyPr rtlCol="0" anchor="ctr"/>
            <a:lstStyle/>
            <a:p>
              <a:pPr defTabSz="1371417"/>
              <a:r>
                <a:rPr lang="en-US" sz="4051" b="1" dirty="0">
                  <a:solidFill>
                    <a:prstClr val="white"/>
                  </a:solidFill>
                  <a:latin typeface="Calibri"/>
                </a:rPr>
                <a:t>Mail</a:t>
              </a:r>
            </a:p>
          </p:txBody>
        </p:sp>
        <p:sp>
          <p:nvSpPr>
            <p:cNvPr id="25" name="TextBox 24"/>
            <p:cNvSpPr txBox="1"/>
            <p:nvPr/>
          </p:nvSpPr>
          <p:spPr>
            <a:xfrm>
              <a:off x="4133860" y="5701626"/>
              <a:ext cx="8703874" cy="1938992"/>
            </a:xfrm>
            <a:prstGeom prst="rect">
              <a:avLst/>
            </a:prstGeom>
            <a:solidFill>
              <a:schemeClr val="bg1"/>
            </a:solidFill>
          </p:spPr>
          <p:txBody>
            <a:bodyPr wrap="square" rtlCol="0">
              <a:spAutoFit/>
            </a:bodyPr>
            <a:lstStyle/>
            <a:p>
              <a:pPr defTabSz="1371417"/>
              <a:r>
                <a:rPr lang="en-US" sz="3000" dirty="0" err="1">
                  <a:solidFill>
                    <a:prstClr val="black"/>
                  </a:solidFill>
                  <a:latin typeface="Franklin Gothic Book" panose="020B0503020102020204" pitchFamily="34" charset="0"/>
                  <a:ea typeface="Roboto Medium" panose="02000000000000000000" pitchFamily="2" charset="0"/>
                </a:rPr>
                <a:t>Shawnté</a:t>
              </a:r>
              <a:r>
                <a:rPr lang="en-US" sz="3000" dirty="0">
                  <a:solidFill>
                    <a:prstClr val="black"/>
                  </a:solidFill>
                  <a:latin typeface="Franklin Gothic Book" panose="020B0503020102020204" pitchFamily="34" charset="0"/>
                  <a:ea typeface="Roboto Medium" panose="02000000000000000000" pitchFamily="2" charset="0"/>
                </a:rPr>
                <a:t> Greenway</a:t>
              </a:r>
            </a:p>
            <a:p>
              <a:pPr defTabSz="1371417"/>
              <a:r>
                <a:rPr lang="en-US" sz="3000" dirty="0">
                  <a:solidFill>
                    <a:prstClr val="black"/>
                  </a:solidFill>
                  <a:latin typeface="Franklin Gothic Book" panose="020B0503020102020204" pitchFamily="34" charset="0"/>
                  <a:ea typeface="Roboto Medium" panose="02000000000000000000" pitchFamily="2" charset="0"/>
                </a:rPr>
                <a:t>Department of Ecology</a:t>
              </a:r>
            </a:p>
            <a:p>
              <a:pPr defTabSz="1371417"/>
              <a:r>
                <a:rPr lang="en-US" sz="3000" dirty="0">
                  <a:solidFill>
                    <a:prstClr val="black"/>
                  </a:solidFill>
                  <a:latin typeface="Franklin Gothic Book" panose="020B0503020102020204" pitchFamily="34" charset="0"/>
                  <a:ea typeface="Roboto Medium" panose="02000000000000000000" pitchFamily="2" charset="0"/>
                </a:rPr>
                <a:t>P.O. Box 47775</a:t>
              </a:r>
            </a:p>
            <a:p>
              <a:pPr defTabSz="1371417"/>
              <a:r>
                <a:rPr lang="en-US" sz="3000" dirty="0">
                  <a:solidFill>
                    <a:prstClr val="black"/>
                  </a:solidFill>
                  <a:latin typeface="Franklin Gothic Book" panose="020B0503020102020204" pitchFamily="34" charset="0"/>
                  <a:ea typeface="Roboto Medium" panose="02000000000000000000" pitchFamily="2" charset="0"/>
                </a:rPr>
                <a:t>Olympia, WA 98504-7775</a:t>
              </a:r>
            </a:p>
          </p:txBody>
        </p:sp>
      </p:grpSp>
      <p:sp>
        <p:nvSpPr>
          <p:cNvPr id="10" name="Title 12"/>
          <p:cNvSpPr txBox="1">
            <a:spLocks/>
          </p:cNvSpPr>
          <p:nvPr/>
        </p:nvSpPr>
        <p:spPr>
          <a:xfrm>
            <a:off x="4133862" y="1381931"/>
            <a:ext cx="6172318" cy="630114"/>
          </a:xfrm>
          <a:prstGeom prst="rect">
            <a:avLst/>
          </a:prstGeom>
        </p:spPr>
        <p:txBody>
          <a:bodyPr vert="horz" lIns="68581" tIns="34291" rIns="68581" bIns="34291" rtlCol="0" anchor="b">
            <a:normAutofit/>
          </a:bodyPr>
          <a:lstStyle>
            <a:lvl1pPr algn="ctr" defTabSz="1371326">
              <a:lnSpc>
                <a:spcPct val="90000"/>
              </a:lnSpc>
              <a:spcBef>
                <a:spcPct val="0"/>
              </a:spcBef>
              <a:buNone/>
              <a:defRPr sz="4400">
                <a:solidFill>
                  <a:schemeClr val="tx2"/>
                </a:solidFill>
                <a:latin typeface="Franklin Gothic Medium" panose="020B0603020102020204" pitchFamily="34" charset="0"/>
                <a:ea typeface="Roboto Medium" panose="02000000000000000000" pitchFamily="2" charset="0"/>
                <a:cs typeface="+mj-cs"/>
              </a:defRPr>
            </a:lvl1pPr>
          </a:lstStyle>
          <a:p>
            <a:pPr defTabSz="2056715"/>
            <a:r>
              <a:rPr lang="en-US" sz="4051" dirty="0">
                <a:solidFill>
                  <a:prstClr val="black"/>
                </a:solidFill>
              </a:rPr>
              <a:t>Public Hearing</a:t>
            </a:r>
          </a:p>
        </p:txBody>
      </p:sp>
      <p:sp>
        <p:nvSpPr>
          <p:cNvPr id="11" name="Content Placeholder 2"/>
          <p:cNvSpPr txBox="1">
            <a:spLocks/>
          </p:cNvSpPr>
          <p:nvPr/>
        </p:nvSpPr>
        <p:spPr>
          <a:xfrm>
            <a:off x="5384741" y="1962756"/>
            <a:ext cx="4941143" cy="502167"/>
          </a:xfrm>
          <a:prstGeom prst="rect">
            <a:avLst/>
          </a:prstGeom>
        </p:spPr>
        <p:txBody>
          <a:bodyPr vert="horz" lIns="68581" tIns="34291" rIns="68581" bIns="34291" rtlCol="0">
            <a:noAutofit/>
          </a:bodyPr>
          <a:lstStyle>
            <a:lvl1pPr marL="342900" indent="-342900" algn="l" defTabSz="914400" rtl="0" eaLnBrk="1" latinLnBrk="0" hangingPunct="1">
              <a:spcBef>
                <a:spcPct val="20000"/>
              </a:spcBef>
              <a:buFont typeface="Arial" pitchFamily="34" charset="0"/>
              <a:buChar char="•"/>
              <a:defRPr sz="3600" kern="1200">
                <a:solidFill>
                  <a:schemeClr val="tx1"/>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3200" kern="1200">
                <a:solidFill>
                  <a:schemeClr val="tx1"/>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371417">
              <a:buNone/>
            </a:pPr>
            <a:r>
              <a:rPr lang="en-US" sz="3000" b="1" dirty="0">
                <a:solidFill>
                  <a:prstClr val="black"/>
                </a:solidFill>
                <a:latin typeface="Franklin Gothic Book" panose="020B0503020102020204" pitchFamily="34" charset="0"/>
                <a:ea typeface="Roboto Medium" panose="02000000000000000000" pitchFamily="2" charset="0"/>
              </a:rPr>
              <a:t>Hearing officer: Angela Fritz</a:t>
            </a:r>
          </a:p>
        </p:txBody>
      </p:sp>
      <p:pic>
        <p:nvPicPr>
          <p:cNvPr id="12" name="Pictur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4046248" y="1289146"/>
            <a:ext cx="1426110" cy="1616863"/>
          </a:xfrm>
          <a:prstGeom prst="rect">
            <a:avLst/>
          </a:prstGeom>
        </p:spPr>
      </p:pic>
    </p:spTree>
    <p:extLst>
      <p:ext uri="{BB962C8B-B14F-4D97-AF65-F5344CB8AC3E}">
        <p14:creationId xmlns:p14="http://schemas.microsoft.com/office/powerpoint/2010/main" val="493803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theme/theme1.xml><?xml version="1.0" encoding="utf-8"?>
<a:theme xmlns:a="http://schemas.openxmlformats.org/drawingml/2006/main" name="Content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13ca7600-3bff-434a-a5d1-dfd04fb39ad7">Templates</Category>
    <Lead_x0020_Person xmlns="13ca7600-3bff-434a-a5d1-dfd04fb39ad7">
      <UserInfo>
        <DisplayName>St. Onge, Camille (ECY)</DisplayName>
        <AccountId>1678</AccountId>
        <AccountType/>
      </UserInfo>
    </Lead_x0020_Person>
    <Program xmlns="13ca7600-3bff-434a-a5d1-dfd04fb39ad7" xsi:nil="true"/>
    <Archived xmlns="13ca7600-3bff-434a-a5d1-dfd04fb39ad7">false</Archived>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710CB2479D91A4792A1A99B37BFEC01" ma:contentTypeVersion="7" ma:contentTypeDescription="Create a new document." ma:contentTypeScope="" ma:versionID="239aa3ddb3e9b02d88cd0327aa04eb8c">
  <xsd:schema xmlns:xsd="http://www.w3.org/2001/XMLSchema" xmlns:xs="http://www.w3.org/2001/XMLSchema" xmlns:p="http://schemas.microsoft.com/office/2006/metadata/properties" xmlns:ns2="13ca7600-3bff-434a-a5d1-dfd04fb39ad7" xmlns:ns3="bf02219d-9a9f-4212-a9ea-954357619fb9" xmlns:ns4="http://schemas.microsoft.com/sharepoint/v4" targetNamespace="http://schemas.microsoft.com/office/2006/metadata/properties" ma:root="true" ma:fieldsID="d1829a3a3db9e1bace04e48baf748bb5" ns2:_="" ns3:_="" ns4:_="">
    <xsd:import namespace="13ca7600-3bff-434a-a5d1-dfd04fb39ad7"/>
    <xsd:import namespace="bf02219d-9a9f-4212-a9ea-954357619fb9"/>
    <xsd:import namespace="http://schemas.microsoft.com/sharepoint/v4"/>
    <xsd:element name="properties">
      <xsd:complexType>
        <xsd:sequence>
          <xsd:element name="documentManagement">
            <xsd:complexType>
              <xsd:all>
                <xsd:element ref="ns2:Category"/>
                <xsd:element ref="ns2:Archived" minOccurs="0"/>
                <xsd:element ref="ns2:Program" minOccurs="0"/>
                <xsd:element ref="ns2:Lead_x0020_Person" minOccurs="0"/>
                <xsd:element ref="ns3:SharedWithUsers" minOccurs="0"/>
                <xsd:element ref="ns4: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ca7600-3bff-434a-a5d1-dfd04fb39ad7" elementFormDefault="qualified">
    <xsd:import namespace="http://schemas.microsoft.com/office/2006/documentManagement/types"/>
    <xsd:import namespace="http://schemas.microsoft.com/office/infopath/2007/PartnerControls"/>
    <xsd:element name="Category" ma:index="8" ma:displayName="Category" ma:format="Dropdown" ma:internalName="Category">
      <xsd:simpleType>
        <xsd:restriction base="dms:Choice">
          <xsd:enumeration value="Contact List - team"/>
          <xsd:enumeration value="Coverage pods"/>
          <xsd:enumeration value="Historical Reference"/>
          <xsd:enumeration value="Instruction Sets"/>
          <xsd:enumeration value="Issues Information"/>
          <xsd:enumeration value="Legislative Documents"/>
          <xsd:enumeration value="Newspaper Subscriptions"/>
          <xsd:enumeration value="Org Chart"/>
          <xsd:enumeration value="Penalty BMPs"/>
          <xsd:enumeration value="Presentations"/>
          <xsd:enumeration value="Program Resources"/>
          <xsd:enumeration value="Speeches"/>
          <xsd:enumeration value="Sample Communication Plans"/>
          <xsd:enumeration value="Templates"/>
          <xsd:enumeration value="Trainings, tips, and tricks"/>
          <xsd:enumeration value="Webinars"/>
          <xsd:enumeration value="Web reference documents"/>
          <xsd:enumeration value="Project Documents"/>
          <xsd:enumeration value="Meeting logistics &amp; sign ups"/>
        </xsd:restriction>
      </xsd:simpleType>
    </xsd:element>
    <xsd:element name="Archived" ma:index="9" nillable="true" ma:displayName="Archived" ma:default="0" ma:internalName="Archived">
      <xsd:simpleType>
        <xsd:restriction base="dms:Boolean"/>
      </xsd:simpleType>
    </xsd:element>
    <xsd:element name="Program" ma:index="10" nillable="true" ma:displayName="Program" ma:format="Dropdown" ma:internalName="Program">
      <xsd:simpleType>
        <xsd:restriction base="dms:Choice">
          <xsd:enumeration value="Air Quality Program"/>
          <xsd:enumeration value="Environmental Assessment Program"/>
          <xsd:enumeration value="Hazardous Waste &amp; Toxics Reduction Program"/>
          <xsd:enumeration value="Nuclear Waste Program"/>
          <xsd:enumeration value="Shorelands &amp; Environmental Assistance Program"/>
          <xsd:enumeration value="Spill Prevention, Preparedness, &amp; Response Program"/>
          <xsd:enumeration value="Toxics Cleanup Program"/>
          <xsd:enumeration value="Waste 2 Resources Program"/>
          <xsd:enumeration value="Water Quality Program"/>
          <xsd:enumeration value="Water Resources Program"/>
          <xsd:enumeration value="Regional Office - Central"/>
          <xsd:enumeration value="Regional Office - Eastern"/>
          <xsd:enumeration value="Regional Office - Northwest"/>
          <xsd:enumeration value="Regional Office - Southwest"/>
          <xsd:enumeration value="Office of Columbia River"/>
        </xsd:restriction>
      </xsd:simpleType>
    </xsd:element>
    <xsd:element name="Lead_x0020_Person" ma:index="11" nillable="true" ma:displayName="Lead Person" ma:list="UserInfo" ma:SharePointGroup="0" ma:internalName="Lead_x0020_Perso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f02219d-9a9f-4212-a9ea-954357619fb9"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3"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BD3E23-31D7-4FD5-A842-ED2822B53B2A}">
  <ds:schemaRefs>
    <ds:schemaRef ds:uri="http://schemas.microsoft.com/office/2006/documentManagement/types"/>
    <ds:schemaRef ds:uri="http://purl.org/dc/dcmitype/"/>
    <ds:schemaRef ds:uri="13ca7600-3bff-434a-a5d1-dfd04fb39ad7"/>
    <ds:schemaRef ds:uri="http://purl.org/dc/elements/1.1/"/>
    <ds:schemaRef ds:uri="http://schemas.microsoft.com/office/2006/metadata/properties"/>
    <ds:schemaRef ds:uri="http://schemas.microsoft.com/office/infopath/2007/PartnerControls"/>
    <ds:schemaRef ds:uri="bf02219d-9a9f-4212-a9ea-954357619fb9"/>
    <ds:schemaRef ds:uri="http://purl.org/dc/terms/"/>
    <ds:schemaRef ds:uri="http://schemas.openxmlformats.org/package/2006/metadata/core-properties"/>
    <ds:schemaRef ds:uri="http://schemas.microsoft.com/sharepoint/v4"/>
    <ds:schemaRef ds:uri="http://www.w3.org/XML/1998/namespace"/>
  </ds:schemaRefs>
</ds:datastoreItem>
</file>

<file path=customXml/itemProps2.xml><?xml version="1.0" encoding="utf-8"?>
<ds:datastoreItem xmlns:ds="http://schemas.openxmlformats.org/officeDocument/2006/customXml" ds:itemID="{1AE8A675-86C9-45FC-8898-4341DBAF3AA1}">
  <ds:schemaRefs>
    <ds:schemaRef ds:uri="http://schemas.microsoft.com/sharepoint/v3/contenttype/forms"/>
  </ds:schemaRefs>
</ds:datastoreItem>
</file>

<file path=customXml/itemProps3.xml><?xml version="1.0" encoding="utf-8"?>
<ds:datastoreItem xmlns:ds="http://schemas.openxmlformats.org/officeDocument/2006/customXml" ds:itemID="{CC0E3299-B0FA-4C91-9FA0-C3542CC2F6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ca7600-3bff-434a-a5d1-dfd04fb39ad7"/>
    <ds:schemaRef ds:uri="bf02219d-9a9f-4212-a9ea-954357619fb9"/>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17895</TotalTime>
  <Words>392</Words>
  <Application>Microsoft Office PowerPoint</Application>
  <PresentationFormat>Custom</PresentationFormat>
  <Paragraphs>91</Paragraphs>
  <Slides>13</Slides>
  <Notes>4</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13</vt:i4>
      </vt:variant>
    </vt:vector>
  </HeadingPairs>
  <TitlesOfParts>
    <vt:vector size="29" baseType="lpstr">
      <vt:lpstr>Times New Roman</vt:lpstr>
      <vt:lpstr>Calibri Light</vt:lpstr>
      <vt:lpstr>Franklin Gothic Medium</vt:lpstr>
      <vt:lpstr>Arial</vt:lpstr>
      <vt:lpstr>ＭＳ Ｐゴシック</vt:lpstr>
      <vt:lpstr>Yu Gothic</vt:lpstr>
      <vt:lpstr>Rockwell</vt:lpstr>
      <vt:lpstr>Franklin Gothic Book</vt:lpstr>
      <vt:lpstr>Calibri</vt:lpstr>
      <vt:lpstr>Roboto</vt:lpstr>
      <vt:lpstr>Century Gothic</vt:lpstr>
      <vt:lpstr>Courier New</vt:lpstr>
      <vt:lpstr>Wingdings</vt:lpstr>
      <vt:lpstr>Roboto Medium</vt:lpstr>
      <vt:lpstr>Contents</vt:lpstr>
      <vt:lpstr>Office Theme</vt:lpstr>
      <vt:lpstr>Fire Mountain Farms Biosolids Permitting and Agreed Order</vt:lpstr>
      <vt:lpstr>What are Biosolids?</vt:lpstr>
      <vt:lpstr>Sludge vs. Biosolids</vt:lpstr>
      <vt:lpstr>Why are Biosolids Land Applied?</vt:lpstr>
      <vt:lpstr>How Does Ecology Regulate Biosolids?</vt:lpstr>
      <vt:lpstr>Biosolids Permitting Process</vt:lpstr>
      <vt:lpstr>What Does Ecology Regulate?</vt:lpstr>
      <vt:lpstr>Proposed Sites</vt:lpstr>
      <vt:lpstr>Fire Mountain Farms Permit Application</vt:lpstr>
      <vt:lpstr>Agreed Order</vt:lpstr>
      <vt:lpstr>Biosolids Application Management Matrix</vt:lpstr>
      <vt:lpstr>Raise your webinar hand and wait to be unmuted - or – Type your question in the chat box and we’ll read it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Fire Mountain Farms 2020 Biosolids Hearing Presentation</dc:title>
  <dc:creator>Department of Ecology</dc:creator>
  <cp:keywords>Biosolids, Permit</cp:keywords>
  <cp:lastModifiedBy>Fritz, Angela (ECY)</cp:lastModifiedBy>
  <cp:revision>401</cp:revision>
  <cp:lastPrinted>2019-01-10T20:44:52Z</cp:lastPrinted>
  <dcterms:created xsi:type="dcterms:W3CDTF">2016-10-08T14:15:50Z</dcterms:created>
  <dcterms:modified xsi:type="dcterms:W3CDTF">2020-11-19T03:30:00Z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0x0101004710CB2479D91A4792A1A99B37BFEC01</vt:lpwstr>
  </property>
</Properties>
</file>