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69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0058400" cy="77724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A50021"/>
    <a:srgbClr val="2B05CD"/>
    <a:srgbClr val="FF0000"/>
    <a:srgbClr val="FFDF57"/>
    <a:srgbClr val="FFBB57"/>
    <a:srgbClr val="FFD3BD"/>
    <a:srgbClr val="DEBDFF"/>
    <a:srgbClr val="FFC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67" autoAdjust="0"/>
    <p:restoredTop sz="94660"/>
  </p:normalViewPr>
  <p:slideViewPr>
    <p:cSldViewPr>
      <p:cViewPr varScale="1">
        <p:scale>
          <a:sx n="79" d="100"/>
          <a:sy n="79" d="100"/>
        </p:scale>
        <p:origin x="906" y="90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defTabSz="9255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defTabSz="9255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pPr>
              <a:defRPr/>
            </a:pPr>
            <a:fld id="{FCC079FA-A407-4551-90F8-B81F0C68B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24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1322" tIns="30661" rIns="61322" bIns="30661" numCol="1" anchor="t" anchorCtr="0" compatLnSpc="1">
            <a:prstTxWarp prst="textNoShape">
              <a:avLst/>
            </a:prstTxWarp>
          </a:bodyPr>
          <a:lstStyle>
            <a:lvl1pPr defTabSz="612775">
              <a:defRPr sz="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44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1322" tIns="30661" rIns="61322" bIns="30661" numCol="1" anchor="t" anchorCtr="0" compatLnSpc="1">
            <a:prstTxWarp prst="textNoShape">
              <a:avLst/>
            </a:prstTxWarp>
          </a:bodyPr>
          <a:lstStyle>
            <a:lvl1pPr algn="r" defTabSz="612775">
              <a:defRPr sz="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1588" y="717550"/>
            <a:ext cx="4465637" cy="3451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406900"/>
            <a:ext cx="5168900" cy="416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1322" tIns="30661" rIns="61322" bIns="30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5388"/>
            <a:ext cx="3044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1322" tIns="30661" rIns="61322" bIns="30661" numCol="1" anchor="b" anchorCtr="0" compatLnSpc="1">
            <a:prstTxWarp prst="textNoShape">
              <a:avLst/>
            </a:prstTxWarp>
          </a:bodyPr>
          <a:lstStyle>
            <a:lvl1pPr defTabSz="612775">
              <a:defRPr sz="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5388"/>
            <a:ext cx="3044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1322" tIns="30661" rIns="61322" bIns="30661" numCol="1" anchor="b" anchorCtr="0" compatLnSpc="1">
            <a:prstTxWarp prst="textNoShape">
              <a:avLst/>
            </a:prstTxWarp>
          </a:bodyPr>
          <a:lstStyle>
            <a:lvl1pPr algn="r" defTabSz="612775">
              <a:defRPr sz="800"/>
            </a:lvl1pPr>
          </a:lstStyle>
          <a:p>
            <a:pPr>
              <a:defRPr/>
            </a:pPr>
            <a:fld id="{0A30FAA0-49CC-4C5C-B79F-FE9AE4A5C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74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18C51A-86CA-4A08-8447-97046506E1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698500"/>
            <a:ext cx="4510088" cy="3484563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4838"/>
            <a:ext cx="5140325" cy="4183062"/>
          </a:xfrm>
          <a:noFill/>
          <a:ln/>
        </p:spPr>
        <p:txBody>
          <a:bodyPr lIns="92295" tIns="46148" rIns="92295" bIns="46148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500491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63964A-053E-41EB-B8DF-451C84A941C4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50208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949A27-9C09-439A-9AFC-ECDA04FF95B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357345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FE4F51-5FF8-40A2-A54B-F29A0459D08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528947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426530-4F00-4995-8125-68439F72776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92999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36E5F8-65E3-479C-92D2-96293419927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72558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5428DD-1C59-479B-9DF5-96B899F812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3941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49D6F8-78AA-4F71-BF3F-AFCC674B01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7029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567E4C-82CA-4AE8-A3CA-CD1215AE6B4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12313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884526-E267-4F5F-A306-676547797F9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6337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90083E-FC8F-4839-8842-B0ABB76C24F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295612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934F1F-88AA-486A-BB90-72012094C13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907886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5075A9-3A4A-44FB-A2BB-638B29A6919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75424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5BD52D-44A2-468C-9B89-A0939AC6B9B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4737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995CB-8CA8-4B12-8C1A-203176F515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1A6B9-C950-4E7A-9AC5-D06AD047A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7563" y="690563"/>
            <a:ext cx="2136775" cy="6218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063" y="690563"/>
            <a:ext cx="6261100" cy="6218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5828B-C2C3-4A32-9CAD-4F39B85EC4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C669D-95FD-49AF-B6EE-319784EA5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58DB2-4C3D-4871-8A02-421143E27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063" y="2246313"/>
            <a:ext cx="4198937" cy="4662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246313"/>
            <a:ext cx="4198938" cy="4662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03DAB-CB06-4B7E-B3CC-660699CCD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39579-5E5C-45AB-B218-A5F49DC0E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4DE98-C65A-43A1-9CE8-CC6C4135B3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A58E2-FD87-4C50-9707-9EB1668B67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8C014-9872-40DF-AB2E-246C7BAB7A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4E8AA-5ABB-4515-8A1A-94D6A719F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4063" y="690563"/>
            <a:ext cx="85502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4" tIns="50941" rIns="101884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4063" y="2246313"/>
            <a:ext cx="8550275" cy="466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4" tIns="50941" rIns="101884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4063" y="7081838"/>
            <a:ext cx="20955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84" tIns="50941" rIns="101884" bIns="50941" numCol="1" anchor="t" anchorCtr="0" compatLnSpc="1">
            <a:prstTxWarp prst="textNoShape">
              <a:avLst/>
            </a:prstTxWarp>
          </a:bodyPr>
          <a:lstStyle>
            <a:lvl1pPr>
              <a:defRPr sz="16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938" y="7081838"/>
            <a:ext cx="31845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84" tIns="50941" rIns="101884" bIns="50941" numCol="1" anchor="t" anchorCtr="0" compatLnSpc="1">
            <a:prstTxWarp prst="textNoShape">
              <a:avLst/>
            </a:prstTxWarp>
          </a:bodyPr>
          <a:lstStyle>
            <a:lvl1pPr algn="ctr">
              <a:defRPr sz="16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838" y="7081838"/>
            <a:ext cx="20955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84" tIns="50941" rIns="101884" bIns="50941" numCol="1" anchor="t" anchorCtr="0" compatLnSpc="1">
            <a:prstTxWarp prst="textNoShape">
              <a:avLst/>
            </a:prstTxWarp>
          </a:bodyPr>
          <a:lstStyle>
            <a:lvl1pPr algn="r">
              <a:defRPr sz="1600"/>
            </a:lvl1pPr>
          </a:lstStyle>
          <a:p>
            <a:pPr>
              <a:defRPr/>
            </a:pPr>
            <a:fld id="{27A16163-E9B7-4287-A7EF-F9CF4E4B3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2pPr>
      <a:lvl3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3pPr>
      <a:lvl4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4pPr>
      <a:lvl5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5pPr>
      <a:lvl6pPr marL="457200"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6pPr>
      <a:lvl7pPr marL="914400"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7pPr>
      <a:lvl8pPr marL="1371600"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8pPr>
      <a:lvl9pPr marL="1828800"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9pPr>
    </p:titleStyle>
    <p:bodyStyle>
      <a:lvl1pPr marL="382588" indent="-382588" algn="l" defTabSz="1019175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73175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82763" indent="-255588" algn="l" defTabSz="1019175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923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495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2067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639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1211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28600" y="765175"/>
            <a:ext cx="9601200" cy="6605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9" tIns="45715" rIns="91429" bIns="45715">
            <a:spAutoFit/>
          </a:bodyPr>
          <a:lstStyle/>
          <a:p>
            <a:pPr algn="ctr">
              <a:spcBef>
                <a:spcPct val="25000"/>
              </a:spcBef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LITTER ACTIVITY 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2018</a:t>
            </a:r>
            <a:endParaRPr lang="en-US" sz="3200" b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ct val="25000"/>
              </a:spcBef>
              <a:defRPr/>
            </a:pPr>
            <a:r>
              <a:rPr lang="en-US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in Southwest Washington</a:t>
            </a:r>
          </a:p>
          <a:p>
            <a:pPr algn="ctr">
              <a:spcBef>
                <a:spcPct val="25000"/>
              </a:spcBef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(Clallam, Clark, Cowlitz, Grays Harbor, Jefferson, Lewis, Mason, Pacific, Pierce, Skamania, Thurston, and Wahkiakum Counties)</a:t>
            </a:r>
          </a:p>
          <a:p>
            <a:pPr>
              <a:spcBef>
                <a:spcPct val="50000"/>
              </a:spcBef>
              <a:defRPr/>
            </a:pPr>
            <a:r>
              <a:rPr lang="en-US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The combined litter efforts of the Community Litter Cleanup Program, Ecology Youth Corps,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Department of Fish &amp; Wildlife, Department </a:t>
            </a:r>
            <a:r>
              <a:rPr lang="en-US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of Natural Resources and the Department of Corrections: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2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5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59,521 hours worked</a:t>
            </a:r>
            <a:endParaRPr lang="en-US" sz="2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2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5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1,455,980 pounds of material collected</a:t>
            </a:r>
            <a:endParaRPr lang="en-US" sz="2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2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5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9,106 miles cleaned</a:t>
            </a:r>
            <a:endParaRPr lang="en-US" sz="2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2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5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1,527 acres cleaned</a:t>
            </a:r>
            <a:endParaRPr lang="en-US" sz="2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25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1,932 illegal </a:t>
            </a:r>
            <a:r>
              <a:rPr lang="en-US" sz="2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dump sites</a:t>
            </a:r>
          </a:p>
          <a:p>
            <a:pPr>
              <a:spcBef>
                <a:spcPct val="50000"/>
              </a:spcBef>
              <a:defRPr/>
            </a:pPr>
            <a:endParaRPr lang="en-US" sz="2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5" name="Group 2"/>
          <p:cNvGrpSpPr>
            <a:grpSpLocks/>
          </p:cNvGrpSpPr>
          <p:nvPr/>
        </p:nvGrpSpPr>
        <p:grpSpPr bwMode="auto">
          <a:xfrm>
            <a:off x="592138" y="354013"/>
            <a:ext cx="2859087" cy="2363787"/>
            <a:chOff x="1949" y="912"/>
            <a:chExt cx="5155" cy="6480"/>
          </a:xfrm>
        </p:grpSpPr>
        <p:sp>
          <p:nvSpPr>
            <p:cNvPr id="8297" name="Freeform 3"/>
            <p:cNvSpPr>
              <a:spLocks/>
            </p:cNvSpPr>
            <p:nvPr/>
          </p:nvSpPr>
          <p:spPr bwMode="auto">
            <a:xfrm>
              <a:off x="3418" y="5438"/>
              <a:ext cx="770" cy="589"/>
            </a:xfrm>
            <a:custGeom>
              <a:avLst/>
              <a:gdLst>
                <a:gd name="T0" fmla="*/ 5175 w 408"/>
                <a:gd name="T1" fmla="*/ 60 h 312"/>
                <a:gd name="T2" fmla="*/ 3729 w 408"/>
                <a:gd name="T3" fmla="*/ 53 h 312"/>
                <a:gd name="T4" fmla="*/ 28 w 408"/>
                <a:gd name="T5" fmla="*/ 0 h 312"/>
                <a:gd name="T6" fmla="*/ 0 w 408"/>
                <a:gd name="T7" fmla="*/ 1601 h 312"/>
                <a:gd name="T8" fmla="*/ 228 w 408"/>
                <a:gd name="T9" fmla="*/ 1461 h 312"/>
                <a:gd name="T10" fmla="*/ 228 w 408"/>
                <a:gd name="T11" fmla="*/ 1729 h 312"/>
                <a:gd name="T12" fmla="*/ 417 w 408"/>
                <a:gd name="T13" fmla="*/ 2007 h 312"/>
                <a:gd name="T14" fmla="*/ 734 w 408"/>
                <a:gd name="T15" fmla="*/ 2175 h 312"/>
                <a:gd name="T16" fmla="*/ 1417 w 408"/>
                <a:gd name="T17" fmla="*/ 2160 h 312"/>
                <a:gd name="T18" fmla="*/ 2068 w 408"/>
                <a:gd name="T19" fmla="*/ 1890 h 312"/>
                <a:gd name="T20" fmla="*/ 2333 w 408"/>
                <a:gd name="T21" fmla="*/ 1890 h 312"/>
                <a:gd name="T22" fmla="*/ 2629 w 408"/>
                <a:gd name="T23" fmla="*/ 2071 h 312"/>
                <a:gd name="T24" fmla="*/ 2891 w 408"/>
                <a:gd name="T25" fmla="*/ 2107 h 312"/>
                <a:gd name="T26" fmla="*/ 3206 w 408"/>
                <a:gd name="T27" fmla="*/ 2335 h 312"/>
                <a:gd name="T28" fmla="*/ 3312 w 408"/>
                <a:gd name="T29" fmla="*/ 2758 h 312"/>
                <a:gd name="T30" fmla="*/ 3961 w 408"/>
                <a:gd name="T31" fmla="*/ 3810 h 312"/>
                <a:gd name="T32" fmla="*/ 4577 w 408"/>
                <a:gd name="T33" fmla="*/ 3963 h 312"/>
                <a:gd name="T34" fmla="*/ 5122 w 408"/>
                <a:gd name="T35" fmla="*/ 3721 h 312"/>
                <a:gd name="T36" fmla="*/ 5175 w 408"/>
                <a:gd name="T37" fmla="*/ 60 h 3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08"/>
                <a:gd name="T58" fmla="*/ 0 h 312"/>
                <a:gd name="T59" fmla="*/ 408 w 408"/>
                <a:gd name="T60" fmla="*/ 312 h 3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08" h="312">
                  <a:moveTo>
                    <a:pt x="408" y="5"/>
                  </a:moveTo>
                  <a:lnTo>
                    <a:pt x="294" y="4"/>
                  </a:lnTo>
                  <a:lnTo>
                    <a:pt x="2" y="0"/>
                  </a:lnTo>
                  <a:lnTo>
                    <a:pt x="0" y="126"/>
                  </a:lnTo>
                  <a:lnTo>
                    <a:pt x="18" y="115"/>
                  </a:lnTo>
                  <a:lnTo>
                    <a:pt x="18" y="136"/>
                  </a:lnTo>
                  <a:lnTo>
                    <a:pt x="33" y="158"/>
                  </a:lnTo>
                  <a:lnTo>
                    <a:pt x="58" y="171"/>
                  </a:lnTo>
                  <a:lnTo>
                    <a:pt x="112" y="170"/>
                  </a:lnTo>
                  <a:lnTo>
                    <a:pt x="163" y="149"/>
                  </a:lnTo>
                  <a:lnTo>
                    <a:pt x="184" y="149"/>
                  </a:lnTo>
                  <a:lnTo>
                    <a:pt x="207" y="163"/>
                  </a:lnTo>
                  <a:lnTo>
                    <a:pt x="228" y="166"/>
                  </a:lnTo>
                  <a:lnTo>
                    <a:pt x="253" y="184"/>
                  </a:lnTo>
                  <a:lnTo>
                    <a:pt x="261" y="217"/>
                  </a:lnTo>
                  <a:lnTo>
                    <a:pt x="312" y="300"/>
                  </a:lnTo>
                  <a:lnTo>
                    <a:pt x="361" y="312"/>
                  </a:lnTo>
                  <a:lnTo>
                    <a:pt x="404" y="293"/>
                  </a:lnTo>
                  <a:lnTo>
                    <a:pt x="408" y="5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8" name="Freeform 4"/>
            <p:cNvSpPr>
              <a:spLocks/>
            </p:cNvSpPr>
            <p:nvPr/>
          </p:nvSpPr>
          <p:spPr bwMode="auto">
            <a:xfrm>
              <a:off x="3422" y="5432"/>
              <a:ext cx="770" cy="601"/>
            </a:xfrm>
            <a:custGeom>
              <a:avLst/>
              <a:gdLst>
                <a:gd name="T0" fmla="*/ 5175 w 408"/>
                <a:gd name="T1" fmla="*/ 76 h 318"/>
                <a:gd name="T2" fmla="*/ 3729 w 408"/>
                <a:gd name="T3" fmla="*/ 76 h 318"/>
                <a:gd name="T4" fmla="*/ 3729 w 408"/>
                <a:gd name="T5" fmla="*/ 76 h 318"/>
                <a:gd name="T6" fmla="*/ 0 w 408"/>
                <a:gd name="T7" fmla="*/ 0 h 318"/>
                <a:gd name="T8" fmla="*/ 0 w 408"/>
                <a:gd name="T9" fmla="*/ 1682 h 318"/>
                <a:gd name="T10" fmla="*/ 228 w 408"/>
                <a:gd name="T11" fmla="*/ 1533 h 318"/>
                <a:gd name="T12" fmla="*/ 228 w 408"/>
                <a:gd name="T13" fmla="*/ 1761 h 318"/>
                <a:gd name="T14" fmla="*/ 385 w 408"/>
                <a:gd name="T15" fmla="*/ 2064 h 318"/>
                <a:gd name="T16" fmla="*/ 687 w 408"/>
                <a:gd name="T17" fmla="*/ 2223 h 318"/>
                <a:gd name="T18" fmla="*/ 1372 w 408"/>
                <a:gd name="T19" fmla="*/ 2223 h 318"/>
                <a:gd name="T20" fmla="*/ 2059 w 408"/>
                <a:gd name="T21" fmla="*/ 1911 h 318"/>
                <a:gd name="T22" fmla="*/ 2287 w 408"/>
                <a:gd name="T23" fmla="*/ 1911 h 318"/>
                <a:gd name="T24" fmla="*/ 2589 w 408"/>
                <a:gd name="T25" fmla="*/ 2147 h 318"/>
                <a:gd name="T26" fmla="*/ 2891 w 408"/>
                <a:gd name="T27" fmla="*/ 2147 h 318"/>
                <a:gd name="T28" fmla="*/ 3199 w 408"/>
                <a:gd name="T29" fmla="*/ 2376 h 318"/>
                <a:gd name="T30" fmla="*/ 3272 w 408"/>
                <a:gd name="T31" fmla="*/ 2837 h 318"/>
                <a:gd name="T32" fmla="*/ 3961 w 408"/>
                <a:gd name="T33" fmla="*/ 3901 h 318"/>
                <a:gd name="T34" fmla="*/ 4563 w 408"/>
                <a:gd name="T35" fmla="*/ 4058 h 318"/>
                <a:gd name="T36" fmla="*/ 5101 w 408"/>
                <a:gd name="T37" fmla="*/ 3753 h 318"/>
                <a:gd name="T38" fmla="*/ 5175 w 408"/>
                <a:gd name="T39" fmla="*/ 76 h 31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08"/>
                <a:gd name="T61" fmla="*/ 0 h 318"/>
                <a:gd name="T62" fmla="*/ 408 w 408"/>
                <a:gd name="T63" fmla="*/ 318 h 31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08" h="318">
                  <a:moveTo>
                    <a:pt x="408" y="6"/>
                  </a:moveTo>
                  <a:lnTo>
                    <a:pt x="294" y="6"/>
                  </a:lnTo>
                  <a:lnTo>
                    <a:pt x="0" y="0"/>
                  </a:lnTo>
                  <a:lnTo>
                    <a:pt x="0" y="132"/>
                  </a:lnTo>
                  <a:lnTo>
                    <a:pt x="18" y="120"/>
                  </a:lnTo>
                  <a:lnTo>
                    <a:pt x="18" y="138"/>
                  </a:lnTo>
                  <a:lnTo>
                    <a:pt x="30" y="162"/>
                  </a:lnTo>
                  <a:lnTo>
                    <a:pt x="54" y="174"/>
                  </a:lnTo>
                  <a:lnTo>
                    <a:pt x="108" y="174"/>
                  </a:lnTo>
                  <a:lnTo>
                    <a:pt x="162" y="150"/>
                  </a:lnTo>
                  <a:lnTo>
                    <a:pt x="180" y="150"/>
                  </a:lnTo>
                  <a:lnTo>
                    <a:pt x="204" y="168"/>
                  </a:lnTo>
                  <a:lnTo>
                    <a:pt x="228" y="168"/>
                  </a:lnTo>
                  <a:lnTo>
                    <a:pt x="252" y="186"/>
                  </a:lnTo>
                  <a:lnTo>
                    <a:pt x="258" y="222"/>
                  </a:lnTo>
                  <a:lnTo>
                    <a:pt x="312" y="306"/>
                  </a:lnTo>
                  <a:lnTo>
                    <a:pt x="360" y="318"/>
                  </a:lnTo>
                  <a:lnTo>
                    <a:pt x="402" y="294"/>
                  </a:lnTo>
                  <a:lnTo>
                    <a:pt x="40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9" name="Freeform 5"/>
            <p:cNvSpPr>
              <a:spLocks/>
            </p:cNvSpPr>
            <p:nvPr/>
          </p:nvSpPr>
          <p:spPr bwMode="auto">
            <a:xfrm>
              <a:off x="3973" y="4524"/>
              <a:ext cx="3131" cy="952"/>
            </a:xfrm>
            <a:custGeom>
              <a:avLst/>
              <a:gdLst>
                <a:gd name="T0" fmla="*/ 11906 w 1658"/>
                <a:gd name="T1" fmla="*/ 6330 h 504"/>
                <a:gd name="T2" fmla="*/ 1462 w 1658"/>
                <a:gd name="T3" fmla="*/ 6226 h 504"/>
                <a:gd name="T4" fmla="*/ 0 w 1658"/>
                <a:gd name="T5" fmla="*/ 6214 h 504"/>
                <a:gd name="T6" fmla="*/ 113 w 1658"/>
                <a:gd name="T7" fmla="*/ 0 h 504"/>
                <a:gd name="T8" fmla="*/ 2160 w 1658"/>
                <a:gd name="T9" fmla="*/ 53 h 504"/>
                <a:gd name="T10" fmla="*/ 2147 w 1658"/>
                <a:gd name="T11" fmla="*/ 599 h 504"/>
                <a:gd name="T12" fmla="*/ 12384 w 1658"/>
                <a:gd name="T13" fmla="*/ 774 h 504"/>
                <a:gd name="T14" fmla="*/ 13024 w 1658"/>
                <a:gd name="T15" fmla="*/ 856 h 504"/>
                <a:gd name="T16" fmla="*/ 14343 w 1658"/>
                <a:gd name="T17" fmla="*/ 956 h 504"/>
                <a:gd name="T18" fmla="*/ 14803 w 1658"/>
                <a:gd name="T19" fmla="*/ 1031 h 504"/>
                <a:gd name="T20" fmla="*/ 15759 w 1658"/>
                <a:gd name="T21" fmla="*/ 1402 h 504"/>
                <a:gd name="T22" fmla="*/ 16116 w 1658"/>
                <a:gd name="T23" fmla="*/ 1205 h 504"/>
                <a:gd name="T24" fmla="*/ 16418 w 1658"/>
                <a:gd name="T25" fmla="*/ 561 h 504"/>
                <a:gd name="T26" fmla="*/ 16594 w 1658"/>
                <a:gd name="T27" fmla="*/ 317 h 504"/>
                <a:gd name="T28" fmla="*/ 20231 w 1658"/>
                <a:gd name="T29" fmla="*/ 342 h 504"/>
                <a:gd name="T30" fmla="*/ 20627 w 1658"/>
                <a:gd name="T31" fmla="*/ 992 h 504"/>
                <a:gd name="T32" fmla="*/ 21086 w 1658"/>
                <a:gd name="T33" fmla="*/ 1417 h 504"/>
                <a:gd name="T34" fmla="*/ 21026 w 1658"/>
                <a:gd name="T35" fmla="*/ 1562 h 504"/>
                <a:gd name="T36" fmla="*/ 20656 w 1658"/>
                <a:gd name="T37" fmla="*/ 1791 h 504"/>
                <a:gd name="T38" fmla="*/ 20627 w 1658"/>
                <a:gd name="T39" fmla="*/ 2008 h 504"/>
                <a:gd name="T40" fmla="*/ 20869 w 1658"/>
                <a:gd name="T41" fmla="*/ 3079 h 504"/>
                <a:gd name="T42" fmla="*/ 20741 w 1658"/>
                <a:gd name="T43" fmla="*/ 3564 h 504"/>
                <a:gd name="T44" fmla="*/ 20246 w 1658"/>
                <a:gd name="T45" fmla="*/ 4063 h 504"/>
                <a:gd name="T46" fmla="*/ 20359 w 1658"/>
                <a:gd name="T47" fmla="*/ 4556 h 504"/>
                <a:gd name="T48" fmla="*/ 20427 w 1658"/>
                <a:gd name="T49" fmla="*/ 4898 h 504"/>
                <a:gd name="T50" fmla="*/ 20869 w 1658"/>
                <a:gd name="T51" fmla="*/ 5474 h 504"/>
                <a:gd name="T52" fmla="*/ 20944 w 1658"/>
                <a:gd name="T53" fmla="*/ 6044 h 504"/>
                <a:gd name="T54" fmla="*/ 20829 w 1658"/>
                <a:gd name="T55" fmla="*/ 6415 h 504"/>
                <a:gd name="T56" fmla="*/ 19585 w 1658"/>
                <a:gd name="T57" fmla="*/ 6401 h 504"/>
                <a:gd name="T58" fmla="*/ 11906 w 1658"/>
                <a:gd name="T59" fmla="*/ 6330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8"/>
                <a:gd name="T91" fmla="*/ 0 h 504"/>
                <a:gd name="T92" fmla="*/ 1658 w 1658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8" h="504">
                  <a:moveTo>
                    <a:pt x="936" y="497"/>
                  </a:moveTo>
                  <a:lnTo>
                    <a:pt x="115" y="489"/>
                  </a:lnTo>
                  <a:lnTo>
                    <a:pt x="0" y="488"/>
                  </a:lnTo>
                  <a:lnTo>
                    <a:pt x="9" y="0"/>
                  </a:lnTo>
                  <a:lnTo>
                    <a:pt x="170" y="4"/>
                  </a:lnTo>
                  <a:lnTo>
                    <a:pt x="169" y="47"/>
                  </a:lnTo>
                  <a:lnTo>
                    <a:pt x="974" y="61"/>
                  </a:lnTo>
                  <a:lnTo>
                    <a:pt x="1024" y="67"/>
                  </a:lnTo>
                  <a:lnTo>
                    <a:pt x="1128" y="75"/>
                  </a:lnTo>
                  <a:lnTo>
                    <a:pt x="1164" y="81"/>
                  </a:lnTo>
                  <a:lnTo>
                    <a:pt x="1239" y="110"/>
                  </a:lnTo>
                  <a:lnTo>
                    <a:pt x="1267" y="95"/>
                  </a:lnTo>
                  <a:lnTo>
                    <a:pt x="1291" y="44"/>
                  </a:lnTo>
                  <a:lnTo>
                    <a:pt x="1305" y="25"/>
                  </a:lnTo>
                  <a:lnTo>
                    <a:pt x="1591" y="27"/>
                  </a:lnTo>
                  <a:lnTo>
                    <a:pt x="1622" y="78"/>
                  </a:lnTo>
                  <a:lnTo>
                    <a:pt x="1658" y="111"/>
                  </a:lnTo>
                  <a:lnTo>
                    <a:pt x="1653" y="123"/>
                  </a:lnTo>
                  <a:lnTo>
                    <a:pt x="1624" y="141"/>
                  </a:lnTo>
                  <a:lnTo>
                    <a:pt x="1622" y="158"/>
                  </a:lnTo>
                  <a:lnTo>
                    <a:pt x="1641" y="242"/>
                  </a:lnTo>
                  <a:lnTo>
                    <a:pt x="1631" y="280"/>
                  </a:lnTo>
                  <a:lnTo>
                    <a:pt x="1592" y="319"/>
                  </a:lnTo>
                  <a:lnTo>
                    <a:pt x="1601" y="358"/>
                  </a:lnTo>
                  <a:lnTo>
                    <a:pt x="1606" y="385"/>
                  </a:lnTo>
                  <a:lnTo>
                    <a:pt x="1641" y="430"/>
                  </a:lnTo>
                  <a:lnTo>
                    <a:pt x="1647" y="475"/>
                  </a:lnTo>
                  <a:lnTo>
                    <a:pt x="1638" y="504"/>
                  </a:lnTo>
                  <a:lnTo>
                    <a:pt x="1540" y="503"/>
                  </a:lnTo>
                  <a:lnTo>
                    <a:pt x="936" y="497"/>
                  </a:lnTo>
                  <a:close/>
                </a:path>
              </a:pathLst>
            </a:custGeom>
            <a:solidFill>
              <a:srgbClr val="FFD3B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0" name="Freeform 6"/>
            <p:cNvSpPr>
              <a:spLocks/>
            </p:cNvSpPr>
            <p:nvPr/>
          </p:nvSpPr>
          <p:spPr bwMode="auto">
            <a:xfrm>
              <a:off x="3977" y="4526"/>
              <a:ext cx="3127" cy="951"/>
            </a:xfrm>
            <a:custGeom>
              <a:avLst/>
              <a:gdLst>
                <a:gd name="T0" fmla="*/ 11898 w 1656"/>
                <a:gd name="T1" fmla="*/ 6315 h 504"/>
                <a:gd name="T2" fmla="*/ 1448 w 1656"/>
                <a:gd name="T3" fmla="*/ 6159 h 504"/>
                <a:gd name="T4" fmla="*/ 0 w 1656"/>
                <a:gd name="T5" fmla="*/ 6159 h 504"/>
                <a:gd name="T6" fmla="*/ 76 w 1656"/>
                <a:gd name="T7" fmla="*/ 0 h 504"/>
                <a:gd name="T8" fmla="*/ 2136 w 1656"/>
                <a:gd name="T9" fmla="*/ 0 h 504"/>
                <a:gd name="T10" fmla="*/ 2136 w 1656"/>
                <a:gd name="T11" fmla="*/ 613 h 504"/>
                <a:gd name="T12" fmla="*/ 12355 w 1656"/>
                <a:gd name="T13" fmla="*/ 759 h 504"/>
                <a:gd name="T14" fmla="*/ 12969 w 1656"/>
                <a:gd name="T15" fmla="*/ 840 h 504"/>
                <a:gd name="T16" fmla="*/ 14342 w 1656"/>
                <a:gd name="T17" fmla="*/ 915 h 504"/>
                <a:gd name="T18" fmla="*/ 14797 w 1656"/>
                <a:gd name="T19" fmla="*/ 987 h 504"/>
                <a:gd name="T20" fmla="*/ 15714 w 1656"/>
                <a:gd name="T21" fmla="*/ 1370 h 504"/>
                <a:gd name="T22" fmla="*/ 16100 w 1656"/>
                <a:gd name="T23" fmla="*/ 1217 h 504"/>
                <a:gd name="T24" fmla="*/ 16402 w 1656"/>
                <a:gd name="T25" fmla="*/ 530 h 504"/>
                <a:gd name="T26" fmla="*/ 16555 w 1656"/>
                <a:gd name="T27" fmla="*/ 302 h 504"/>
                <a:gd name="T28" fmla="*/ 20214 w 1656"/>
                <a:gd name="T29" fmla="*/ 302 h 504"/>
                <a:gd name="T30" fmla="*/ 20596 w 1656"/>
                <a:gd name="T31" fmla="*/ 987 h 504"/>
                <a:gd name="T32" fmla="*/ 21054 w 1656"/>
                <a:gd name="T33" fmla="*/ 1370 h 504"/>
                <a:gd name="T34" fmla="*/ 20981 w 1656"/>
                <a:gd name="T35" fmla="*/ 1517 h 504"/>
                <a:gd name="T36" fmla="*/ 20596 w 1656"/>
                <a:gd name="T37" fmla="*/ 1747 h 504"/>
                <a:gd name="T38" fmla="*/ 20596 w 1656"/>
                <a:gd name="T39" fmla="*/ 1976 h 504"/>
                <a:gd name="T40" fmla="*/ 20824 w 1656"/>
                <a:gd name="T41" fmla="*/ 3044 h 504"/>
                <a:gd name="T42" fmla="*/ 20752 w 1656"/>
                <a:gd name="T43" fmla="*/ 3500 h 504"/>
                <a:gd name="T44" fmla="*/ 20214 w 1656"/>
                <a:gd name="T45" fmla="*/ 4030 h 504"/>
                <a:gd name="T46" fmla="*/ 20367 w 1656"/>
                <a:gd name="T47" fmla="*/ 4487 h 504"/>
                <a:gd name="T48" fmla="*/ 20367 w 1656"/>
                <a:gd name="T49" fmla="*/ 4870 h 504"/>
                <a:gd name="T50" fmla="*/ 20824 w 1656"/>
                <a:gd name="T51" fmla="*/ 5400 h 504"/>
                <a:gd name="T52" fmla="*/ 20898 w 1656"/>
                <a:gd name="T53" fmla="*/ 6006 h 504"/>
                <a:gd name="T54" fmla="*/ 20824 w 1656"/>
                <a:gd name="T55" fmla="*/ 6387 h 504"/>
                <a:gd name="T56" fmla="*/ 19525 w 1656"/>
                <a:gd name="T57" fmla="*/ 6387 h 504"/>
                <a:gd name="T58" fmla="*/ 11898 w 1656"/>
                <a:gd name="T59" fmla="*/ 6315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6"/>
                <a:gd name="T91" fmla="*/ 0 h 504"/>
                <a:gd name="T92" fmla="*/ 1656 w 1656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6" h="504">
                  <a:moveTo>
                    <a:pt x="936" y="498"/>
                  </a:moveTo>
                  <a:lnTo>
                    <a:pt x="114" y="486"/>
                  </a:lnTo>
                  <a:lnTo>
                    <a:pt x="0" y="486"/>
                  </a:lnTo>
                  <a:lnTo>
                    <a:pt x="6" y="0"/>
                  </a:lnTo>
                  <a:lnTo>
                    <a:pt x="168" y="0"/>
                  </a:lnTo>
                  <a:lnTo>
                    <a:pt x="168" y="48"/>
                  </a:lnTo>
                  <a:lnTo>
                    <a:pt x="972" y="60"/>
                  </a:lnTo>
                  <a:lnTo>
                    <a:pt x="1020" y="66"/>
                  </a:lnTo>
                  <a:lnTo>
                    <a:pt x="1128" y="72"/>
                  </a:lnTo>
                  <a:lnTo>
                    <a:pt x="1164" y="78"/>
                  </a:lnTo>
                  <a:lnTo>
                    <a:pt x="1236" y="108"/>
                  </a:lnTo>
                  <a:lnTo>
                    <a:pt x="1266" y="96"/>
                  </a:lnTo>
                  <a:lnTo>
                    <a:pt x="1290" y="42"/>
                  </a:lnTo>
                  <a:lnTo>
                    <a:pt x="1302" y="24"/>
                  </a:lnTo>
                  <a:lnTo>
                    <a:pt x="1590" y="24"/>
                  </a:lnTo>
                  <a:lnTo>
                    <a:pt x="1620" y="78"/>
                  </a:lnTo>
                  <a:lnTo>
                    <a:pt x="1656" y="108"/>
                  </a:lnTo>
                  <a:lnTo>
                    <a:pt x="1650" y="120"/>
                  </a:lnTo>
                  <a:lnTo>
                    <a:pt x="1620" y="138"/>
                  </a:lnTo>
                  <a:lnTo>
                    <a:pt x="1620" y="156"/>
                  </a:lnTo>
                  <a:lnTo>
                    <a:pt x="1638" y="240"/>
                  </a:lnTo>
                  <a:lnTo>
                    <a:pt x="1632" y="276"/>
                  </a:lnTo>
                  <a:lnTo>
                    <a:pt x="1590" y="318"/>
                  </a:lnTo>
                  <a:lnTo>
                    <a:pt x="1602" y="354"/>
                  </a:lnTo>
                  <a:lnTo>
                    <a:pt x="1602" y="384"/>
                  </a:lnTo>
                  <a:lnTo>
                    <a:pt x="1638" y="426"/>
                  </a:lnTo>
                  <a:lnTo>
                    <a:pt x="1644" y="474"/>
                  </a:lnTo>
                  <a:lnTo>
                    <a:pt x="1638" y="504"/>
                  </a:lnTo>
                  <a:lnTo>
                    <a:pt x="1536" y="504"/>
                  </a:lnTo>
                  <a:lnTo>
                    <a:pt x="936" y="49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1" name="Freeform 7"/>
            <p:cNvSpPr>
              <a:spLocks/>
            </p:cNvSpPr>
            <p:nvPr/>
          </p:nvSpPr>
          <p:spPr bwMode="auto">
            <a:xfrm>
              <a:off x="2995" y="5194"/>
              <a:ext cx="76" cy="223"/>
            </a:xfrm>
            <a:custGeom>
              <a:avLst/>
              <a:gdLst>
                <a:gd name="T0" fmla="*/ 169 w 40"/>
                <a:gd name="T1" fmla="*/ 0 h 118"/>
                <a:gd name="T2" fmla="*/ 40 w 40"/>
                <a:gd name="T3" fmla="*/ 599 h 118"/>
                <a:gd name="T4" fmla="*/ 0 w 40"/>
                <a:gd name="T5" fmla="*/ 828 h 118"/>
                <a:gd name="T6" fmla="*/ 192 w 40"/>
                <a:gd name="T7" fmla="*/ 992 h 118"/>
                <a:gd name="T8" fmla="*/ 260 w 40"/>
                <a:gd name="T9" fmla="*/ 1121 h 118"/>
                <a:gd name="T10" fmla="*/ 245 w 40"/>
                <a:gd name="T11" fmla="*/ 1432 h 118"/>
                <a:gd name="T12" fmla="*/ 376 w 40"/>
                <a:gd name="T13" fmla="*/ 1504 h 118"/>
                <a:gd name="T14" fmla="*/ 521 w 40"/>
                <a:gd name="T15" fmla="*/ 1304 h 118"/>
                <a:gd name="T16" fmla="*/ 465 w 40"/>
                <a:gd name="T17" fmla="*/ 858 h 118"/>
                <a:gd name="T18" fmla="*/ 389 w 40"/>
                <a:gd name="T19" fmla="*/ 501 h 118"/>
                <a:gd name="T20" fmla="*/ 236 w 40"/>
                <a:gd name="T21" fmla="*/ 401 h 118"/>
                <a:gd name="T22" fmla="*/ 260 w 40"/>
                <a:gd name="T23" fmla="*/ 53 h 118"/>
                <a:gd name="T24" fmla="*/ 169 w 40"/>
                <a:gd name="T25" fmla="*/ 0 h 1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"/>
                <a:gd name="T40" fmla="*/ 0 h 118"/>
                <a:gd name="T41" fmla="*/ 40 w 40"/>
                <a:gd name="T42" fmla="*/ 118 h 11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" h="118">
                  <a:moveTo>
                    <a:pt x="13" y="0"/>
                  </a:moveTo>
                  <a:lnTo>
                    <a:pt x="3" y="47"/>
                  </a:lnTo>
                  <a:lnTo>
                    <a:pt x="0" y="65"/>
                  </a:lnTo>
                  <a:lnTo>
                    <a:pt x="15" y="78"/>
                  </a:lnTo>
                  <a:lnTo>
                    <a:pt x="20" y="88"/>
                  </a:lnTo>
                  <a:lnTo>
                    <a:pt x="19" y="112"/>
                  </a:lnTo>
                  <a:lnTo>
                    <a:pt x="29" y="118"/>
                  </a:lnTo>
                  <a:lnTo>
                    <a:pt x="40" y="102"/>
                  </a:lnTo>
                  <a:lnTo>
                    <a:pt x="36" y="67"/>
                  </a:lnTo>
                  <a:lnTo>
                    <a:pt x="30" y="39"/>
                  </a:lnTo>
                  <a:lnTo>
                    <a:pt x="18" y="31"/>
                  </a:lnTo>
                  <a:lnTo>
                    <a:pt x="20" y="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302" name="Group 8"/>
            <p:cNvGrpSpPr>
              <a:grpSpLocks/>
            </p:cNvGrpSpPr>
            <p:nvPr/>
          </p:nvGrpSpPr>
          <p:grpSpPr bwMode="auto">
            <a:xfrm>
              <a:off x="2815" y="4503"/>
              <a:ext cx="1173" cy="1344"/>
              <a:chOff x="2815" y="4503"/>
              <a:chExt cx="1173" cy="1344"/>
            </a:xfrm>
          </p:grpSpPr>
          <p:sp>
            <p:nvSpPr>
              <p:cNvPr id="8336" name="Freeform 9"/>
              <p:cNvSpPr>
                <a:spLocks/>
              </p:cNvSpPr>
              <p:nvPr/>
            </p:nvSpPr>
            <p:spPr bwMode="auto">
              <a:xfrm>
                <a:off x="2815" y="4512"/>
                <a:ext cx="1169" cy="1335"/>
              </a:xfrm>
              <a:custGeom>
                <a:avLst/>
                <a:gdLst>
                  <a:gd name="T0" fmla="*/ 7832 w 619"/>
                  <a:gd name="T1" fmla="*/ 144 h 707"/>
                  <a:gd name="T2" fmla="*/ 0 w 619"/>
                  <a:gd name="T3" fmla="*/ 0 h 707"/>
                  <a:gd name="T4" fmla="*/ 168 w 619"/>
                  <a:gd name="T5" fmla="*/ 1388 h 707"/>
                  <a:gd name="T6" fmla="*/ 788 w 619"/>
                  <a:gd name="T7" fmla="*/ 1501 h 707"/>
                  <a:gd name="T8" fmla="*/ 1333 w 619"/>
                  <a:gd name="T9" fmla="*/ 1843 h 707"/>
                  <a:gd name="T10" fmla="*/ 1388 w 619"/>
                  <a:gd name="T11" fmla="*/ 1448 h 707"/>
                  <a:gd name="T12" fmla="*/ 1601 w 619"/>
                  <a:gd name="T13" fmla="*/ 931 h 707"/>
                  <a:gd name="T14" fmla="*/ 1758 w 619"/>
                  <a:gd name="T15" fmla="*/ 1220 h 707"/>
                  <a:gd name="T16" fmla="*/ 2304 w 619"/>
                  <a:gd name="T17" fmla="*/ 1577 h 707"/>
                  <a:gd name="T18" fmla="*/ 2336 w 619"/>
                  <a:gd name="T19" fmla="*/ 1220 h 707"/>
                  <a:gd name="T20" fmla="*/ 2621 w 619"/>
                  <a:gd name="T21" fmla="*/ 931 h 707"/>
                  <a:gd name="T22" fmla="*/ 3167 w 619"/>
                  <a:gd name="T23" fmla="*/ 1871 h 707"/>
                  <a:gd name="T24" fmla="*/ 2160 w 619"/>
                  <a:gd name="T25" fmla="*/ 1918 h 707"/>
                  <a:gd name="T26" fmla="*/ 1758 w 619"/>
                  <a:gd name="T27" fmla="*/ 2377 h 707"/>
                  <a:gd name="T28" fmla="*/ 2236 w 619"/>
                  <a:gd name="T29" fmla="*/ 3244 h 707"/>
                  <a:gd name="T30" fmla="*/ 1705 w 619"/>
                  <a:gd name="T31" fmla="*/ 2910 h 707"/>
                  <a:gd name="T32" fmla="*/ 2264 w 619"/>
                  <a:gd name="T33" fmla="*/ 3994 h 707"/>
                  <a:gd name="T34" fmla="*/ 1872 w 619"/>
                  <a:gd name="T35" fmla="*/ 4677 h 707"/>
                  <a:gd name="T36" fmla="*/ 1719 w 619"/>
                  <a:gd name="T37" fmla="*/ 5451 h 707"/>
                  <a:gd name="T38" fmla="*/ 2276 w 619"/>
                  <a:gd name="T39" fmla="*/ 5997 h 707"/>
                  <a:gd name="T40" fmla="*/ 1834 w 619"/>
                  <a:gd name="T41" fmla="*/ 5937 h 707"/>
                  <a:gd name="T42" fmla="*/ 1630 w 619"/>
                  <a:gd name="T43" fmla="*/ 6314 h 707"/>
                  <a:gd name="T44" fmla="*/ 1348 w 619"/>
                  <a:gd name="T45" fmla="*/ 6482 h 707"/>
                  <a:gd name="T46" fmla="*/ 1003 w 619"/>
                  <a:gd name="T47" fmla="*/ 6671 h 707"/>
                  <a:gd name="T48" fmla="*/ 714 w 619"/>
                  <a:gd name="T49" fmla="*/ 4692 h 707"/>
                  <a:gd name="T50" fmla="*/ 827 w 619"/>
                  <a:gd name="T51" fmla="*/ 3344 h 707"/>
                  <a:gd name="T52" fmla="*/ 574 w 619"/>
                  <a:gd name="T53" fmla="*/ 2645 h 707"/>
                  <a:gd name="T54" fmla="*/ 457 w 619"/>
                  <a:gd name="T55" fmla="*/ 2317 h 707"/>
                  <a:gd name="T56" fmla="*/ 432 w 619"/>
                  <a:gd name="T57" fmla="*/ 4524 h 707"/>
                  <a:gd name="T58" fmla="*/ 417 w 619"/>
                  <a:gd name="T59" fmla="*/ 7245 h 707"/>
                  <a:gd name="T60" fmla="*/ 189 w 619"/>
                  <a:gd name="T61" fmla="*/ 7816 h 707"/>
                  <a:gd name="T62" fmla="*/ 229 w 619"/>
                  <a:gd name="T63" fmla="*/ 8161 h 707"/>
                  <a:gd name="T64" fmla="*/ 585 w 619"/>
                  <a:gd name="T65" fmla="*/ 8044 h 707"/>
                  <a:gd name="T66" fmla="*/ 614 w 619"/>
                  <a:gd name="T67" fmla="*/ 7770 h 707"/>
                  <a:gd name="T68" fmla="*/ 1233 w 619"/>
                  <a:gd name="T69" fmla="*/ 7555 h 707"/>
                  <a:gd name="T70" fmla="*/ 1501 w 619"/>
                  <a:gd name="T71" fmla="*/ 8072 h 707"/>
                  <a:gd name="T72" fmla="*/ 1819 w 619"/>
                  <a:gd name="T73" fmla="*/ 8686 h 707"/>
                  <a:gd name="T74" fmla="*/ 2329 w 619"/>
                  <a:gd name="T75" fmla="*/ 8988 h 707"/>
                  <a:gd name="T76" fmla="*/ 2863 w 619"/>
                  <a:gd name="T77" fmla="*/ 8161 h 707"/>
                  <a:gd name="T78" fmla="*/ 3549 w 619"/>
                  <a:gd name="T79" fmla="*/ 8161 h 707"/>
                  <a:gd name="T80" fmla="*/ 3994 w 619"/>
                  <a:gd name="T81" fmla="*/ 7897 h 707"/>
                  <a:gd name="T82" fmla="*/ 7732 w 619"/>
                  <a:gd name="T83" fmla="*/ 6343 h 70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9"/>
                  <a:gd name="T127" fmla="*/ 0 h 707"/>
                  <a:gd name="T128" fmla="*/ 619 w 619"/>
                  <a:gd name="T129" fmla="*/ 707 h 70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9" h="707">
                    <a:moveTo>
                      <a:pt x="608" y="499"/>
                    </a:moveTo>
                    <a:lnTo>
                      <a:pt x="616" y="11"/>
                    </a:lnTo>
                    <a:lnTo>
                      <a:pt x="619" y="10"/>
                    </a:lnTo>
                    <a:lnTo>
                      <a:pt x="0" y="0"/>
                    </a:lnTo>
                    <a:lnTo>
                      <a:pt x="5" y="33"/>
                    </a:lnTo>
                    <a:lnTo>
                      <a:pt x="13" y="109"/>
                    </a:lnTo>
                    <a:lnTo>
                      <a:pt x="49" y="122"/>
                    </a:lnTo>
                    <a:lnTo>
                      <a:pt x="62" y="118"/>
                    </a:lnTo>
                    <a:lnTo>
                      <a:pt x="81" y="103"/>
                    </a:lnTo>
                    <a:lnTo>
                      <a:pt x="105" y="145"/>
                    </a:lnTo>
                    <a:lnTo>
                      <a:pt x="113" y="136"/>
                    </a:lnTo>
                    <a:lnTo>
                      <a:pt x="109" y="114"/>
                    </a:lnTo>
                    <a:lnTo>
                      <a:pt x="127" y="97"/>
                    </a:lnTo>
                    <a:lnTo>
                      <a:pt x="126" y="73"/>
                    </a:lnTo>
                    <a:lnTo>
                      <a:pt x="131" y="73"/>
                    </a:lnTo>
                    <a:lnTo>
                      <a:pt x="138" y="96"/>
                    </a:lnTo>
                    <a:lnTo>
                      <a:pt x="167" y="126"/>
                    </a:lnTo>
                    <a:lnTo>
                      <a:pt x="181" y="124"/>
                    </a:lnTo>
                    <a:lnTo>
                      <a:pt x="192" y="107"/>
                    </a:lnTo>
                    <a:lnTo>
                      <a:pt x="184" y="96"/>
                    </a:lnTo>
                    <a:lnTo>
                      <a:pt x="196" y="75"/>
                    </a:lnTo>
                    <a:lnTo>
                      <a:pt x="206" y="73"/>
                    </a:lnTo>
                    <a:lnTo>
                      <a:pt x="226" y="108"/>
                    </a:lnTo>
                    <a:lnTo>
                      <a:pt x="249" y="147"/>
                    </a:lnTo>
                    <a:lnTo>
                      <a:pt x="235" y="142"/>
                    </a:lnTo>
                    <a:lnTo>
                      <a:pt x="170" y="151"/>
                    </a:lnTo>
                    <a:lnTo>
                      <a:pt x="159" y="160"/>
                    </a:lnTo>
                    <a:lnTo>
                      <a:pt x="138" y="187"/>
                    </a:lnTo>
                    <a:lnTo>
                      <a:pt x="157" y="214"/>
                    </a:lnTo>
                    <a:lnTo>
                      <a:pt x="176" y="255"/>
                    </a:lnTo>
                    <a:lnTo>
                      <a:pt x="130" y="196"/>
                    </a:lnTo>
                    <a:lnTo>
                      <a:pt x="134" y="229"/>
                    </a:lnTo>
                    <a:lnTo>
                      <a:pt x="146" y="260"/>
                    </a:lnTo>
                    <a:lnTo>
                      <a:pt x="178" y="314"/>
                    </a:lnTo>
                    <a:lnTo>
                      <a:pt x="178" y="364"/>
                    </a:lnTo>
                    <a:lnTo>
                      <a:pt x="147" y="368"/>
                    </a:lnTo>
                    <a:lnTo>
                      <a:pt x="131" y="397"/>
                    </a:lnTo>
                    <a:lnTo>
                      <a:pt x="135" y="429"/>
                    </a:lnTo>
                    <a:lnTo>
                      <a:pt x="193" y="466"/>
                    </a:lnTo>
                    <a:lnTo>
                      <a:pt x="179" y="472"/>
                    </a:lnTo>
                    <a:lnTo>
                      <a:pt x="140" y="446"/>
                    </a:lnTo>
                    <a:lnTo>
                      <a:pt x="144" y="467"/>
                    </a:lnTo>
                    <a:lnTo>
                      <a:pt x="136" y="481"/>
                    </a:lnTo>
                    <a:lnTo>
                      <a:pt x="128" y="497"/>
                    </a:lnTo>
                    <a:lnTo>
                      <a:pt x="126" y="526"/>
                    </a:lnTo>
                    <a:lnTo>
                      <a:pt x="106" y="510"/>
                    </a:lnTo>
                    <a:lnTo>
                      <a:pt x="96" y="511"/>
                    </a:lnTo>
                    <a:lnTo>
                      <a:pt x="79" y="525"/>
                    </a:lnTo>
                    <a:lnTo>
                      <a:pt x="70" y="428"/>
                    </a:lnTo>
                    <a:lnTo>
                      <a:pt x="56" y="369"/>
                    </a:lnTo>
                    <a:lnTo>
                      <a:pt x="70" y="324"/>
                    </a:lnTo>
                    <a:lnTo>
                      <a:pt x="65" y="263"/>
                    </a:lnTo>
                    <a:lnTo>
                      <a:pt x="53" y="227"/>
                    </a:lnTo>
                    <a:lnTo>
                      <a:pt x="45" y="208"/>
                    </a:lnTo>
                    <a:lnTo>
                      <a:pt x="44" y="184"/>
                    </a:lnTo>
                    <a:lnTo>
                      <a:pt x="36" y="182"/>
                    </a:lnTo>
                    <a:lnTo>
                      <a:pt x="33" y="245"/>
                    </a:lnTo>
                    <a:lnTo>
                      <a:pt x="34" y="356"/>
                    </a:lnTo>
                    <a:lnTo>
                      <a:pt x="36" y="512"/>
                    </a:lnTo>
                    <a:lnTo>
                      <a:pt x="33" y="570"/>
                    </a:lnTo>
                    <a:lnTo>
                      <a:pt x="16" y="600"/>
                    </a:lnTo>
                    <a:lnTo>
                      <a:pt x="15" y="615"/>
                    </a:lnTo>
                    <a:lnTo>
                      <a:pt x="7" y="631"/>
                    </a:lnTo>
                    <a:lnTo>
                      <a:pt x="18" y="642"/>
                    </a:lnTo>
                    <a:lnTo>
                      <a:pt x="33" y="630"/>
                    </a:lnTo>
                    <a:lnTo>
                      <a:pt x="46" y="633"/>
                    </a:lnTo>
                    <a:lnTo>
                      <a:pt x="58" y="624"/>
                    </a:lnTo>
                    <a:lnTo>
                      <a:pt x="48" y="611"/>
                    </a:lnTo>
                    <a:lnTo>
                      <a:pt x="67" y="588"/>
                    </a:lnTo>
                    <a:lnTo>
                      <a:pt x="97" y="594"/>
                    </a:lnTo>
                    <a:lnTo>
                      <a:pt x="100" y="623"/>
                    </a:lnTo>
                    <a:lnTo>
                      <a:pt x="118" y="635"/>
                    </a:lnTo>
                    <a:lnTo>
                      <a:pt x="141" y="664"/>
                    </a:lnTo>
                    <a:lnTo>
                      <a:pt x="143" y="683"/>
                    </a:lnTo>
                    <a:lnTo>
                      <a:pt x="157" y="707"/>
                    </a:lnTo>
                    <a:lnTo>
                      <a:pt x="183" y="707"/>
                    </a:lnTo>
                    <a:lnTo>
                      <a:pt x="210" y="681"/>
                    </a:lnTo>
                    <a:lnTo>
                      <a:pt x="225" y="642"/>
                    </a:lnTo>
                    <a:lnTo>
                      <a:pt x="262" y="632"/>
                    </a:lnTo>
                    <a:lnTo>
                      <a:pt x="279" y="642"/>
                    </a:lnTo>
                    <a:lnTo>
                      <a:pt x="297" y="648"/>
                    </a:lnTo>
                    <a:lnTo>
                      <a:pt x="314" y="621"/>
                    </a:lnTo>
                    <a:lnTo>
                      <a:pt x="316" y="495"/>
                    </a:lnTo>
                    <a:lnTo>
                      <a:pt x="608" y="499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7" name="Freeform 10"/>
              <p:cNvSpPr>
                <a:spLocks/>
              </p:cNvSpPr>
              <p:nvPr/>
            </p:nvSpPr>
            <p:spPr bwMode="auto">
              <a:xfrm>
                <a:off x="2821" y="4503"/>
                <a:ext cx="1167" cy="1337"/>
              </a:xfrm>
              <a:custGeom>
                <a:avLst/>
                <a:gdLst>
                  <a:gd name="T0" fmla="*/ 7859 w 618"/>
                  <a:gd name="T1" fmla="*/ 153 h 708"/>
                  <a:gd name="T2" fmla="*/ 0 w 618"/>
                  <a:gd name="T3" fmla="*/ 0 h 708"/>
                  <a:gd name="T4" fmla="*/ 153 w 618"/>
                  <a:gd name="T5" fmla="*/ 1373 h 708"/>
                  <a:gd name="T6" fmla="*/ 842 w 618"/>
                  <a:gd name="T7" fmla="*/ 1530 h 708"/>
                  <a:gd name="T8" fmla="*/ 1373 w 618"/>
                  <a:gd name="T9" fmla="*/ 1834 h 708"/>
                  <a:gd name="T10" fmla="*/ 1373 w 618"/>
                  <a:gd name="T11" fmla="*/ 1448 h 708"/>
                  <a:gd name="T12" fmla="*/ 1601 w 618"/>
                  <a:gd name="T13" fmla="*/ 916 h 708"/>
                  <a:gd name="T14" fmla="*/ 1758 w 618"/>
                  <a:gd name="T15" fmla="*/ 1220 h 708"/>
                  <a:gd name="T16" fmla="*/ 2289 w 618"/>
                  <a:gd name="T17" fmla="*/ 1601 h 708"/>
                  <a:gd name="T18" fmla="*/ 2364 w 618"/>
                  <a:gd name="T19" fmla="*/ 1220 h 708"/>
                  <a:gd name="T20" fmla="*/ 2593 w 618"/>
                  <a:gd name="T21" fmla="*/ 916 h 708"/>
                  <a:gd name="T22" fmla="*/ 3206 w 618"/>
                  <a:gd name="T23" fmla="*/ 1834 h 708"/>
                  <a:gd name="T24" fmla="*/ 2215 w 618"/>
                  <a:gd name="T25" fmla="*/ 1904 h 708"/>
                  <a:gd name="T26" fmla="*/ 1758 w 618"/>
                  <a:gd name="T27" fmla="*/ 2364 h 708"/>
                  <a:gd name="T28" fmla="*/ 2215 w 618"/>
                  <a:gd name="T29" fmla="*/ 3207 h 708"/>
                  <a:gd name="T30" fmla="*/ 1758 w 618"/>
                  <a:gd name="T31" fmla="*/ 2902 h 708"/>
                  <a:gd name="T32" fmla="*/ 2289 w 618"/>
                  <a:gd name="T33" fmla="*/ 3966 h 708"/>
                  <a:gd name="T34" fmla="*/ 1903 w 618"/>
                  <a:gd name="T35" fmla="*/ 4653 h 708"/>
                  <a:gd name="T36" fmla="*/ 1758 w 618"/>
                  <a:gd name="T37" fmla="*/ 5414 h 708"/>
                  <a:gd name="T38" fmla="*/ 2289 w 618"/>
                  <a:gd name="T39" fmla="*/ 6026 h 708"/>
                  <a:gd name="T40" fmla="*/ 1834 w 618"/>
                  <a:gd name="T41" fmla="*/ 5952 h 708"/>
                  <a:gd name="T42" fmla="*/ 1677 w 618"/>
                  <a:gd name="T43" fmla="*/ 6330 h 708"/>
                  <a:gd name="T44" fmla="*/ 1373 w 618"/>
                  <a:gd name="T45" fmla="*/ 6487 h 708"/>
                  <a:gd name="T46" fmla="*/ 991 w 618"/>
                  <a:gd name="T47" fmla="*/ 6640 h 708"/>
                  <a:gd name="T48" fmla="*/ 759 w 618"/>
                  <a:gd name="T49" fmla="*/ 4653 h 708"/>
                  <a:gd name="T50" fmla="*/ 842 w 618"/>
                  <a:gd name="T51" fmla="*/ 3359 h 708"/>
                  <a:gd name="T52" fmla="*/ 614 w 618"/>
                  <a:gd name="T53" fmla="*/ 2674 h 708"/>
                  <a:gd name="T54" fmla="*/ 457 w 618"/>
                  <a:gd name="T55" fmla="*/ 2289 h 708"/>
                  <a:gd name="T56" fmla="*/ 457 w 618"/>
                  <a:gd name="T57" fmla="*/ 4504 h 708"/>
                  <a:gd name="T58" fmla="*/ 457 w 618"/>
                  <a:gd name="T59" fmla="*/ 7246 h 708"/>
                  <a:gd name="T60" fmla="*/ 228 w 618"/>
                  <a:gd name="T61" fmla="*/ 7784 h 708"/>
                  <a:gd name="T62" fmla="*/ 228 w 618"/>
                  <a:gd name="T63" fmla="*/ 8164 h 708"/>
                  <a:gd name="T64" fmla="*/ 614 w 618"/>
                  <a:gd name="T65" fmla="*/ 8088 h 708"/>
                  <a:gd name="T66" fmla="*/ 614 w 618"/>
                  <a:gd name="T67" fmla="*/ 7784 h 708"/>
                  <a:gd name="T68" fmla="*/ 1220 w 618"/>
                  <a:gd name="T69" fmla="*/ 7557 h 708"/>
                  <a:gd name="T70" fmla="*/ 1530 w 618"/>
                  <a:gd name="T71" fmla="*/ 8088 h 708"/>
                  <a:gd name="T72" fmla="*/ 1834 w 618"/>
                  <a:gd name="T73" fmla="*/ 8702 h 708"/>
                  <a:gd name="T74" fmla="*/ 2364 w 618"/>
                  <a:gd name="T75" fmla="*/ 9004 h 708"/>
                  <a:gd name="T76" fmla="*/ 2902 w 618"/>
                  <a:gd name="T77" fmla="*/ 8164 h 708"/>
                  <a:gd name="T78" fmla="*/ 3588 w 618"/>
                  <a:gd name="T79" fmla="*/ 8164 h 708"/>
                  <a:gd name="T80" fmla="*/ 3966 w 618"/>
                  <a:gd name="T81" fmla="*/ 7935 h 708"/>
                  <a:gd name="T82" fmla="*/ 7703 w 618"/>
                  <a:gd name="T83" fmla="*/ 6330 h 70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8"/>
                  <a:gd name="T127" fmla="*/ 0 h 708"/>
                  <a:gd name="T128" fmla="*/ 618 w 618"/>
                  <a:gd name="T129" fmla="*/ 708 h 70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8" h="708">
                    <a:moveTo>
                      <a:pt x="606" y="498"/>
                    </a:moveTo>
                    <a:lnTo>
                      <a:pt x="618" y="12"/>
                    </a:lnTo>
                    <a:lnTo>
                      <a:pt x="0" y="0"/>
                    </a:lnTo>
                    <a:lnTo>
                      <a:pt x="6" y="36"/>
                    </a:lnTo>
                    <a:lnTo>
                      <a:pt x="12" y="108"/>
                    </a:lnTo>
                    <a:lnTo>
                      <a:pt x="48" y="120"/>
                    </a:lnTo>
                    <a:lnTo>
                      <a:pt x="66" y="120"/>
                    </a:lnTo>
                    <a:lnTo>
                      <a:pt x="84" y="102"/>
                    </a:lnTo>
                    <a:lnTo>
                      <a:pt x="108" y="144"/>
                    </a:lnTo>
                    <a:lnTo>
                      <a:pt x="114" y="138"/>
                    </a:lnTo>
                    <a:lnTo>
                      <a:pt x="108" y="114"/>
                    </a:lnTo>
                    <a:lnTo>
                      <a:pt x="126" y="96"/>
                    </a:lnTo>
                    <a:lnTo>
                      <a:pt x="126" y="72"/>
                    </a:lnTo>
                    <a:lnTo>
                      <a:pt x="132" y="72"/>
                    </a:lnTo>
                    <a:lnTo>
                      <a:pt x="138" y="96"/>
                    </a:lnTo>
                    <a:lnTo>
                      <a:pt x="168" y="126"/>
                    </a:lnTo>
                    <a:lnTo>
                      <a:pt x="180" y="126"/>
                    </a:lnTo>
                    <a:lnTo>
                      <a:pt x="192" y="108"/>
                    </a:lnTo>
                    <a:lnTo>
                      <a:pt x="186" y="96"/>
                    </a:lnTo>
                    <a:lnTo>
                      <a:pt x="198" y="72"/>
                    </a:lnTo>
                    <a:lnTo>
                      <a:pt x="204" y="72"/>
                    </a:lnTo>
                    <a:lnTo>
                      <a:pt x="228" y="108"/>
                    </a:lnTo>
                    <a:lnTo>
                      <a:pt x="252" y="144"/>
                    </a:lnTo>
                    <a:lnTo>
                      <a:pt x="234" y="144"/>
                    </a:lnTo>
                    <a:lnTo>
                      <a:pt x="174" y="150"/>
                    </a:lnTo>
                    <a:lnTo>
                      <a:pt x="162" y="162"/>
                    </a:lnTo>
                    <a:lnTo>
                      <a:pt x="138" y="186"/>
                    </a:lnTo>
                    <a:lnTo>
                      <a:pt x="156" y="216"/>
                    </a:lnTo>
                    <a:lnTo>
                      <a:pt x="174" y="252"/>
                    </a:lnTo>
                    <a:lnTo>
                      <a:pt x="132" y="198"/>
                    </a:lnTo>
                    <a:lnTo>
                      <a:pt x="138" y="228"/>
                    </a:lnTo>
                    <a:lnTo>
                      <a:pt x="150" y="258"/>
                    </a:lnTo>
                    <a:lnTo>
                      <a:pt x="180" y="312"/>
                    </a:lnTo>
                    <a:lnTo>
                      <a:pt x="180" y="366"/>
                    </a:lnTo>
                    <a:lnTo>
                      <a:pt x="150" y="366"/>
                    </a:lnTo>
                    <a:lnTo>
                      <a:pt x="132" y="396"/>
                    </a:lnTo>
                    <a:lnTo>
                      <a:pt x="138" y="426"/>
                    </a:lnTo>
                    <a:lnTo>
                      <a:pt x="192" y="468"/>
                    </a:lnTo>
                    <a:lnTo>
                      <a:pt x="180" y="474"/>
                    </a:lnTo>
                    <a:lnTo>
                      <a:pt x="144" y="444"/>
                    </a:lnTo>
                    <a:lnTo>
                      <a:pt x="144" y="468"/>
                    </a:lnTo>
                    <a:lnTo>
                      <a:pt x="138" y="480"/>
                    </a:lnTo>
                    <a:lnTo>
                      <a:pt x="132" y="498"/>
                    </a:lnTo>
                    <a:lnTo>
                      <a:pt x="126" y="528"/>
                    </a:lnTo>
                    <a:lnTo>
                      <a:pt x="108" y="510"/>
                    </a:lnTo>
                    <a:lnTo>
                      <a:pt x="96" y="510"/>
                    </a:lnTo>
                    <a:lnTo>
                      <a:pt x="78" y="522"/>
                    </a:lnTo>
                    <a:lnTo>
                      <a:pt x="72" y="426"/>
                    </a:lnTo>
                    <a:lnTo>
                      <a:pt x="60" y="366"/>
                    </a:lnTo>
                    <a:lnTo>
                      <a:pt x="72" y="324"/>
                    </a:lnTo>
                    <a:lnTo>
                      <a:pt x="66" y="264"/>
                    </a:lnTo>
                    <a:lnTo>
                      <a:pt x="54" y="228"/>
                    </a:lnTo>
                    <a:lnTo>
                      <a:pt x="48" y="210"/>
                    </a:lnTo>
                    <a:lnTo>
                      <a:pt x="42" y="186"/>
                    </a:lnTo>
                    <a:lnTo>
                      <a:pt x="36" y="180"/>
                    </a:lnTo>
                    <a:lnTo>
                      <a:pt x="36" y="246"/>
                    </a:lnTo>
                    <a:lnTo>
                      <a:pt x="36" y="354"/>
                    </a:lnTo>
                    <a:lnTo>
                      <a:pt x="36" y="510"/>
                    </a:lnTo>
                    <a:lnTo>
                      <a:pt x="36" y="570"/>
                    </a:lnTo>
                    <a:lnTo>
                      <a:pt x="18" y="600"/>
                    </a:lnTo>
                    <a:lnTo>
                      <a:pt x="18" y="612"/>
                    </a:lnTo>
                    <a:lnTo>
                      <a:pt x="6" y="630"/>
                    </a:lnTo>
                    <a:lnTo>
                      <a:pt x="18" y="642"/>
                    </a:lnTo>
                    <a:lnTo>
                      <a:pt x="36" y="630"/>
                    </a:lnTo>
                    <a:lnTo>
                      <a:pt x="48" y="636"/>
                    </a:lnTo>
                    <a:lnTo>
                      <a:pt x="60" y="624"/>
                    </a:lnTo>
                    <a:lnTo>
                      <a:pt x="48" y="612"/>
                    </a:lnTo>
                    <a:lnTo>
                      <a:pt x="66" y="588"/>
                    </a:lnTo>
                    <a:lnTo>
                      <a:pt x="96" y="594"/>
                    </a:lnTo>
                    <a:lnTo>
                      <a:pt x="102" y="624"/>
                    </a:lnTo>
                    <a:lnTo>
                      <a:pt x="120" y="636"/>
                    </a:lnTo>
                    <a:lnTo>
                      <a:pt x="144" y="666"/>
                    </a:lnTo>
                    <a:lnTo>
                      <a:pt x="144" y="684"/>
                    </a:lnTo>
                    <a:lnTo>
                      <a:pt x="156" y="708"/>
                    </a:lnTo>
                    <a:lnTo>
                      <a:pt x="186" y="708"/>
                    </a:lnTo>
                    <a:lnTo>
                      <a:pt x="210" y="678"/>
                    </a:lnTo>
                    <a:lnTo>
                      <a:pt x="228" y="642"/>
                    </a:lnTo>
                    <a:lnTo>
                      <a:pt x="264" y="630"/>
                    </a:lnTo>
                    <a:lnTo>
                      <a:pt x="282" y="642"/>
                    </a:lnTo>
                    <a:lnTo>
                      <a:pt x="300" y="648"/>
                    </a:lnTo>
                    <a:lnTo>
                      <a:pt x="312" y="624"/>
                    </a:lnTo>
                    <a:lnTo>
                      <a:pt x="318" y="492"/>
                    </a:lnTo>
                    <a:lnTo>
                      <a:pt x="606" y="49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8" name="Freeform 11"/>
              <p:cNvSpPr>
                <a:spLocks/>
              </p:cNvSpPr>
              <p:nvPr/>
            </p:nvSpPr>
            <p:spPr bwMode="auto">
              <a:xfrm>
                <a:off x="2991" y="5194"/>
                <a:ext cx="80" cy="227"/>
              </a:xfrm>
              <a:custGeom>
                <a:avLst/>
                <a:gdLst>
                  <a:gd name="T0" fmla="*/ 236 w 42"/>
                  <a:gd name="T1" fmla="*/ 0 h 120"/>
                  <a:gd name="T2" fmla="*/ 76 w 42"/>
                  <a:gd name="T3" fmla="*/ 615 h 120"/>
                  <a:gd name="T4" fmla="*/ 0 w 42"/>
                  <a:gd name="T5" fmla="*/ 844 h 120"/>
                  <a:gd name="T6" fmla="*/ 236 w 42"/>
                  <a:gd name="T7" fmla="*/ 1003 h 120"/>
                  <a:gd name="T8" fmla="*/ 320 w 42"/>
                  <a:gd name="T9" fmla="*/ 1152 h 120"/>
                  <a:gd name="T10" fmla="*/ 320 w 42"/>
                  <a:gd name="T11" fmla="*/ 1464 h 120"/>
                  <a:gd name="T12" fmla="*/ 396 w 42"/>
                  <a:gd name="T13" fmla="*/ 1536 h 120"/>
                  <a:gd name="T14" fmla="*/ 552 w 42"/>
                  <a:gd name="T15" fmla="*/ 1305 h 120"/>
                  <a:gd name="T16" fmla="*/ 476 w 42"/>
                  <a:gd name="T17" fmla="*/ 844 h 120"/>
                  <a:gd name="T18" fmla="*/ 396 w 42"/>
                  <a:gd name="T19" fmla="*/ 462 h 120"/>
                  <a:gd name="T20" fmla="*/ 236 w 42"/>
                  <a:gd name="T21" fmla="*/ 386 h 120"/>
                  <a:gd name="T22" fmla="*/ 320 w 42"/>
                  <a:gd name="T23" fmla="*/ 76 h 120"/>
                  <a:gd name="T24" fmla="*/ 236 w 42"/>
                  <a:gd name="T25" fmla="*/ 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120"/>
                  <a:gd name="T41" fmla="*/ 42 w 42"/>
                  <a:gd name="T42" fmla="*/ 120 h 12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120">
                    <a:moveTo>
                      <a:pt x="18" y="0"/>
                    </a:moveTo>
                    <a:lnTo>
                      <a:pt x="6" y="48"/>
                    </a:lnTo>
                    <a:lnTo>
                      <a:pt x="0" y="66"/>
                    </a:lnTo>
                    <a:lnTo>
                      <a:pt x="18" y="78"/>
                    </a:lnTo>
                    <a:lnTo>
                      <a:pt x="24" y="90"/>
                    </a:lnTo>
                    <a:lnTo>
                      <a:pt x="24" y="114"/>
                    </a:lnTo>
                    <a:lnTo>
                      <a:pt x="30" y="120"/>
                    </a:lnTo>
                    <a:lnTo>
                      <a:pt x="42" y="102"/>
                    </a:lnTo>
                    <a:lnTo>
                      <a:pt x="36" y="66"/>
                    </a:lnTo>
                    <a:lnTo>
                      <a:pt x="30" y="36"/>
                    </a:lnTo>
                    <a:lnTo>
                      <a:pt x="18" y="30"/>
                    </a:lnTo>
                    <a:lnTo>
                      <a:pt x="24" y="6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FF99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303" name="Freeform 12"/>
            <p:cNvSpPr>
              <a:spLocks/>
            </p:cNvSpPr>
            <p:nvPr/>
          </p:nvSpPr>
          <p:spPr bwMode="auto">
            <a:xfrm>
              <a:off x="5712" y="5468"/>
              <a:ext cx="1181" cy="1888"/>
            </a:xfrm>
            <a:custGeom>
              <a:avLst/>
              <a:gdLst>
                <a:gd name="T0" fmla="*/ 176 w 625"/>
                <a:gd name="T1" fmla="*/ 0 h 1000"/>
                <a:gd name="T2" fmla="*/ 100 w 625"/>
                <a:gd name="T3" fmla="*/ 4826 h 1000"/>
                <a:gd name="T4" fmla="*/ 0 w 625"/>
                <a:gd name="T5" fmla="*/ 12708 h 1000"/>
                <a:gd name="T6" fmla="*/ 661 w 625"/>
                <a:gd name="T7" fmla="*/ 12551 h 1000"/>
                <a:gd name="T8" fmla="*/ 2882 w 625"/>
                <a:gd name="T9" fmla="*/ 11777 h 1000"/>
                <a:gd name="T10" fmla="*/ 3199 w 625"/>
                <a:gd name="T11" fmla="*/ 11536 h 1000"/>
                <a:gd name="T12" fmla="*/ 3874 w 625"/>
                <a:gd name="T13" fmla="*/ 10801 h 1000"/>
                <a:gd name="T14" fmla="*/ 4195 w 625"/>
                <a:gd name="T15" fmla="*/ 10558 h 1000"/>
                <a:gd name="T16" fmla="*/ 4588 w 625"/>
                <a:gd name="T17" fmla="*/ 10486 h 1000"/>
                <a:gd name="T18" fmla="*/ 5346 w 625"/>
                <a:gd name="T19" fmla="*/ 10762 h 1000"/>
                <a:gd name="T20" fmla="*/ 5803 w 625"/>
                <a:gd name="T21" fmla="*/ 10762 h 1000"/>
                <a:gd name="T22" fmla="*/ 6273 w 625"/>
                <a:gd name="T23" fmla="*/ 10518 h 1000"/>
                <a:gd name="T24" fmla="*/ 7381 w 625"/>
                <a:gd name="T25" fmla="*/ 10276 h 1000"/>
                <a:gd name="T26" fmla="*/ 7683 w 625"/>
                <a:gd name="T27" fmla="*/ 10329 h 1000"/>
                <a:gd name="T28" fmla="*/ 7751 w 625"/>
                <a:gd name="T29" fmla="*/ 9429 h 1000"/>
                <a:gd name="T30" fmla="*/ 7970 w 625"/>
                <a:gd name="T31" fmla="*/ 9225 h 1000"/>
                <a:gd name="T32" fmla="*/ 6752 w 625"/>
                <a:gd name="T33" fmla="*/ 9213 h 1000"/>
                <a:gd name="T34" fmla="*/ 6780 w 625"/>
                <a:gd name="T35" fmla="*/ 5396 h 1000"/>
                <a:gd name="T36" fmla="*/ 7827 w 625"/>
                <a:gd name="T37" fmla="*/ 5426 h 1000"/>
                <a:gd name="T38" fmla="*/ 7916 w 625"/>
                <a:gd name="T39" fmla="*/ 53 h 1000"/>
                <a:gd name="T40" fmla="*/ 7895 w 625"/>
                <a:gd name="T41" fmla="*/ 76 h 1000"/>
                <a:gd name="T42" fmla="*/ 176 w 625"/>
                <a:gd name="T43" fmla="*/ 0 h 10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5"/>
                <a:gd name="T67" fmla="*/ 0 h 1000"/>
                <a:gd name="T68" fmla="*/ 625 w 625"/>
                <a:gd name="T69" fmla="*/ 1000 h 10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5" h="1000">
                  <a:moveTo>
                    <a:pt x="14" y="0"/>
                  </a:moveTo>
                  <a:lnTo>
                    <a:pt x="8" y="380"/>
                  </a:lnTo>
                  <a:lnTo>
                    <a:pt x="0" y="1000"/>
                  </a:lnTo>
                  <a:lnTo>
                    <a:pt x="52" y="988"/>
                  </a:lnTo>
                  <a:lnTo>
                    <a:pt x="226" y="927"/>
                  </a:lnTo>
                  <a:lnTo>
                    <a:pt x="251" y="908"/>
                  </a:lnTo>
                  <a:lnTo>
                    <a:pt x="304" y="850"/>
                  </a:lnTo>
                  <a:lnTo>
                    <a:pt x="329" y="831"/>
                  </a:lnTo>
                  <a:lnTo>
                    <a:pt x="360" y="825"/>
                  </a:lnTo>
                  <a:lnTo>
                    <a:pt x="419" y="847"/>
                  </a:lnTo>
                  <a:lnTo>
                    <a:pt x="455" y="847"/>
                  </a:lnTo>
                  <a:lnTo>
                    <a:pt x="492" y="828"/>
                  </a:lnTo>
                  <a:lnTo>
                    <a:pt x="579" y="809"/>
                  </a:lnTo>
                  <a:lnTo>
                    <a:pt x="603" y="813"/>
                  </a:lnTo>
                  <a:lnTo>
                    <a:pt x="608" y="742"/>
                  </a:lnTo>
                  <a:lnTo>
                    <a:pt x="625" y="726"/>
                  </a:lnTo>
                  <a:lnTo>
                    <a:pt x="530" y="725"/>
                  </a:lnTo>
                  <a:lnTo>
                    <a:pt x="532" y="425"/>
                  </a:lnTo>
                  <a:lnTo>
                    <a:pt x="614" y="427"/>
                  </a:lnTo>
                  <a:lnTo>
                    <a:pt x="621" y="4"/>
                  </a:lnTo>
                  <a:lnTo>
                    <a:pt x="619" y="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DF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4" name="Freeform 13"/>
            <p:cNvSpPr>
              <a:spLocks/>
            </p:cNvSpPr>
            <p:nvPr/>
          </p:nvSpPr>
          <p:spPr bwMode="auto">
            <a:xfrm>
              <a:off x="5710" y="5466"/>
              <a:ext cx="1179" cy="1892"/>
            </a:xfrm>
            <a:custGeom>
              <a:avLst/>
              <a:gdLst>
                <a:gd name="T0" fmla="*/ 153 w 624"/>
                <a:gd name="T1" fmla="*/ 0 h 1002"/>
                <a:gd name="T2" fmla="*/ 153 w 624"/>
                <a:gd name="T3" fmla="*/ 4806 h 1002"/>
                <a:gd name="T4" fmla="*/ 0 w 624"/>
                <a:gd name="T5" fmla="*/ 12740 h 1002"/>
                <a:gd name="T6" fmla="*/ 690 w 624"/>
                <a:gd name="T7" fmla="*/ 12583 h 1002"/>
                <a:gd name="T8" fmla="*/ 2906 w 624"/>
                <a:gd name="T9" fmla="*/ 11822 h 1002"/>
                <a:gd name="T10" fmla="*/ 3210 w 624"/>
                <a:gd name="T11" fmla="*/ 11520 h 1002"/>
                <a:gd name="T12" fmla="*/ 3898 w 624"/>
                <a:gd name="T13" fmla="*/ 10831 h 1002"/>
                <a:gd name="T14" fmla="*/ 4210 w 624"/>
                <a:gd name="T15" fmla="*/ 10604 h 1002"/>
                <a:gd name="T16" fmla="*/ 4588 w 624"/>
                <a:gd name="T17" fmla="*/ 10521 h 1002"/>
                <a:gd name="T18" fmla="*/ 5355 w 624"/>
                <a:gd name="T19" fmla="*/ 10750 h 1002"/>
                <a:gd name="T20" fmla="*/ 5816 w 624"/>
                <a:gd name="T21" fmla="*/ 10750 h 1002"/>
                <a:gd name="T22" fmla="*/ 6273 w 624"/>
                <a:gd name="T23" fmla="*/ 10521 h 1002"/>
                <a:gd name="T24" fmla="*/ 7418 w 624"/>
                <a:gd name="T25" fmla="*/ 10293 h 1002"/>
                <a:gd name="T26" fmla="*/ 7722 w 624"/>
                <a:gd name="T27" fmla="*/ 10376 h 1002"/>
                <a:gd name="T28" fmla="*/ 7722 w 624"/>
                <a:gd name="T29" fmla="*/ 9458 h 1002"/>
                <a:gd name="T30" fmla="*/ 7954 w 624"/>
                <a:gd name="T31" fmla="*/ 9232 h 1002"/>
                <a:gd name="T32" fmla="*/ 6804 w 624"/>
                <a:gd name="T33" fmla="*/ 9232 h 1002"/>
                <a:gd name="T34" fmla="*/ 6804 w 624"/>
                <a:gd name="T35" fmla="*/ 5412 h 1002"/>
                <a:gd name="T36" fmla="*/ 7798 w 624"/>
                <a:gd name="T37" fmla="*/ 5412 h 1002"/>
                <a:gd name="T38" fmla="*/ 7954 w 624"/>
                <a:gd name="T39" fmla="*/ 76 h 1002"/>
                <a:gd name="T40" fmla="*/ 7879 w 624"/>
                <a:gd name="T41" fmla="*/ 76 h 1002"/>
                <a:gd name="T42" fmla="*/ 153 w 624"/>
                <a:gd name="T43" fmla="*/ 0 h 100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4"/>
                <a:gd name="T67" fmla="*/ 0 h 1002"/>
                <a:gd name="T68" fmla="*/ 624 w 624"/>
                <a:gd name="T69" fmla="*/ 1002 h 100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4" h="1002">
                  <a:moveTo>
                    <a:pt x="12" y="0"/>
                  </a:moveTo>
                  <a:lnTo>
                    <a:pt x="12" y="378"/>
                  </a:lnTo>
                  <a:lnTo>
                    <a:pt x="0" y="1002"/>
                  </a:lnTo>
                  <a:lnTo>
                    <a:pt x="54" y="990"/>
                  </a:lnTo>
                  <a:lnTo>
                    <a:pt x="228" y="930"/>
                  </a:lnTo>
                  <a:lnTo>
                    <a:pt x="252" y="906"/>
                  </a:lnTo>
                  <a:lnTo>
                    <a:pt x="306" y="852"/>
                  </a:lnTo>
                  <a:lnTo>
                    <a:pt x="330" y="834"/>
                  </a:lnTo>
                  <a:lnTo>
                    <a:pt x="360" y="828"/>
                  </a:lnTo>
                  <a:lnTo>
                    <a:pt x="420" y="846"/>
                  </a:lnTo>
                  <a:lnTo>
                    <a:pt x="456" y="846"/>
                  </a:lnTo>
                  <a:lnTo>
                    <a:pt x="492" y="828"/>
                  </a:lnTo>
                  <a:lnTo>
                    <a:pt x="582" y="810"/>
                  </a:lnTo>
                  <a:lnTo>
                    <a:pt x="606" y="816"/>
                  </a:lnTo>
                  <a:lnTo>
                    <a:pt x="606" y="744"/>
                  </a:lnTo>
                  <a:lnTo>
                    <a:pt x="624" y="726"/>
                  </a:lnTo>
                  <a:lnTo>
                    <a:pt x="534" y="726"/>
                  </a:lnTo>
                  <a:lnTo>
                    <a:pt x="534" y="426"/>
                  </a:lnTo>
                  <a:lnTo>
                    <a:pt x="612" y="426"/>
                  </a:lnTo>
                  <a:lnTo>
                    <a:pt x="624" y="6"/>
                  </a:lnTo>
                  <a:lnTo>
                    <a:pt x="618" y="6"/>
                  </a:lnTo>
                  <a:lnTo>
                    <a:pt x="1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5" name="Freeform 14"/>
            <p:cNvSpPr>
              <a:spLocks/>
            </p:cNvSpPr>
            <p:nvPr/>
          </p:nvSpPr>
          <p:spPr bwMode="auto">
            <a:xfrm>
              <a:off x="1949" y="912"/>
              <a:ext cx="2780" cy="1254"/>
            </a:xfrm>
            <a:custGeom>
              <a:avLst/>
              <a:gdLst>
                <a:gd name="T0" fmla="*/ 16767 w 1472"/>
                <a:gd name="T1" fmla="*/ 3549 h 664"/>
                <a:gd name="T2" fmla="*/ 16376 w 1472"/>
                <a:gd name="T3" fmla="*/ 3966 h 664"/>
                <a:gd name="T4" fmla="*/ 17299 w 1472"/>
                <a:gd name="T5" fmla="*/ 4540 h 664"/>
                <a:gd name="T6" fmla="*/ 17496 w 1472"/>
                <a:gd name="T7" fmla="*/ 5624 h 664"/>
                <a:gd name="T8" fmla="*/ 17505 w 1472"/>
                <a:gd name="T9" fmla="*/ 5050 h 664"/>
                <a:gd name="T10" fmla="*/ 18725 w 1472"/>
                <a:gd name="T11" fmla="*/ 4965 h 664"/>
                <a:gd name="T12" fmla="*/ 18384 w 1472"/>
                <a:gd name="T13" fmla="*/ 5456 h 664"/>
                <a:gd name="T14" fmla="*/ 1373 w 1472"/>
                <a:gd name="T15" fmla="*/ 8143 h 664"/>
                <a:gd name="T16" fmla="*/ 659 w 1472"/>
                <a:gd name="T17" fmla="*/ 6859 h 664"/>
                <a:gd name="T18" fmla="*/ 357 w 1472"/>
                <a:gd name="T19" fmla="*/ 5671 h 664"/>
                <a:gd name="T20" fmla="*/ 0 w 1472"/>
                <a:gd name="T21" fmla="*/ 3564 h 664"/>
                <a:gd name="T22" fmla="*/ 514 w 1472"/>
                <a:gd name="T23" fmla="*/ 3078 h 664"/>
                <a:gd name="T24" fmla="*/ 714 w 1472"/>
                <a:gd name="T25" fmla="*/ 2032 h 664"/>
                <a:gd name="T26" fmla="*/ 1031 w 1472"/>
                <a:gd name="T27" fmla="*/ 1333 h 664"/>
                <a:gd name="T28" fmla="*/ 878 w 1472"/>
                <a:gd name="T29" fmla="*/ 903 h 664"/>
                <a:gd name="T30" fmla="*/ 272 w 1472"/>
                <a:gd name="T31" fmla="*/ 788 h 664"/>
                <a:gd name="T32" fmla="*/ 204 w 1472"/>
                <a:gd name="T33" fmla="*/ 153 h 664"/>
                <a:gd name="T34" fmla="*/ 1003 w 1472"/>
                <a:gd name="T35" fmla="*/ 153 h 664"/>
                <a:gd name="T36" fmla="*/ 1260 w 1472"/>
                <a:gd name="T37" fmla="*/ 89 h 664"/>
                <a:gd name="T38" fmla="*/ 2289 w 1472"/>
                <a:gd name="T39" fmla="*/ 432 h 664"/>
                <a:gd name="T40" fmla="*/ 2865 w 1472"/>
                <a:gd name="T41" fmla="*/ 878 h 664"/>
                <a:gd name="T42" fmla="*/ 4123 w 1472"/>
                <a:gd name="T43" fmla="*/ 1677 h 664"/>
                <a:gd name="T44" fmla="*/ 4882 w 1472"/>
                <a:gd name="T45" fmla="*/ 2147 h 664"/>
                <a:gd name="T46" fmla="*/ 6542 w 1472"/>
                <a:gd name="T47" fmla="*/ 2821 h 664"/>
                <a:gd name="T48" fmla="*/ 8043 w 1472"/>
                <a:gd name="T49" fmla="*/ 3737 h 664"/>
                <a:gd name="T50" fmla="*/ 10051 w 1472"/>
                <a:gd name="T51" fmla="*/ 3664 h 664"/>
                <a:gd name="T52" fmla="*/ 10251 w 1472"/>
                <a:gd name="T53" fmla="*/ 3894 h 664"/>
                <a:gd name="T54" fmla="*/ 11182 w 1472"/>
                <a:gd name="T55" fmla="*/ 3724 h 664"/>
                <a:gd name="T56" fmla="*/ 11637 w 1472"/>
                <a:gd name="T57" fmla="*/ 4276 h 664"/>
                <a:gd name="T58" fmla="*/ 12174 w 1472"/>
                <a:gd name="T59" fmla="*/ 3955 h 664"/>
                <a:gd name="T60" fmla="*/ 12757 w 1472"/>
                <a:gd name="T61" fmla="*/ 4009 h 664"/>
                <a:gd name="T62" fmla="*/ 13942 w 1472"/>
                <a:gd name="T63" fmla="*/ 3981 h 664"/>
                <a:gd name="T64" fmla="*/ 13526 w 1472"/>
                <a:gd name="T65" fmla="*/ 4070 h 664"/>
                <a:gd name="T66" fmla="*/ 13775 w 1472"/>
                <a:gd name="T67" fmla="*/ 4412 h 664"/>
                <a:gd name="T68" fmla="*/ 15345 w 1472"/>
                <a:gd name="T69" fmla="*/ 4693 h 664"/>
                <a:gd name="T70" fmla="*/ 15979 w 1472"/>
                <a:gd name="T71" fmla="*/ 4049 h 66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2"/>
                <a:gd name="T109" fmla="*/ 0 h 664"/>
                <a:gd name="T110" fmla="*/ 1472 w 1472"/>
                <a:gd name="T111" fmla="*/ 664 h 66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2" h="664">
                  <a:moveTo>
                    <a:pt x="1256" y="318"/>
                  </a:moveTo>
                  <a:lnTo>
                    <a:pt x="1318" y="279"/>
                  </a:lnTo>
                  <a:lnTo>
                    <a:pt x="1322" y="287"/>
                  </a:lnTo>
                  <a:lnTo>
                    <a:pt x="1287" y="312"/>
                  </a:lnTo>
                  <a:lnTo>
                    <a:pt x="1327" y="320"/>
                  </a:lnTo>
                  <a:lnTo>
                    <a:pt x="1360" y="357"/>
                  </a:lnTo>
                  <a:lnTo>
                    <a:pt x="1354" y="388"/>
                  </a:lnTo>
                  <a:lnTo>
                    <a:pt x="1375" y="442"/>
                  </a:lnTo>
                  <a:lnTo>
                    <a:pt x="1384" y="433"/>
                  </a:lnTo>
                  <a:lnTo>
                    <a:pt x="1376" y="397"/>
                  </a:lnTo>
                  <a:lnTo>
                    <a:pt x="1384" y="385"/>
                  </a:lnTo>
                  <a:lnTo>
                    <a:pt x="1472" y="390"/>
                  </a:lnTo>
                  <a:lnTo>
                    <a:pt x="1468" y="421"/>
                  </a:lnTo>
                  <a:lnTo>
                    <a:pt x="1445" y="429"/>
                  </a:lnTo>
                  <a:lnTo>
                    <a:pt x="1444" y="664"/>
                  </a:lnTo>
                  <a:lnTo>
                    <a:pt x="108" y="640"/>
                  </a:lnTo>
                  <a:lnTo>
                    <a:pt x="92" y="649"/>
                  </a:lnTo>
                  <a:lnTo>
                    <a:pt x="52" y="539"/>
                  </a:lnTo>
                  <a:lnTo>
                    <a:pt x="56" y="472"/>
                  </a:lnTo>
                  <a:lnTo>
                    <a:pt x="28" y="446"/>
                  </a:lnTo>
                  <a:lnTo>
                    <a:pt x="46" y="362"/>
                  </a:lnTo>
                  <a:lnTo>
                    <a:pt x="0" y="280"/>
                  </a:lnTo>
                  <a:lnTo>
                    <a:pt x="9" y="267"/>
                  </a:lnTo>
                  <a:lnTo>
                    <a:pt x="40" y="242"/>
                  </a:lnTo>
                  <a:lnTo>
                    <a:pt x="30" y="185"/>
                  </a:lnTo>
                  <a:lnTo>
                    <a:pt x="56" y="160"/>
                  </a:lnTo>
                  <a:lnTo>
                    <a:pt x="65" y="119"/>
                  </a:lnTo>
                  <a:lnTo>
                    <a:pt x="81" y="105"/>
                  </a:lnTo>
                  <a:lnTo>
                    <a:pt x="85" y="83"/>
                  </a:lnTo>
                  <a:lnTo>
                    <a:pt x="69" y="71"/>
                  </a:lnTo>
                  <a:lnTo>
                    <a:pt x="27" y="76"/>
                  </a:lnTo>
                  <a:lnTo>
                    <a:pt x="21" y="62"/>
                  </a:lnTo>
                  <a:lnTo>
                    <a:pt x="30" y="29"/>
                  </a:lnTo>
                  <a:lnTo>
                    <a:pt x="16" y="12"/>
                  </a:lnTo>
                  <a:lnTo>
                    <a:pt x="25" y="0"/>
                  </a:lnTo>
                  <a:lnTo>
                    <a:pt x="79" y="12"/>
                  </a:lnTo>
                  <a:lnTo>
                    <a:pt x="87" y="6"/>
                  </a:lnTo>
                  <a:lnTo>
                    <a:pt x="99" y="7"/>
                  </a:lnTo>
                  <a:lnTo>
                    <a:pt x="115" y="30"/>
                  </a:lnTo>
                  <a:lnTo>
                    <a:pt x="180" y="34"/>
                  </a:lnTo>
                  <a:lnTo>
                    <a:pt x="196" y="63"/>
                  </a:lnTo>
                  <a:lnTo>
                    <a:pt x="225" y="69"/>
                  </a:lnTo>
                  <a:lnTo>
                    <a:pt x="304" y="133"/>
                  </a:lnTo>
                  <a:lnTo>
                    <a:pt x="324" y="132"/>
                  </a:lnTo>
                  <a:lnTo>
                    <a:pt x="372" y="151"/>
                  </a:lnTo>
                  <a:lnTo>
                    <a:pt x="384" y="169"/>
                  </a:lnTo>
                  <a:lnTo>
                    <a:pt x="436" y="173"/>
                  </a:lnTo>
                  <a:lnTo>
                    <a:pt x="514" y="222"/>
                  </a:lnTo>
                  <a:lnTo>
                    <a:pt x="498" y="231"/>
                  </a:lnTo>
                  <a:lnTo>
                    <a:pt x="632" y="294"/>
                  </a:lnTo>
                  <a:lnTo>
                    <a:pt x="733" y="307"/>
                  </a:lnTo>
                  <a:lnTo>
                    <a:pt x="790" y="288"/>
                  </a:lnTo>
                  <a:lnTo>
                    <a:pt x="795" y="308"/>
                  </a:lnTo>
                  <a:lnTo>
                    <a:pt x="806" y="306"/>
                  </a:lnTo>
                  <a:lnTo>
                    <a:pt x="832" y="286"/>
                  </a:lnTo>
                  <a:lnTo>
                    <a:pt x="879" y="293"/>
                  </a:lnTo>
                  <a:lnTo>
                    <a:pt x="887" y="335"/>
                  </a:lnTo>
                  <a:lnTo>
                    <a:pt x="915" y="336"/>
                  </a:lnTo>
                  <a:lnTo>
                    <a:pt x="938" y="308"/>
                  </a:lnTo>
                  <a:lnTo>
                    <a:pt x="957" y="311"/>
                  </a:lnTo>
                  <a:lnTo>
                    <a:pt x="977" y="328"/>
                  </a:lnTo>
                  <a:lnTo>
                    <a:pt x="1003" y="315"/>
                  </a:lnTo>
                  <a:lnTo>
                    <a:pt x="1063" y="312"/>
                  </a:lnTo>
                  <a:lnTo>
                    <a:pt x="1096" y="313"/>
                  </a:lnTo>
                  <a:lnTo>
                    <a:pt x="1093" y="320"/>
                  </a:lnTo>
                  <a:lnTo>
                    <a:pt x="1063" y="320"/>
                  </a:lnTo>
                  <a:lnTo>
                    <a:pt x="1039" y="321"/>
                  </a:lnTo>
                  <a:lnTo>
                    <a:pt x="1083" y="347"/>
                  </a:lnTo>
                  <a:lnTo>
                    <a:pt x="1145" y="345"/>
                  </a:lnTo>
                  <a:lnTo>
                    <a:pt x="1206" y="369"/>
                  </a:lnTo>
                  <a:lnTo>
                    <a:pt x="1236" y="352"/>
                  </a:lnTo>
                  <a:lnTo>
                    <a:pt x="1256" y="31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6" name="Freeform 15"/>
            <p:cNvSpPr>
              <a:spLocks/>
            </p:cNvSpPr>
            <p:nvPr/>
          </p:nvSpPr>
          <p:spPr bwMode="auto">
            <a:xfrm>
              <a:off x="1949" y="912"/>
              <a:ext cx="2776" cy="1257"/>
            </a:xfrm>
            <a:custGeom>
              <a:avLst/>
              <a:gdLst>
                <a:gd name="T0" fmla="*/ 16790 w 1470"/>
                <a:gd name="T1" fmla="*/ 3577 h 666"/>
                <a:gd name="T2" fmla="*/ 16329 w 1470"/>
                <a:gd name="T3" fmla="*/ 3962 h 666"/>
                <a:gd name="T4" fmla="*/ 17321 w 1470"/>
                <a:gd name="T5" fmla="*/ 4492 h 666"/>
                <a:gd name="T6" fmla="*/ 17474 w 1470"/>
                <a:gd name="T7" fmla="*/ 5636 h 666"/>
                <a:gd name="T8" fmla="*/ 17474 w 1470"/>
                <a:gd name="T9" fmla="*/ 5022 h 666"/>
                <a:gd name="T10" fmla="*/ 18694 w 1470"/>
                <a:gd name="T11" fmla="*/ 4949 h 666"/>
                <a:gd name="T12" fmla="*/ 18391 w 1470"/>
                <a:gd name="T13" fmla="*/ 5404 h 666"/>
                <a:gd name="T14" fmla="*/ 1373 w 1470"/>
                <a:gd name="T15" fmla="*/ 8150 h 666"/>
                <a:gd name="T16" fmla="*/ 687 w 1470"/>
                <a:gd name="T17" fmla="*/ 6849 h 666"/>
                <a:gd name="T18" fmla="*/ 385 w 1470"/>
                <a:gd name="T19" fmla="*/ 5636 h 666"/>
                <a:gd name="T20" fmla="*/ 0 w 1470"/>
                <a:gd name="T21" fmla="*/ 3577 h 666"/>
                <a:gd name="T22" fmla="*/ 531 w 1470"/>
                <a:gd name="T23" fmla="*/ 3046 h 666"/>
                <a:gd name="T24" fmla="*/ 687 w 1470"/>
                <a:gd name="T25" fmla="*/ 2059 h 666"/>
                <a:gd name="T26" fmla="*/ 1071 w 1470"/>
                <a:gd name="T27" fmla="*/ 1297 h 666"/>
                <a:gd name="T28" fmla="*/ 842 w 1470"/>
                <a:gd name="T29" fmla="*/ 915 h 666"/>
                <a:gd name="T30" fmla="*/ 229 w 1470"/>
                <a:gd name="T31" fmla="*/ 759 h 666"/>
                <a:gd name="T32" fmla="*/ 229 w 1470"/>
                <a:gd name="T33" fmla="*/ 153 h 666"/>
                <a:gd name="T34" fmla="*/ 991 w 1470"/>
                <a:gd name="T35" fmla="*/ 153 h 666"/>
                <a:gd name="T36" fmla="*/ 1220 w 1470"/>
                <a:gd name="T37" fmla="*/ 75 h 666"/>
                <a:gd name="T38" fmla="*/ 2289 w 1470"/>
                <a:gd name="T39" fmla="*/ 457 h 666"/>
                <a:gd name="T40" fmla="*/ 2903 w 1470"/>
                <a:gd name="T41" fmla="*/ 915 h 666"/>
                <a:gd name="T42" fmla="*/ 4122 w 1470"/>
                <a:gd name="T43" fmla="*/ 1674 h 666"/>
                <a:gd name="T44" fmla="*/ 4882 w 1470"/>
                <a:gd name="T45" fmla="*/ 2131 h 666"/>
                <a:gd name="T46" fmla="*/ 6559 w 1470"/>
                <a:gd name="T47" fmla="*/ 2818 h 666"/>
                <a:gd name="T48" fmla="*/ 8013 w 1470"/>
                <a:gd name="T49" fmla="*/ 3733 h 666"/>
                <a:gd name="T50" fmla="*/ 10075 w 1470"/>
                <a:gd name="T51" fmla="*/ 3658 h 666"/>
                <a:gd name="T52" fmla="*/ 10224 w 1470"/>
                <a:gd name="T53" fmla="*/ 3886 h 666"/>
                <a:gd name="T54" fmla="*/ 11219 w 1470"/>
                <a:gd name="T55" fmla="*/ 3733 h 666"/>
                <a:gd name="T56" fmla="*/ 11680 w 1470"/>
                <a:gd name="T57" fmla="*/ 4264 h 666"/>
                <a:gd name="T58" fmla="*/ 12211 w 1470"/>
                <a:gd name="T59" fmla="*/ 3962 h 666"/>
                <a:gd name="T60" fmla="*/ 12741 w 1470"/>
                <a:gd name="T61" fmla="*/ 3962 h 666"/>
                <a:gd name="T62" fmla="*/ 13969 w 1470"/>
                <a:gd name="T63" fmla="*/ 3962 h 666"/>
                <a:gd name="T64" fmla="*/ 13508 w 1470"/>
                <a:gd name="T65" fmla="*/ 4033 h 666"/>
                <a:gd name="T66" fmla="*/ 13812 w 1470"/>
                <a:gd name="T67" fmla="*/ 4416 h 666"/>
                <a:gd name="T68" fmla="*/ 15334 w 1470"/>
                <a:gd name="T69" fmla="*/ 4645 h 666"/>
                <a:gd name="T70" fmla="*/ 15948 w 1470"/>
                <a:gd name="T71" fmla="*/ 4033 h 66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0"/>
                <a:gd name="T109" fmla="*/ 0 h 666"/>
                <a:gd name="T110" fmla="*/ 1470 w 1470"/>
                <a:gd name="T111" fmla="*/ 666 h 66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0" h="666">
                  <a:moveTo>
                    <a:pt x="1254" y="318"/>
                  </a:moveTo>
                  <a:lnTo>
                    <a:pt x="1320" y="282"/>
                  </a:lnTo>
                  <a:lnTo>
                    <a:pt x="1320" y="288"/>
                  </a:lnTo>
                  <a:lnTo>
                    <a:pt x="1284" y="312"/>
                  </a:lnTo>
                  <a:lnTo>
                    <a:pt x="1326" y="318"/>
                  </a:lnTo>
                  <a:lnTo>
                    <a:pt x="1362" y="354"/>
                  </a:lnTo>
                  <a:lnTo>
                    <a:pt x="1356" y="390"/>
                  </a:lnTo>
                  <a:lnTo>
                    <a:pt x="1374" y="444"/>
                  </a:lnTo>
                  <a:lnTo>
                    <a:pt x="1386" y="432"/>
                  </a:lnTo>
                  <a:lnTo>
                    <a:pt x="1374" y="396"/>
                  </a:lnTo>
                  <a:lnTo>
                    <a:pt x="1386" y="384"/>
                  </a:lnTo>
                  <a:lnTo>
                    <a:pt x="1470" y="390"/>
                  </a:lnTo>
                  <a:lnTo>
                    <a:pt x="1470" y="420"/>
                  </a:lnTo>
                  <a:lnTo>
                    <a:pt x="1446" y="426"/>
                  </a:lnTo>
                  <a:lnTo>
                    <a:pt x="1446" y="666"/>
                  </a:lnTo>
                  <a:lnTo>
                    <a:pt x="108" y="642"/>
                  </a:lnTo>
                  <a:lnTo>
                    <a:pt x="90" y="648"/>
                  </a:lnTo>
                  <a:lnTo>
                    <a:pt x="54" y="540"/>
                  </a:lnTo>
                  <a:lnTo>
                    <a:pt x="54" y="474"/>
                  </a:lnTo>
                  <a:lnTo>
                    <a:pt x="30" y="444"/>
                  </a:lnTo>
                  <a:lnTo>
                    <a:pt x="48" y="360"/>
                  </a:lnTo>
                  <a:lnTo>
                    <a:pt x="0" y="282"/>
                  </a:lnTo>
                  <a:lnTo>
                    <a:pt x="12" y="264"/>
                  </a:lnTo>
                  <a:lnTo>
                    <a:pt x="42" y="240"/>
                  </a:lnTo>
                  <a:lnTo>
                    <a:pt x="30" y="186"/>
                  </a:lnTo>
                  <a:lnTo>
                    <a:pt x="54" y="162"/>
                  </a:lnTo>
                  <a:lnTo>
                    <a:pt x="66" y="120"/>
                  </a:lnTo>
                  <a:lnTo>
                    <a:pt x="84" y="102"/>
                  </a:lnTo>
                  <a:lnTo>
                    <a:pt x="84" y="84"/>
                  </a:lnTo>
                  <a:lnTo>
                    <a:pt x="66" y="72"/>
                  </a:lnTo>
                  <a:lnTo>
                    <a:pt x="24" y="78"/>
                  </a:lnTo>
                  <a:lnTo>
                    <a:pt x="18" y="60"/>
                  </a:lnTo>
                  <a:lnTo>
                    <a:pt x="30" y="30"/>
                  </a:lnTo>
                  <a:lnTo>
                    <a:pt x="18" y="12"/>
                  </a:lnTo>
                  <a:lnTo>
                    <a:pt x="24" y="0"/>
                  </a:lnTo>
                  <a:lnTo>
                    <a:pt x="78" y="12"/>
                  </a:lnTo>
                  <a:lnTo>
                    <a:pt x="90" y="6"/>
                  </a:lnTo>
                  <a:lnTo>
                    <a:pt x="96" y="6"/>
                  </a:lnTo>
                  <a:lnTo>
                    <a:pt x="114" y="30"/>
                  </a:lnTo>
                  <a:lnTo>
                    <a:pt x="180" y="36"/>
                  </a:lnTo>
                  <a:lnTo>
                    <a:pt x="198" y="66"/>
                  </a:lnTo>
                  <a:lnTo>
                    <a:pt x="228" y="72"/>
                  </a:lnTo>
                  <a:lnTo>
                    <a:pt x="306" y="132"/>
                  </a:lnTo>
                  <a:lnTo>
                    <a:pt x="324" y="132"/>
                  </a:lnTo>
                  <a:lnTo>
                    <a:pt x="372" y="150"/>
                  </a:lnTo>
                  <a:lnTo>
                    <a:pt x="384" y="168"/>
                  </a:lnTo>
                  <a:lnTo>
                    <a:pt x="438" y="174"/>
                  </a:lnTo>
                  <a:lnTo>
                    <a:pt x="516" y="222"/>
                  </a:lnTo>
                  <a:lnTo>
                    <a:pt x="498" y="234"/>
                  </a:lnTo>
                  <a:lnTo>
                    <a:pt x="630" y="294"/>
                  </a:lnTo>
                  <a:lnTo>
                    <a:pt x="732" y="306"/>
                  </a:lnTo>
                  <a:lnTo>
                    <a:pt x="792" y="288"/>
                  </a:lnTo>
                  <a:lnTo>
                    <a:pt x="798" y="306"/>
                  </a:lnTo>
                  <a:lnTo>
                    <a:pt x="804" y="306"/>
                  </a:lnTo>
                  <a:lnTo>
                    <a:pt x="834" y="288"/>
                  </a:lnTo>
                  <a:lnTo>
                    <a:pt x="882" y="294"/>
                  </a:lnTo>
                  <a:lnTo>
                    <a:pt x="888" y="336"/>
                  </a:lnTo>
                  <a:lnTo>
                    <a:pt x="918" y="336"/>
                  </a:lnTo>
                  <a:lnTo>
                    <a:pt x="936" y="306"/>
                  </a:lnTo>
                  <a:lnTo>
                    <a:pt x="960" y="312"/>
                  </a:lnTo>
                  <a:lnTo>
                    <a:pt x="978" y="330"/>
                  </a:lnTo>
                  <a:lnTo>
                    <a:pt x="1002" y="312"/>
                  </a:lnTo>
                  <a:lnTo>
                    <a:pt x="1062" y="312"/>
                  </a:lnTo>
                  <a:lnTo>
                    <a:pt x="1098" y="312"/>
                  </a:lnTo>
                  <a:lnTo>
                    <a:pt x="1092" y="318"/>
                  </a:lnTo>
                  <a:lnTo>
                    <a:pt x="1062" y="318"/>
                  </a:lnTo>
                  <a:lnTo>
                    <a:pt x="1038" y="318"/>
                  </a:lnTo>
                  <a:lnTo>
                    <a:pt x="1086" y="348"/>
                  </a:lnTo>
                  <a:lnTo>
                    <a:pt x="1146" y="342"/>
                  </a:lnTo>
                  <a:lnTo>
                    <a:pt x="1206" y="366"/>
                  </a:lnTo>
                  <a:lnTo>
                    <a:pt x="1236" y="354"/>
                  </a:lnTo>
                  <a:lnTo>
                    <a:pt x="1254" y="31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7" name="Freeform 16"/>
            <p:cNvSpPr>
              <a:spLocks/>
            </p:cNvSpPr>
            <p:nvPr/>
          </p:nvSpPr>
          <p:spPr bwMode="auto">
            <a:xfrm>
              <a:off x="2485" y="2870"/>
              <a:ext cx="1819" cy="1662"/>
            </a:xfrm>
            <a:custGeom>
              <a:avLst/>
              <a:gdLst>
                <a:gd name="T0" fmla="*/ 3283 w 963"/>
                <a:gd name="T1" fmla="*/ 89 h 880"/>
                <a:gd name="T2" fmla="*/ 9091 w 963"/>
                <a:gd name="T3" fmla="*/ 585 h 880"/>
                <a:gd name="T4" fmla="*/ 9023 w 963"/>
                <a:gd name="T5" fmla="*/ 4540 h 880"/>
                <a:gd name="T6" fmla="*/ 9252 w 963"/>
                <a:gd name="T7" fmla="*/ 6899 h 880"/>
                <a:gd name="T8" fmla="*/ 11970 w 963"/>
                <a:gd name="T9" fmla="*/ 6945 h 880"/>
                <a:gd name="T10" fmla="*/ 11970 w 963"/>
                <a:gd name="T11" fmla="*/ 8318 h 880"/>
                <a:gd name="T12" fmla="*/ 12198 w 963"/>
                <a:gd name="T13" fmla="*/ 11196 h 880"/>
                <a:gd name="T14" fmla="*/ 2265 w 963"/>
                <a:gd name="T15" fmla="*/ 11022 h 880"/>
                <a:gd name="T16" fmla="*/ 1934 w 963"/>
                <a:gd name="T17" fmla="*/ 9553 h 880"/>
                <a:gd name="T18" fmla="*/ 2352 w 963"/>
                <a:gd name="T19" fmla="*/ 9324 h 880"/>
                <a:gd name="T20" fmla="*/ 2508 w 963"/>
                <a:gd name="T21" fmla="*/ 10151 h 880"/>
                <a:gd name="T22" fmla="*/ 3107 w 963"/>
                <a:gd name="T23" fmla="*/ 9770 h 880"/>
                <a:gd name="T24" fmla="*/ 3364 w 963"/>
                <a:gd name="T25" fmla="*/ 9492 h 880"/>
                <a:gd name="T26" fmla="*/ 4278 w 963"/>
                <a:gd name="T27" fmla="*/ 9196 h 880"/>
                <a:gd name="T28" fmla="*/ 5716 w 963"/>
                <a:gd name="T29" fmla="*/ 8731 h 880"/>
                <a:gd name="T30" fmla="*/ 4837 w 963"/>
                <a:gd name="T31" fmla="*/ 8361 h 880"/>
                <a:gd name="T32" fmla="*/ 4267 w 963"/>
                <a:gd name="T33" fmla="*/ 8803 h 880"/>
                <a:gd name="T34" fmla="*/ 4239 w 963"/>
                <a:gd name="T35" fmla="*/ 8618 h 880"/>
                <a:gd name="T36" fmla="*/ 3351 w 963"/>
                <a:gd name="T37" fmla="*/ 8446 h 880"/>
                <a:gd name="T38" fmla="*/ 3464 w 963"/>
                <a:gd name="T39" fmla="*/ 7944 h 880"/>
                <a:gd name="T40" fmla="*/ 3122 w 963"/>
                <a:gd name="T41" fmla="*/ 7405 h 880"/>
                <a:gd name="T42" fmla="*/ 2939 w 963"/>
                <a:gd name="T43" fmla="*/ 7033 h 880"/>
                <a:gd name="T44" fmla="*/ 2939 w 963"/>
                <a:gd name="T45" fmla="*/ 7490 h 880"/>
                <a:gd name="T46" fmla="*/ 2048 w 963"/>
                <a:gd name="T47" fmla="*/ 7702 h 880"/>
                <a:gd name="T48" fmla="*/ 1974 w 963"/>
                <a:gd name="T49" fmla="*/ 8792 h 880"/>
                <a:gd name="T50" fmla="*/ 2204 w 963"/>
                <a:gd name="T51" fmla="*/ 8931 h 880"/>
                <a:gd name="T52" fmla="*/ 2008 w 963"/>
                <a:gd name="T53" fmla="*/ 9075 h 880"/>
                <a:gd name="T54" fmla="*/ 1745 w 963"/>
                <a:gd name="T55" fmla="*/ 8878 h 880"/>
                <a:gd name="T56" fmla="*/ 1719 w 963"/>
                <a:gd name="T57" fmla="*/ 7558 h 880"/>
                <a:gd name="T58" fmla="*/ 1545 w 963"/>
                <a:gd name="T59" fmla="*/ 5571 h 880"/>
                <a:gd name="T60" fmla="*/ 1273 w 963"/>
                <a:gd name="T61" fmla="*/ 4480 h 880"/>
                <a:gd name="T62" fmla="*/ 1205 w 963"/>
                <a:gd name="T63" fmla="*/ 3942 h 880"/>
                <a:gd name="T64" fmla="*/ 788 w 963"/>
                <a:gd name="T65" fmla="*/ 3724 h 880"/>
                <a:gd name="T66" fmla="*/ 674 w 963"/>
                <a:gd name="T67" fmla="*/ 3360 h 880"/>
                <a:gd name="T68" fmla="*/ 176 w 963"/>
                <a:gd name="T69" fmla="*/ 1947 h 880"/>
                <a:gd name="T70" fmla="*/ 317 w 963"/>
                <a:gd name="T71" fmla="*/ 627 h 880"/>
                <a:gd name="T72" fmla="*/ 397 w 963"/>
                <a:gd name="T73" fmla="*/ 0 h 88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3"/>
                <a:gd name="T112" fmla="*/ 0 h 880"/>
                <a:gd name="T113" fmla="*/ 963 w 963"/>
                <a:gd name="T114" fmla="*/ 880 h 88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3" h="880">
                  <a:moveTo>
                    <a:pt x="31" y="0"/>
                  </a:moveTo>
                  <a:lnTo>
                    <a:pt x="258" y="7"/>
                  </a:lnTo>
                  <a:lnTo>
                    <a:pt x="259" y="40"/>
                  </a:lnTo>
                  <a:lnTo>
                    <a:pt x="714" y="46"/>
                  </a:lnTo>
                  <a:lnTo>
                    <a:pt x="715" y="46"/>
                  </a:lnTo>
                  <a:lnTo>
                    <a:pt x="709" y="357"/>
                  </a:lnTo>
                  <a:lnTo>
                    <a:pt x="731" y="357"/>
                  </a:lnTo>
                  <a:lnTo>
                    <a:pt x="727" y="542"/>
                  </a:lnTo>
                  <a:lnTo>
                    <a:pt x="726" y="543"/>
                  </a:lnTo>
                  <a:lnTo>
                    <a:pt x="940" y="546"/>
                  </a:lnTo>
                  <a:lnTo>
                    <a:pt x="941" y="546"/>
                  </a:lnTo>
                  <a:lnTo>
                    <a:pt x="940" y="654"/>
                  </a:lnTo>
                  <a:lnTo>
                    <a:pt x="963" y="655"/>
                  </a:lnTo>
                  <a:lnTo>
                    <a:pt x="958" y="880"/>
                  </a:lnTo>
                  <a:lnTo>
                    <a:pt x="797" y="876"/>
                  </a:lnTo>
                  <a:lnTo>
                    <a:pt x="178" y="866"/>
                  </a:lnTo>
                  <a:lnTo>
                    <a:pt x="176" y="834"/>
                  </a:lnTo>
                  <a:lnTo>
                    <a:pt x="152" y="751"/>
                  </a:lnTo>
                  <a:lnTo>
                    <a:pt x="157" y="733"/>
                  </a:lnTo>
                  <a:lnTo>
                    <a:pt x="185" y="733"/>
                  </a:lnTo>
                  <a:lnTo>
                    <a:pt x="192" y="764"/>
                  </a:lnTo>
                  <a:lnTo>
                    <a:pt x="197" y="798"/>
                  </a:lnTo>
                  <a:lnTo>
                    <a:pt x="215" y="808"/>
                  </a:lnTo>
                  <a:lnTo>
                    <a:pt x="244" y="768"/>
                  </a:lnTo>
                  <a:lnTo>
                    <a:pt x="261" y="762"/>
                  </a:lnTo>
                  <a:lnTo>
                    <a:pt x="264" y="746"/>
                  </a:lnTo>
                  <a:lnTo>
                    <a:pt x="318" y="743"/>
                  </a:lnTo>
                  <a:lnTo>
                    <a:pt x="336" y="723"/>
                  </a:lnTo>
                  <a:lnTo>
                    <a:pt x="361" y="721"/>
                  </a:lnTo>
                  <a:lnTo>
                    <a:pt x="449" y="686"/>
                  </a:lnTo>
                  <a:lnTo>
                    <a:pt x="405" y="684"/>
                  </a:lnTo>
                  <a:lnTo>
                    <a:pt x="380" y="657"/>
                  </a:lnTo>
                  <a:lnTo>
                    <a:pt x="375" y="677"/>
                  </a:lnTo>
                  <a:lnTo>
                    <a:pt x="335" y="692"/>
                  </a:lnTo>
                  <a:lnTo>
                    <a:pt x="325" y="683"/>
                  </a:lnTo>
                  <a:lnTo>
                    <a:pt x="333" y="677"/>
                  </a:lnTo>
                  <a:lnTo>
                    <a:pt x="284" y="676"/>
                  </a:lnTo>
                  <a:lnTo>
                    <a:pt x="263" y="664"/>
                  </a:lnTo>
                  <a:lnTo>
                    <a:pt x="264" y="649"/>
                  </a:lnTo>
                  <a:lnTo>
                    <a:pt x="272" y="624"/>
                  </a:lnTo>
                  <a:lnTo>
                    <a:pt x="246" y="590"/>
                  </a:lnTo>
                  <a:lnTo>
                    <a:pt x="245" y="582"/>
                  </a:lnTo>
                  <a:lnTo>
                    <a:pt x="243" y="558"/>
                  </a:lnTo>
                  <a:lnTo>
                    <a:pt x="231" y="553"/>
                  </a:lnTo>
                  <a:lnTo>
                    <a:pt x="235" y="570"/>
                  </a:lnTo>
                  <a:lnTo>
                    <a:pt x="231" y="589"/>
                  </a:lnTo>
                  <a:lnTo>
                    <a:pt x="216" y="598"/>
                  </a:lnTo>
                  <a:lnTo>
                    <a:pt x="161" y="605"/>
                  </a:lnTo>
                  <a:lnTo>
                    <a:pt x="155" y="616"/>
                  </a:lnTo>
                  <a:lnTo>
                    <a:pt x="155" y="691"/>
                  </a:lnTo>
                  <a:lnTo>
                    <a:pt x="167" y="695"/>
                  </a:lnTo>
                  <a:lnTo>
                    <a:pt x="173" y="702"/>
                  </a:lnTo>
                  <a:lnTo>
                    <a:pt x="158" y="704"/>
                  </a:lnTo>
                  <a:lnTo>
                    <a:pt x="158" y="713"/>
                  </a:lnTo>
                  <a:lnTo>
                    <a:pt x="140" y="709"/>
                  </a:lnTo>
                  <a:lnTo>
                    <a:pt x="137" y="698"/>
                  </a:lnTo>
                  <a:lnTo>
                    <a:pt x="142" y="619"/>
                  </a:lnTo>
                  <a:lnTo>
                    <a:pt x="135" y="594"/>
                  </a:lnTo>
                  <a:lnTo>
                    <a:pt x="129" y="473"/>
                  </a:lnTo>
                  <a:lnTo>
                    <a:pt x="121" y="438"/>
                  </a:lnTo>
                  <a:lnTo>
                    <a:pt x="117" y="352"/>
                  </a:lnTo>
                  <a:lnTo>
                    <a:pt x="100" y="352"/>
                  </a:lnTo>
                  <a:lnTo>
                    <a:pt x="92" y="330"/>
                  </a:lnTo>
                  <a:lnTo>
                    <a:pt x="95" y="310"/>
                  </a:lnTo>
                  <a:lnTo>
                    <a:pt x="79" y="308"/>
                  </a:lnTo>
                  <a:lnTo>
                    <a:pt x="62" y="293"/>
                  </a:lnTo>
                  <a:lnTo>
                    <a:pt x="47" y="277"/>
                  </a:lnTo>
                  <a:lnTo>
                    <a:pt x="53" y="264"/>
                  </a:lnTo>
                  <a:lnTo>
                    <a:pt x="49" y="224"/>
                  </a:lnTo>
                  <a:lnTo>
                    <a:pt x="14" y="153"/>
                  </a:lnTo>
                  <a:lnTo>
                    <a:pt x="6" y="109"/>
                  </a:lnTo>
                  <a:lnTo>
                    <a:pt x="25" y="49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8" name="Freeform 17"/>
            <p:cNvSpPr>
              <a:spLocks/>
            </p:cNvSpPr>
            <p:nvPr/>
          </p:nvSpPr>
          <p:spPr bwMode="auto">
            <a:xfrm>
              <a:off x="2481" y="2872"/>
              <a:ext cx="1825" cy="1654"/>
            </a:xfrm>
            <a:custGeom>
              <a:avLst/>
              <a:gdLst>
                <a:gd name="T0" fmla="*/ 3283 w 966"/>
                <a:gd name="T1" fmla="*/ 76 h 876"/>
                <a:gd name="T2" fmla="*/ 9099 w 966"/>
                <a:gd name="T3" fmla="*/ 531 h 876"/>
                <a:gd name="T4" fmla="*/ 9099 w 966"/>
                <a:gd name="T5" fmla="*/ 4496 h 876"/>
                <a:gd name="T6" fmla="*/ 9252 w 966"/>
                <a:gd name="T7" fmla="*/ 6867 h 876"/>
                <a:gd name="T8" fmla="*/ 12002 w 966"/>
                <a:gd name="T9" fmla="*/ 6941 h 876"/>
                <a:gd name="T10" fmla="*/ 12002 w 966"/>
                <a:gd name="T11" fmla="*/ 8313 h 876"/>
                <a:gd name="T12" fmla="*/ 12231 w 966"/>
                <a:gd name="T13" fmla="*/ 11134 h 876"/>
                <a:gd name="T14" fmla="*/ 2292 w 966"/>
                <a:gd name="T15" fmla="*/ 10979 h 876"/>
                <a:gd name="T16" fmla="*/ 1987 w 966"/>
                <a:gd name="T17" fmla="*/ 9533 h 876"/>
                <a:gd name="T18" fmla="*/ 2367 w 966"/>
                <a:gd name="T19" fmla="*/ 9301 h 876"/>
                <a:gd name="T20" fmla="*/ 2524 w 966"/>
                <a:gd name="T21" fmla="*/ 10143 h 876"/>
                <a:gd name="T22" fmla="*/ 3134 w 966"/>
                <a:gd name="T23" fmla="*/ 9762 h 876"/>
                <a:gd name="T24" fmla="*/ 3367 w 966"/>
                <a:gd name="T25" fmla="*/ 9458 h 876"/>
                <a:gd name="T26" fmla="*/ 4283 w 966"/>
                <a:gd name="T27" fmla="*/ 9148 h 876"/>
                <a:gd name="T28" fmla="*/ 5732 w 966"/>
                <a:gd name="T29" fmla="*/ 8691 h 876"/>
                <a:gd name="T30" fmla="*/ 4889 w 966"/>
                <a:gd name="T31" fmla="*/ 8313 h 876"/>
                <a:gd name="T32" fmla="*/ 4283 w 966"/>
                <a:gd name="T33" fmla="*/ 8770 h 876"/>
                <a:gd name="T34" fmla="*/ 4283 w 966"/>
                <a:gd name="T35" fmla="*/ 8617 h 876"/>
                <a:gd name="T36" fmla="*/ 3367 w 966"/>
                <a:gd name="T37" fmla="*/ 8461 h 876"/>
                <a:gd name="T38" fmla="*/ 3512 w 966"/>
                <a:gd name="T39" fmla="*/ 7928 h 876"/>
                <a:gd name="T40" fmla="*/ 3134 w 966"/>
                <a:gd name="T41" fmla="*/ 7398 h 876"/>
                <a:gd name="T42" fmla="*/ 2981 w 966"/>
                <a:gd name="T43" fmla="*/ 7013 h 876"/>
                <a:gd name="T44" fmla="*/ 2981 w 966"/>
                <a:gd name="T45" fmla="*/ 7473 h 876"/>
                <a:gd name="T46" fmla="*/ 2063 w 966"/>
                <a:gd name="T47" fmla="*/ 7700 h 876"/>
                <a:gd name="T48" fmla="*/ 1987 w 966"/>
                <a:gd name="T49" fmla="*/ 8770 h 876"/>
                <a:gd name="T50" fmla="*/ 2220 w 966"/>
                <a:gd name="T51" fmla="*/ 8920 h 876"/>
                <a:gd name="T52" fmla="*/ 2063 w 966"/>
                <a:gd name="T53" fmla="*/ 9072 h 876"/>
                <a:gd name="T54" fmla="*/ 1759 w 966"/>
                <a:gd name="T55" fmla="*/ 8844 h 876"/>
                <a:gd name="T56" fmla="*/ 1759 w 966"/>
                <a:gd name="T57" fmla="*/ 7551 h 876"/>
                <a:gd name="T58" fmla="*/ 1530 w 966"/>
                <a:gd name="T59" fmla="*/ 5564 h 876"/>
                <a:gd name="T60" fmla="*/ 1304 w 966"/>
                <a:gd name="T61" fmla="*/ 4496 h 876"/>
                <a:gd name="T62" fmla="*/ 1220 w 966"/>
                <a:gd name="T63" fmla="*/ 3965 h 876"/>
                <a:gd name="T64" fmla="*/ 843 w 966"/>
                <a:gd name="T65" fmla="*/ 3737 h 876"/>
                <a:gd name="T66" fmla="*/ 690 w 966"/>
                <a:gd name="T67" fmla="*/ 3351 h 876"/>
                <a:gd name="T68" fmla="*/ 229 w 966"/>
                <a:gd name="T69" fmla="*/ 1903 h 876"/>
                <a:gd name="T70" fmla="*/ 304 w 966"/>
                <a:gd name="T71" fmla="*/ 614 h 876"/>
                <a:gd name="T72" fmla="*/ 457 w 966"/>
                <a:gd name="T73" fmla="*/ 0 h 8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6"/>
                <a:gd name="T112" fmla="*/ 0 h 876"/>
                <a:gd name="T113" fmla="*/ 966 w 966"/>
                <a:gd name="T114" fmla="*/ 876 h 8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6" h="876">
                  <a:moveTo>
                    <a:pt x="36" y="0"/>
                  </a:moveTo>
                  <a:lnTo>
                    <a:pt x="258" y="6"/>
                  </a:lnTo>
                  <a:lnTo>
                    <a:pt x="264" y="42"/>
                  </a:lnTo>
                  <a:lnTo>
                    <a:pt x="714" y="42"/>
                  </a:lnTo>
                  <a:lnTo>
                    <a:pt x="714" y="354"/>
                  </a:lnTo>
                  <a:lnTo>
                    <a:pt x="732" y="354"/>
                  </a:lnTo>
                  <a:lnTo>
                    <a:pt x="726" y="540"/>
                  </a:lnTo>
                  <a:lnTo>
                    <a:pt x="942" y="546"/>
                  </a:lnTo>
                  <a:lnTo>
                    <a:pt x="942" y="654"/>
                  </a:lnTo>
                  <a:lnTo>
                    <a:pt x="966" y="654"/>
                  </a:lnTo>
                  <a:lnTo>
                    <a:pt x="960" y="876"/>
                  </a:lnTo>
                  <a:lnTo>
                    <a:pt x="798" y="876"/>
                  </a:lnTo>
                  <a:lnTo>
                    <a:pt x="180" y="864"/>
                  </a:lnTo>
                  <a:lnTo>
                    <a:pt x="180" y="834"/>
                  </a:lnTo>
                  <a:lnTo>
                    <a:pt x="156" y="750"/>
                  </a:lnTo>
                  <a:lnTo>
                    <a:pt x="156" y="732"/>
                  </a:lnTo>
                  <a:lnTo>
                    <a:pt x="186" y="732"/>
                  </a:lnTo>
                  <a:lnTo>
                    <a:pt x="192" y="762"/>
                  </a:lnTo>
                  <a:lnTo>
                    <a:pt x="198" y="798"/>
                  </a:lnTo>
                  <a:lnTo>
                    <a:pt x="216" y="804"/>
                  </a:lnTo>
                  <a:lnTo>
                    <a:pt x="246" y="768"/>
                  </a:lnTo>
                  <a:lnTo>
                    <a:pt x="264" y="762"/>
                  </a:lnTo>
                  <a:lnTo>
                    <a:pt x="264" y="744"/>
                  </a:lnTo>
                  <a:lnTo>
                    <a:pt x="318" y="744"/>
                  </a:lnTo>
                  <a:lnTo>
                    <a:pt x="336" y="720"/>
                  </a:lnTo>
                  <a:lnTo>
                    <a:pt x="366" y="720"/>
                  </a:lnTo>
                  <a:lnTo>
                    <a:pt x="450" y="684"/>
                  </a:lnTo>
                  <a:lnTo>
                    <a:pt x="408" y="684"/>
                  </a:lnTo>
                  <a:lnTo>
                    <a:pt x="384" y="654"/>
                  </a:lnTo>
                  <a:lnTo>
                    <a:pt x="378" y="678"/>
                  </a:lnTo>
                  <a:lnTo>
                    <a:pt x="336" y="690"/>
                  </a:lnTo>
                  <a:lnTo>
                    <a:pt x="330" y="684"/>
                  </a:lnTo>
                  <a:lnTo>
                    <a:pt x="336" y="678"/>
                  </a:lnTo>
                  <a:lnTo>
                    <a:pt x="288" y="672"/>
                  </a:lnTo>
                  <a:lnTo>
                    <a:pt x="264" y="666"/>
                  </a:lnTo>
                  <a:lnTo>
                    <a:pt x="264" y="648"/>
                  </a:lnTo>
                  <a:lnTo>
                    <a:pt x="276" y="624"/>
                  </a:lnTo>
                  <a:lnTo>
                    <a:pt x="246" y="588"/>
                  </a:lnTo>
                  <a:lnTo>
                    <a:pt x="246" y="582"/>
                  </a:lnTo>
                  <a:lnTo>
                    <a:pt x="246" y="558"/>
                  </a:lnTo>
                  <a:lnTo>
                    <a:pt x="234" y="552"/>
                  </a:lnTo>
                  <a:lnTo>
                    <a:pt x="240" y="570"/>
                  </a:lnTo>
                  <a:lnTo>
                    <a:pt x="234" y="588"/>
                  </a:lnTo>
                  <a:lnTo>
                    <a:pt x="216" y="594"/>
                  </a:lnTo>
                  <a:lnTo>
                    <a:pt x="162" y="606"/>
                  </a:lnTo>
                  <a:lnTo>
                    <a:pt x="156" y="618"/>
                  </a:lnTo>
                  <a:lnTo>
                    <a:pt x="156" y="690"/>
                  </a:lnTo>
                  <a:lnTo>
                    <a:pt x="168" y="696"/>
                  </a:lnTo>
                  <a:lnTo>
                    <a:pt x="174" y="702"/>
                  </a:lnTo>
                  <a:lnTo>
                    <a:pt x="162" y="702"/>
                  </a:lnTo>
                  <a:lnTo>
                    <a:pt x="162" y="714"/>
                  </a:lnTo>
                  <a:lnTo>
                    <a:pt x="144" y="708"/>
                  </a:lnTo>
                  <a:lnTo>
                    <a:pt x="138" y="696"/>
                  </a:lnTo>
                  <a:lnTo>
                    <a:pt x="144" y="618"/>
                  </a:lnTo>
                  <a:lnTo>
                    <a:pt x="138" y="594"/>
                  </a:lnTo>
                  <a:lnTo>
                    <a:pt x="132" y="474"/>
                  </a:lnTo>
                  <a:lnTo>
                    <a:pt x="120" y="438"/>
                  </a:lnTo>
                  <a:lnTo>
                    <a:pt x="120" y="354"/>
                  </a:lnTo>
                  <a:lnTo>
                    <a:pt x="102" y="354"/>
                  </a:lnTo>
                  <a:lnTo>
                    <a:pt x="96" y="330"/>
                  </a:lnTo>
                  <a:lnTo>
                    <a:pt x="96" y="312"/>
                  </a:lnTo>
                  <a:lnTo>
                    <a:pt x="78" y="306"/>
                  </a:lnTo>
                  <a:lnTo>
                    <a:pt x="66" y="294"/>
                  </a:lnTo>
                  <a:lnTo>
                    <a:pt x="48" y="276"/>
                  </a:lnTo>
                  <a:lnTo>
                    <a:pt x="54" y="264"/>
                  </a:lnTo>
                  <a:lnTo>
                    <a:pt x="54" y="222"/>
                  </a:lnTo>
                  <a:lnTo>
                    <a:pt x="18" y="150"/>
                  </a:lnTo>
                  <a:lnTo>
                    <a:pt x="6" y="108"/>
                  </a:lnTo>
                  <a:lnTo>
                    <a:pt x="24" y="48"/>
                  </a:ln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9" name="Freeform 18"/>
            <p:cNvSpPr>
              <a:spLocks/>
            </p:cNvSpPr>
            <p:nvPr/>
          </p:nvSpPr>
          <p:spPr bwMode="auto">
            <a:xfrm>
              <a:off x="4812" y="6182"/>
              <a:ext cx="919" cy="1210"/>
            </a:xfrm>
            <a:custGeom>
              <a:avLst/>
              <a:gdLst>
                <a:gd name="T0" fmla="*/ 6090 w 487"/>
                <a:gd name="T1" fmla="*/ 7883 h 641"/>
                <a:gd name="T2" fmla="*/ 6174 w 487"/>
                <a:gd name="T3" fmla="*/ 28 h 641"/>
                <a:gd name="T4" fmla="*/ 6174 w 487"/>
                <a:gd name="T5" fmla="*/ 0 h 641"/>
                <a:gd name="T6" fmla="*/ 5786 w 487"/>
                <a:gd name="T7" fmla="*/ 143 h 641"/>
                <a:gd name="T8" fmla="*/ 5505 w 487"/>
                <a:gd name="T9" fmla="*/ 457 h 641"/>
                <a:gd name="T10" fmla="*/ 5348 w 487"/>
                <a:gd name="T11" fmla="*/ 1091 h 641"/>
                <a:gd name="T12" fmla="*/ 4804 w 487"/>
                <a:gd name="T13" fmla="*/ 1614 h 641"/>
                <a:gd name="T14" fmla="*/ 4212 w 487"/>
                <a:gd name="T15" fmla="*/ 1574 h 641"/>
                <a:gd name="T16" fmla="*/ 3461 w 487"/>
                <a:gd name="T17" fmla="*/ 1272 h 641"/>
                <a:gd name="T18" fmla="*/ 3131 w 487"/>
                <a:gd name="T19" fmla="*/ 1257 h 641"/>
                <a:gd name="T20" fmla="*/ 2714 w 487"/>
                <a:gd name="T21" fmla="*/ 1614 h 641"/>
                <a:gd name="T22" fmla="*/ 1991 w 487"/>
                <a:gd name="T23" fmla="*/ 2071 h 641"/>
                <a:gd name="T24" fmla="*/ 1100 w 487"/>
                <a:gd name="T25" fmla="*/ 2084 h 641"/>
                <a:gd name="T26" fmla="*/ 887 w 487"/>
                <a:gd name="T27" fmla="*/ 2333 h 641"/>
                <a:gd name="T28" fmla="*/ 811 w 487"/>
                <a:gd name="T29" fmla="*/ 2833 h 641"/>
                <a:gd name="T30" fmla="*/ 598 w 487"/>
                <a:gd name="T31" fmla="*/ 3075 h 641"/>
                <a:gd name="T32" fmla="*/ 342 w 487"/>
                <a:gd name="T33" fmla="*/ 3135 h 641"/>
                <a:gd name="T34" fmla="*/ 53 w 487"/>
                <a:gd name="T35" fmla="*/ 3504 h 641"/>
                <a:gd name="T36" fmla="*/ 0 w 487"/>
                <a:gd name="T37" fmla="*/ 4077 h 641"/>
                <a:gd name="T38" fmla="*/ 289 w 487"/>
                <a:gd name="T39" fmla="*/ 4304 h 641"/>
                <a:gd name="T40" fmla="*/ 570 w 487"/>
                <a:gd name="T41" fmla="*/ 5002 h 641"/>
                <a:gd name="T42" fmla="*/ 570 w 487"/>
                <a:gd name="T43" fmla="*/ 5246 h 641"/>
                <a:gd name="T44" fmla="*/ 257 w 487"/>
                <a:gd name="T45" fmla="*/ 6197 h 641"/>
                <a:gd name="T46" fmla="*/ 370 w 487"/>
                <a:gd name="T47" fmla="*/ 6492 h 641"/>
                <a:gd name="T48" fmla="*/ 734 w 487"/>
                <a:gd name="T49" fmla="*/ 6752 h 641"/>
                <a:gd name="T50" fmla="*/ 1517 w 487"/>
                <a:gd name="T51" fmla="*/ 7152 h 641"/>
                <a:gd name="T52" fmla="*/ 2532 w 487"/>
                <a:gd name="T53" fmla="*/ 7466 h 641"/>
                <a:gd name="T54" fmla="*/ 3300 w 487"/>
                <a:gd name="T55" fmla="*/ 7668 h 641"/>
                <a:gd name="T56" fmla="*/ 3918 w 487"/>
                <a:gd name="T57" fmla="*/ 7579 h 641"/>
                <a:gd name="T58" fmla="*/ 4006 w 487"/>
                <a:gd name="T59" fmla="*/ 7594 h 641"/>
                <a:gd name="T60" fmla="*/ 4893 w 487"/>
                <a:gd name="T61" fmla="*/ 7883 h 641"/>
                <a:gd name="T62" fmla="*/ 5363 w 487"/>
                <a:gd name="T63" fmla="*/ 8113 h 641"/>
                <a:gd name="T64" fmla="*/ 5620 w 487"/>
                <a:gd name="T65" fmla="*/ 8138 h 641"/>
                <a:gd name="T66" fmla="*/ 6090 w 487"/>
                <a:gd name="T67" fmla="*/ 7883 h 64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7"/>
                <a:gd name="T103" fmla="*/ 0 h 641"/>
                <a:gd name="T104" fmla="*/ 487 w 487"/>
                <a:gd name="T105" fmla="*/ 641 h 64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7" h="641">
                  <a:moveTo>
                    <a:pt x="480" y="621"/>
                  </a:moveTo>
                  <a:lnTo>
                    <a:pt x="487" y="2"/>
                  </a:lnTo>
                  <a:lnTo>
                    <a:pt x="487" y="0"/>
                  </a:lnTo>
                  <a:lnTo>
                    <a:pt x="456" y="11"/>
                  </a:lnTo>
                  <a:lnTo>
                    <a:pt x="434" y="36"/>
                  </a:lnTo>
                  <a:lnTo>
                    <a:pt x="422" y="86"/>
                  </a:lnTo>
                  <a:lnTo>
                    <a:pt x="379" y="127"/>
                  </a:lnTo>
                  <a:lnTo>
                    <a:pt x="332" y="124"/>
                  </a:lnTo>
                  <a:lnTo>
                    <a:pt x="273" y="100"/>
                  </a:lnTo>
                  <a:lnTo>
                    <a:pt x="247" y="99"/>
                  </a:lnTo>
                  <a:lnTo>
                    <a:pt x="214" y="127"/>
                  </a:lnTo>
                  <a:lnTo>
                    <a:pt x="157" y="163"/>
                  </a:lnTo>
                  <a:lnTo>
                    <a:pt x="87" y="164"/>
                  </a:lnTo>
                  <a:lnTo>
                    <a:pt x="70" y="184"/>
                  </a:lnTo>
                  <a:lnTo>
                    <a:pt x="64" y="223"/>
                  </a:lnTo>
                  <a:lnTo>
                    <a:pt x="47" y="242"/>
                  </a:lnTo>
                  <a:lnTo>
                    <a:pt x="27" y="247"/>
                  </a:lnTo>
                  <a:lnTo>
                    <a:pt x="4" y="276"/>
                  </a:lnTo>
                  <a:lnTo>
                    <a:pt x="0" y="321"/>
                  </a:lnTo>
                  <a:lnTo>
                    <a:pt x="23" y="339"/>
                  </a:lnTo>
                  <a:lnTo>
                    <a:pt x="45" y="394"/>
                  </a:lnTo>
                  <a:lnTo>
                    <a:pt x="45" y="413"/>
                  </a:lnTo>
                  <a:lnTo>
                    <a:pt x="20" y="488"/>
                  </a:lnTo>
                  <a:lnTo>
                    <a:pt x="29" y="511"/>
                  </a:lnTo>
                  <a:lnTo>
                    <a:pt x="58" y="532"/>
                  </a:lnTo>
                  <a:lnTo>
                    <a:pt x="120" y="563"/>
                  </a:lnTo>
                  <a:lnTo>
                    <a:pt x="200" y="588"/>
                  </a:lnTo>
                  <a:lnTo>
                    <a:pt x="260" y="604"/>
                  </a:lnTo>
                  <a:lnTo>
                    <a:pt x="309" y="597"/>
                  </a:lnTo>
                  <a:lnTo>
                    <a:pt x="316" y="598"/>
                  </a:lnTo>
                  <a:lnTo>
                    <a:pt x="386" y="621"/>
                  </a:lnTo>
                  <a:lnTo>
                    <a:pt x="423" y="639"/>
                  </a:lnTo>
                  <a:lnTo>
                    <a:pt x="443" y="641"/>
                  </a:lnTo>
                  <a:lnTo>
                    <a:pt x="480" y="621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10" name="Freeform 19"/>
            <p:cNvSpPr>
              <a:spLocks/>
            </p:cNvSpPr>
            <p:nvPr/>
          </p:nvSpPr>
          <p:spPr bwMode="auto">
            <a:xfrm>
              <a:off x="4815" y="6180"/>
              <a:ext cx="918" cy="1212"/>
            </a:xfrm>
            <a:custGeom>
              <a:avLst/>
              <a:gdLst>
                <a:gd name="T0" fmla="*/ 6112 w 486"/>
                <a:gd name="T1" fmla="*/ 7927 h 642"/>
                <a:gd name="T2" fmla="*/ 6186 w 486"/>
                <a:gd name="T3" fmla="*/ 76 h 642"/>
                <a:gd name="T4" fmla="*/ 6186 w 486"/>
                <a:gd name="T5" fmla="*/ 0 h 642"/>
                <a:gd name="T6" fmla="*/ 5801 w 486"/>
                <a:gd name="T7" fmla="*/ 153 h 642"/>
                <a:gd name="T8" fmla="*/ 5499 w 486"/>
                <a:gd name="T9" fmla="*/ 457 h 642"/>
                <a:gd name="T10" fmla="*/ 5346 w 486"/>
                <a:gd name="T11" fmla="*/ 1069 h 642"/>
                <a:gd name="T12" fmla="*/ 4813 w 486"/>
                <a:gd name="T13" fmla="*/ 1601 h 642"/>
                <a:gd name="T14" fmla="*/ 4199 w 486"/>
                <a:gd name="T15" fmla="*/ 1601 h 642"/>
                <a:gd name="T16" fmla="*/ 3436 w 486"/>
                <a:gd name="T17" fmla="*/ 1297 h 642"/>
                <a:gd name="T18" fmla="*/ 3132 w 486"/>
                <a:gd name="T19" fmla="*/ 1297 h 642"/>
                <a:gd name="T20" fmla="*/ 2677 w 486"/>
                <a:gd name="T21" fmla="*/ 1601 h 642"/>
                <a:gd name="T22" fmla="*/ 1987 w 486"/>
                <a:gd name="T23" fmla="*/ 2060 h 642"/>
                <a:gd name="T24" fmla="*/ 1071 w 486"/>
                <a:gd name="T25" fmla="*/ 2060 h 642"/>
                <a:gd name="T26" fmla="*/ 842 w 486"/>
                <a:gd name="T27" fmla="*/ 2364 h 642"/>
                <a:gd name="T28" fmla="*/ 759 w 486"/>
                <a:gd name="T29" fmla="*/ 2819 h 642"/>
                <a:gd name="T30" fmla="*/ 531 w 486"/>
                <a:gd name="T31" fmla="*/ 3047 h 642"/>
                <a:gd name="T32" fmla="*/ 304 w 486"/>
                <a:gd name="T33" fmla="*/ 3123 h 642"/>
                <a:gd name="T34" fmla="*/ 0 w 486"/>
                <a:gd name="T35" fmla="*/ 3508 h 642"/>
                <a:gd name="T36" fmla="*/ 0 w 486"/>
                <a:gd name="T37" fmla="*/ 4116 h 642"/>
                <a:gd name="T38" fmla="*/ 229 w 486"/>
                <a:gd name="T39" fmla="*/ 4348 h 642"/>
                <a:gd name="T40" fmla="*/ 531 w 486"/>
                <a:gd name="T41" fmla="*/ 5033 h 642"/>
                <a:gd name="T42" fmla="*/ 531 w 486"/>
                <a:gd name="T43" fmla="*/ 5260 h 642"/>
                <a:gd name="T44" fmla="*/ 229 w 486"/>
                <a:gd name="T45" fmla="*/ 6251 h 642"/>
                <a:gd name="T46" fmla="*/ 385 w 486"/>
                <a:gd name="T47" fmla="*/ 6479 h 642"/>
                <a:gd name="T48" fmla="*/ 689 w 486"/>
                <a:gd name="T49" fmla="*/ 6783 h 642"/>
                <a:gd name="T50" fmla="*/ 1530 w 486"/>
                <a:gd name="T51" fmla="*/ 7166 h 642"/>
                <a:gd name="T52" fmla="*/ 2520 w 486"/>
                <a:gd name="T53" fmla="*/ 7470 h 642"/>
                <a:gd name="T54" fmla="*/ 3283 w 486"/>
                <a:gd name="T55" fmla="*/ 7699 h 642"/>
                <a:gd name="T56" fmla="*/ 3897 w 486"/>
                <a:gd name="T57" fmla="*/ 7623 h 642"/>
                <a:gd name="T58" fmla="*/ 3970 w 486"/>
                <a:gd name="T59" fmla="*/ 7623 h 642"/>
                <a:gd name="T60" fmla="*/ 4885 w 486"/>
                <a:gd name="T61" fmla="*/ 7927 h 642"/>
                <a:gd name="T62" fmla="*/ 5346 w 486"/>
                <a:gd name="T63" fmla="*/ 8154 h 642"/>
                <a:gd name="T64" fmla="*/ 5655 w 486"/>
                <a:gd name="T65" fmla="*/ 8154 h 642"/>
                <a:gd name="T66" fmla="*/ 6112 w 486"/>
                <a:gd name="T67" fmla="*/ 7927 h 6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6"/>
                <a:gd name="T103" fmla="*/ 0 h 642"/>
                <a:gd name="T104" fmla="*/ 486 w 486"/>
                <a:gd name="T105" fmla="*/ 642 h 6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6" h="642">
                  <a:moveTo>
                    <a:pt x="480" y="624"/>
                  </a:moveTo>
                  <a:lnTo>
                    <a:pt x="486" y="6"/>
                  </a:lnTo>
                  <a:lnTo>
                    <a:pt x="486" y="0"/>
                  </a:lnTo>
                  <a:lnTo>
                    <a:pt x="456" y="12"/>
                  </a:lnTo>
                  <a:lnTo>
                    <a:pt x="432" y="36"/>
                  </a:lnTo>
                  <a:lnTo>
                    <a:pt x="420" y="84"/>
                  </a:lnTo>
                  <a:lnTo>
                    <a:pt x="378" y="126"/>
                  </a:lnTo>
                  <a:lnTo>
                    <a:pt x="330" y="126"/>
                  </a:lnTo>
                  <a:lnTo>
                    <a:pt x="270" y="102"/>
                  </a:lnTo>
                  <a:lnTo>
                    <a:pt x="246" y="102"/>
                  </a:lnTo>
                  <a:lnTo>
                    <a:pt x="210" y="126"/>
                  </a:lnTo>
                  <a:lnTo>
                    <a:pt x="156" y="162"/>
                  </a:lnTo>
                  <a:lnTo>
                    <a:pt x="84" y="162"/>
                  </a:lnTo>
                  <a:lnTo>
                    <a:pt x="66" y="186"/>
                  </a:lnTo>
                  <a:lnTo>
                    <a:pt x="60" y="222"/>
                  </a:lnTo>
                  <a:lnTo>
                    <a:pt x="42" y="240"/>
                  </a:lnTo>
                  <a:lnTo>
                    <a:pt x="24" y="246"/>
                  </a:lnTo>
                  <a:lnTo>
                    <a:pt x="0" y="276"/>
                  </a:lnTo>
                  <a:lnTo>
                    <a:pt x="0" y="324"/>
                  </a:lnTo>
                  <a:lnTo>
                    <a:pt x="18" y="342"/>
                  </a:lnTo>
                  <a:lnTo>
                    <a:pt x="42" y="396"/>
                  </a:lnTo>
                  <a:lnTo>
                    <a:pt x="42" y="414"/>
                  </a:lnTo>
                  <a:lnTo>
                    <a:pt x="18" y="492"/>
                  </a:lnTo>
                  <a:lnTo>
                    <a:pt x="30" y="510"/>
                  </a:lnTo>
                  <a:lnTo>
                    <a:pt x="54" y="534"/>
                  </a:lnTo>
                  <a:lnTo>
                    <a:pt x="120" y="564"/>
                  </a:lnTo>
                  <a:lnTo>
                    <a:pt x="198" y="588"/>
                  </a:lnTo>
                  <a:lnTo>
                    <a:pt x="258" y="606"/>
                  </a:lnTo>
                  <a:lnTo>
                    <a:pt x="306" y="600"/>
                  </a:lnTo>
                  <a:lnTo>
                    <a:pt x="312" y="600"/>
                  </a:lnTo>
                  <a:lnTo>
                    <a:pt x="384" y="624"/>
                  </a:lnTo>
                  <a:lnTo>
                    <a:pt x="420" y="642"/>
                  </a:lnTo>
                  <a:lnTo>
                    <a:pt x="444" y="642"/>
                  </a:lnTo>
                  <a:lnTo>
                    <a:pt x="480" y="6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11" name="Freeform 20"/>
            <p:cNvSpPr>
              <a:spLocks/>
            </p:cNvSpPr>
            <p:nvPr/>
          </p:nvSpPr>
          <p:spPr bwMode="auto">
            <a:xfrm>
              <a:off x="4260" y="3712"/>
              <a:ext cx="1552" cy="927"/>
            </a:xfrm>
            <a:custGeom>
              <a:avLst/>
              <a:gdLst>
                <a:gd name="T0" fmla="*/ 213 w 822"/>
                <a:gd name="T1" fmla="*/ 6062 h 491"/>
                <a:gd name="T2" fmla="*/ 9033 w 822"/>
                <a:gd name="T3" fmla="*/ 5753 h 491"/>
                <a:gd name="T4" fmla="*/ 8474 w 822"/>
                <a:gd name="T5" fmla="*/ 5033 h 491"/>
                <a:gd name="T6" fmla="*/ 7471 w 822"/>
                <a:gd name="T7" fmla="*/ 4765 h 491"/>
                <a:gd name="T8" fmla="*/ 5693 w 822"/>
                <a:gd name="T9" fmla="*/ 2987 h 491"/>
                <a:gd name="T10" fmla="*/ 4841 w 822"/>
                <a:gd name="T11" fmla="*/ 1320 h 491"/>
                <a:gd name="T12" fmla="*/ 4480 w 822"/>
                <a:gd name="T13" fmla="*/ 863 h 491"/>
                <a:gd name="T14" fmla="*/ 4154 w 822"/>
                <a:gd name="T15" fmla="*/ 302 h 491"/>
                <a:gd name="T16" fmla="*/ 3889 w 822"/>
                <a:gd name="T17" fmla="*/ 76 h 491"/>
                <a:gd name="T18" fmla="*/ 3789 w 822"/>
                <a:gd name="T19" fmla="*/ 1288 h 491"/>
                <a:gd name="T20" fmla="*/ 3661 w 822"/>
                <a:gd name="T21" fmla="*/ 774 h 491"/>
                <a:gd name="T22" fmla="*/ 3404 w 822"/>
                <a:gd name="T23" fmla="*/ 631 h 491"/>
                <a:gd name="T24" fmla="*/ 3508 w 822"/>
                <a:gd name="T25" fmla="*/ 270 h 491"/>
                <a:gd name="T26" fmla="*/ 3219 w 822"/>
                <a:gd name="T27" fmla="*/ 417 h 491"/>
                <a:gd name="T28" fmla="*/ 3002 w 822"/>
                <a:gd name="T29" fmla="*/ 1418 h 491"/>
                <a:gd name="T30" fmla="*/ 2919 w 822"/>
                <a:gd name="T31" fmla="*/ 1775 h 491"/>
                <a:gd name="T32" fmla="*/ 2794 w 822"/>
                <a:gd name="T33" fmla="*/ 1803 h 491"/>
                <a:gd name="T34" fmla="*/ 2556 w 822"/>
                <a:gd name="T35" fmla="*/ 1473 h 491"/>
                <a:gd name="T36" fmla="*/ 2645 w 822"/>
                <a:gd name="T37" fmla="*/ 457 h 491"/>
                <a:gd name="T38" fmla="*/ 2545 w 822"/>
                <a:gd name="T39" fmla="*/ 940 h 491"/>
                <a:gd name="T40" fmla="*/ 1992 w 822"/>
                <a:gd name="T41" fmla="*/ 1401 h 491"/>
                <a:gd name="T42" fmla="*/ 1894 w 822"/>
                <a:gd name="T43" fmla="*/ 1765 h 491"/>
                <a:gd name="T44" fmla="*/ 1971 w 822"/>
                <a:gd name="T45" fmla="*/ 2235 h 491"/>
                <a:gd name="T46" fmla="*/ 1690 w 822"/>
                <a:gd name="T47" fmla="*/ 1575 h 491"/>
                <a:gd name="T48" fmla="*/ 2047 w 822"/>
                <a:gd name="T49" fmla="*/ 1091 h 491"/>
                <a:gd name="T50" fmla="*/ 2200 w 822"/>
                <a:gd name="T51" fmla="*/ 470 h 491"/>
                <a:gd name="T52" fmla="*/ 2492 w 822"/>
                <a:gd name="T53" fmla="*/ 0 h 491"/>
                <a:gd name="T54" fmla="*/ 2107 w 822"/>
                <a:gd name="T55" fmla="*/ 270 h 491"/>
                <a:gd name="T56" fmla="*/ 1765 w 822"/>
                <a:gd name="T57" fmla="*/ 430 h 491"/>
                <a:gd name="T58" fmla="*/ 1590 w 822"/>
                <a:gd name="T59" fmla="*/ 802 h 491"/>
                <a:gd name="T60" fmla="*/ 1473 w 822"/>
                <a:gd name="T61" fmla="*/ 1104 h 491"/>
                <a:gd name="T62" fmla="*/ 874 w 822"/>
                <a:gd name="T63" fmla="*/ 1273 h 491"/>
                <a:gd name="T64" fmla="*/ 0 w 822"/>
                <a:gd name="T65" fmla="*/ 2645 h 491"/>
                <a:gd name="T66" fmla="*/ 228 w 822"/>
                <a:gd name="T67" fmla="*/ 5511 h 49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1"/>
                <a:gd name="T104" fmla="*/ 822 w 822"/>
                <a:gd name="T105" fmla="*/ 491 h 49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1">
                  <a:moveTo>
                    <a:pt x="18" y="434"/>
                  </a:moveTo>
                  <a:lnTo>
                    <a:pt x="17" y="477"/>
                  </a:lnTo>
                  <a:lnTo>
                    <a:pt x="822" y="491"/>
                  </a:lnTo>
                  <a:lnTo>
                    <a:pt x="711" y="453"/>
                  </a:lnTo>
                  <a:lnTo>
                    <a:pt x="711" y="425"/>
                  </a:lnTo>
                  <a:lnTo>
                    <a:pt x="667" y="396"/>
                  </a:lnTo>
                  <a:lnTo>
                    <a:pt x="611" y="400"/>
                  </a:lnTo>
                  <a:lnTo>
                    <a:pt x="588" y="375"/>
                  </a:lnTo>
                  <a:lnTo>
                    <a:pt x="476" y="242"/>
                  </a:lnTo>
                  <a:lnTo>
                    <a:pt x="448" y="235"/>
                  </a:lnTo>
                  <a:lnTo>
                    <a:pt x="395" y="91"/>
                  </a:lnTo>
                  <a:lnTo>
                    <a:pt x="381" y="104"/>
                  </a:lnTo>
                  <a:lnTo>
                    <a:pt x="368" y="87"/>
                  </a:lnTo>
                  <a:lnTo>
                    <a:pt x="353" y="68"/>
                  </a:lnTo>
                  <a:lnTo>
                    <a:pt x="333" y="54"/>
                  </a:lnTo>
                  <a:lnTo>
                    <a:pt x="327" y="24"/>
                  </a:lnTo>
                  <a:lnTo>
                    <a:pt x="321" y="2"/>
                  </a:lnTo>
                  <a:lnTo>
                    <a:pt x="306" y="6"/>
                  </a:lnTo>
                  <a:lnTo>
                    <a:pt x="300" y="41"/>
                  </a:lnTo>
                  <a:lnTo>
                    <a:pt x="298" y="101"/>
                  </a:lnTo>
                  <a:lnTo>
                    <a:pt x="288" y="101"/>
                  </a:lnTo>
                  <a:lnTo>
                    <a:pt x="288" y="61"/>
                  </a:lnTo>
                  <a:lnTo>
                    <a:pt x="271" y="58"/>
                  </a:lnTo>
                  <a:lnTo>
                    <a:pt x="268" y="50"/>
                  </a:lnTo>
                  <a:lnTo>
                    <a:pt x="282" y="30"/>
                  </a:lnTo>
                  <a:lnTo>
                    <a:pt x="276" y="21"/>
                  </a:lnTo>
                  <a:lnTo>
                    <a:pt x="248" y="27"/>
                  </a:lnTo>
                  <a:lnTo>
                    <a:pt x="253" y="33"/>
                  </a:lnTo>
                  <a:lnTo>
                    <a:pt x="252" y="79"/>
                  </a:lnTo>
                  <a:lnTo>
                    <a:pt x="236" y="112"/>
                  </a:lnTo>
                  <a:lnTo>
                    <a:pt x="229" y="127"/>
                  </a:lnTo>
                  <a:lnTo>
                    <a:pt x="230" y="140"/>
                  </a:lnTo>
                  <a:lnTo>
                    <a:pt x="227" y="174"/>
                  </a:lnTo>
                  <a:lnTo>
                    <a:pt x="220" y="142"/>
                  </a:lnTo>
                  <a:lnTo>
                    <a:pt x="205" y="124"/>
                  </a:lnTo>
                  <a:lnTo>
                    <a:pt x="201" y="116"/>
                  </a:lnTo>
                  <a:lnTo>
                    <a:pt x="211" y="56"/>
                  </a:lnTo>
                  <a:lnTo>
                    <a:pt x="208" y="36"/>
                  </a:lnTo>
                  <a:lnTo>
                    <a:pt x="200" y="52"/>
                  </a:lnTo>
                  <a:lnTo>
                    <a:pt x="200" y="74"/>
                  </a:lnTo>
                  <a:lnTo>
                    <a:pt x="191" y="95"/>
                  </a:lnTo>
                  <a:lnTo>
                    <a:pt x="157" y="110"/>
                  </a:lnTo>
                  <a:lnTo>
                    <a:pt x="142" y="125"/>
                  </a:lnTo>
                  <a:lnTo>
                    <a:pt x="149" y="139"/>
                  </a:lnTo>
                  <a:lnTo>
                    <a:pt x="161" y="164"/>
                  </a:lnTo>
                  <a:lnTo>
                    <a:pt x="155" y="176"/>
                  </a:lnTo>
                  <a:lnTo>
                    <a:pt x="140" y="142"/>
                  </a:lnTo>
                  <a:lnTo>
                    <a:pt x="133" y="124"/>
                  </a:lnTo>
                  <a:lnTo>
                    <a:pt x="157" y="97"/>
                  </a:lnTo>
                  <a:lnTo>
                    <a:pt x="161" y="86"/>
                  </a:lnTo>
                  <a:lnTo>
                    <a:pt x="169" y="49"/>
                  </a:lnTo>
                  <a:lnTo>
                    <a:pt x="173" y="37"/>
                  </a:lnTo>
                  <a:lnTo>
                    <a:pt x="202" y="11"/>
                  </a:lnTo>
                  <a:lnTo>
                    <a:pt x="196" y="0"/>
                  </a:lnTo>
                  <a:lnTo>
                    <a:pt x="186" y="4"/>
                  </a:lnTo>
                  <a:lnTo>
                    <a:pt x="166" y="21"/>
                  </a:lnTo>
                  <a:lnTo>
                    <a:pt x="159" y="33"/>
                  </a:lnTo>
                  <a:lnTo>
                    <a:pt x="139" y="34"/>
                  </a:lnTo>
                  <a:lnTo>
                    <a:pt x="128" y="42"/>
                  </a:lnTo>
                  <a:lnTo>
                    <a:pt x="125" y="63"/>
                  </a:lnTo>
                  <a:lnTo>
                    <a:pt x="124" y="76"/>
                  </a:lnTo>
                  <a:lnTo>
                    <a:pt x="116" y="87"/>
                  </a:lnTo>
                  <a:lnTo>
                    <a:pt x="88" y="81"/>
                  </a:lnTo>
                  <a:lnTo>
                    <a:pt x="69" y="100"/>
                  </a:lnTo>
                  <a:lnTo>
                    <a:pt x="1" y="100"/>
                  </a:lnTo>
                  <a:lnTo>
                    <a:pt x="0" y="208"/>
                  </a:lnTo>
                  <a:lnTo>
                    <a:pt x="23" y="208"/>
                  </a:lnTo>
                  <a:lnTo>
                    <a:pt x="18" y="434"/>
                  </a:lnTo>
                  <a:close/>
                </a:path>
              </a:pathLst>
            </a:custGeom>
            <a:solidFill>
              <a:srgbClr val="CCFF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12" name="Freeform 21"/>
            <p:cNvSpPr>
              <a:spLocks/>
            </p:cNvSpPr>
            <p:nvPr/>
          </p:nvSpPr>
          <p:spPr bwMode="auto">
            <a:xfrm>
              <a:off x="4260" y="3710"/>
              <a:ext cx="1552" cy="929"/>
            </a:xfrm>
            <a:custGeom>
              <a:avLst/>
              <a:gdLst>
                <a:gd name="T0" fmla="*/ 228 w 822"/>
                <a:gd name="T1" fmla="*/ 6101 h 492"/>
                <a:gd name="T2" fmla="*/ 8999 w 822"/>
                <a:gd name="T3" fmla="*/ 5797 h 492"/>
                <a:gd name="T4" fmla="*/ 8459 w 822"/>
                <a:gd name="T5" fmla="*/ 5034 h 492"/>
                <a:gd name="T6" fmla="*/ 7471 w 822"/>
                <a:gd name="T7" fmla="*/ 4805 h 492"/>
                <a:gd name="T8" fmla="*/ 5721 w 822"/>
                <a:gd name="T9" fmla="*/ 2978 h 492"/>
                <a:gd name="T10" fmla="*/ 4805 w 822"/>
                <a:gd name="T11" fmla="*/ 1373 h 492"/>
                <a:gd name="T12" fmla="*/ 4496 w 822"/>
                <a:gd name="T13" fmla="*/ 842 h 492"/>
                <a:gd name="T14" fmla="*/ 4192 w 822"/>
                <a:gd name="T15" fmla="*/ 302 h 492"/>
                <a:gd name="T16" fmla="*/ 3889 w 822"/>
                <a:gd name="T17" fmla="*/ 76 h 492"/>
                <a:gd name="T18" fmla="*/ 3810 w 822"/>
                <a:gd name="T19" fmla="*/ 1297 h 492"/>
                <a:gd name="T20" fmla="*/ 3661 w 822"/>
                <a:gd name="T21" fmla="*/ 759 h 492"/>
                <a:gd name="T22" fmla="*/ 3433 w 822"/>
                <a:gd name="T23" fmla="*/ 614 h 492"/>
                <a:gd name="T24" fmla="*/ 3508 w 822"/>
                <a:gd name="T25" fmla="*/ 302 h 492"/>
                <a:gd name="T26" fmla="*/ 3204 w 822"/>
                <a:gd name="T27" fmla="*/ 457 h 492"/>
                <a:gd name="T28" fmla="*/ 2977 w 822"/>
                <a:gd name="T29" fmla="*/ 1448 h 492"/>
                <a:gd name="T30" fmla="*/ 2894 w 822"/>
                <a:gd name="T31" fmla="*/ 1833 h 492"/>
                <a:gd name="T32" fmla="*/ 2819 w 822"/>
                <a:gd name="T33" fmla="*/ 1833 h 492"/>
                <a:gd name="T34" fmla="*/ 2592 w 822"/>
                <a:gd name="T35" fmla="*/ 1529 h 492"/>
                <a:gd name="T36" fmla="*/ 2666 w 822"/>
                <a:gd name="T37" fmla="*/ 457 h 492"/>
                <a:gd name="T38" fmla="*/ 2517 w 822"/>
                <a:gd name="T39" fmla="*/ 916 h 492"/>
                <a:gd name="T40" fmla="*/ 1986 w 822"/>
                <a:gd name="T41" fmla="*/ 1448 h 492"/>
                <a:gd name="T42" fmla="*/ 1903 w 822"/>
                <a:gd name="T43" fmla="*/ 1758 h 492"/>
                <a:gd name="T44" fmla="*/ 1986 w 822"/>
                <a:gd name="T45" fmla="*/ 2215 h 492"/>
                <a:gd name="T46" fmla="*/ 1675 w 822"/>
                <a:gd name="T47" fmla="*/ 1601 h 492"/>
                <a:gd name="T48" fmla="*/ 2060 w 822"/>
                <a:gd name="T49" fmla="*/ 1069 h 492"/>
                <a:gd name="T50" fmla="*/ 2213 w 822"/>
                <a:gd name="T51" fmla="*/ 457 h 492"/>
                <a:gd name="T52" fmla="*/ 2517 w 822"/>
                <a:gd name="T53" fmla="*/ 0 h 492"/>
                <a:gd name="T54" fmla="*/ 2135 w 822"/>
                <a:gd name="T55" fmla="*/ 302 h 492"/>
                <a:gd name="T56" fmla="*/ 1758 w 822"/>
                <a:gd name="T57" fmla="*/ 457 h 492"/>
                <a:gd name="T58" fmla="*/ 1601 w 822"/>
                <a:gd name="T59" fmla="*/ 842 h 492"/>
                <a:gd name="T60" fmla="*/ 1448 w 822"/>
                <a:gd name="T61" fmla="*/ 1144 h 492"/>
                <a:gd name="T62" fmla="*/ 916 w 822"/>
                <a:gd name="T63" fmla="*/ 1297 h 492"/>
                <a:gd name="T64" fmla="*/ 0 w 822"/>
                <a:gd name="T65" fmla="*/ 2674 h 492"/>
                <a:gd name="T66" fmla="*/ 228 w 822"/>
                <a:gd name="T67" fmla="*/ 5495 h 49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2"/>
                <a:gd name="T104" fmla="*/ 822 w 822"/>
                <a:gd name="T105" fmla="*/ 492 h 49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2">
                  <a:moveTo>
                    <a:pt x="18" y="432"/>
                  </a:moveTo>
                  <a:lnTo>
                    <a:pt x="18" y="480"/>
                  </a:lnTo>
                  <a:lnTo>
                    <a:pt x="822" y="492"/>
                  </a:lnTo>
                  <a:lnTo>
                    <a:pt x="708" y="456"/>
                  </a:lnTo>
                  <a:lnTo>
                    <a:pt x="708" y="426"/>
                  </a:lnTo>
                  <a:lnTo>
                    <a:pt x="666" y="396"/>
                  </a:lnTo>
                  <a:lnTo>
                    <a:pt x="612" y="402"/>
                  </a:lnTo>
                  <a:lnTo>
                    <a:pt x="588" y="378"/>
                  </a:lnTo>
                  <a:lnTo>
                    <a:pt x="474" y="240"/>
                  </a:lnTo>
                  <a:lnTo>
                    <a:pt x="450" y="234"/>
                  </a:lnTo>
                  <a:lnTo>
                    <a:pt x="396" y="90"/>
                  </a:lnTo>
                  <a:lnTo>
                    <a:pt x="378" y="108"/>
                  </a:lnTo>
                  <a:lnTo>
                    <a:pt x="366" y="90"/>
                  </a:lnTo>
                  <a:lnTo>
                    <a:pt x="354" y="66"/>
                  </a:lnTo>
                  <a:lnTo>
                    <a:pt x="330" y="54"/>
                  </a:lnTo>
                  <a:lnTo>
                    <a:pt x="330" y="24"/>
                  </a:lnTo>
                  <a:lnTo>
                    <a:pt x="318" y="0"/>
                  </a:lnTo>
                  <a:lnTo>
                    <a:pt x="306" y="6"/>
                  </a:lnTo>
                  <a:lnTo>
                    <a:pt x="300" y="42"/>
                  </a:lnTo>
                  <a:lnTo>
                    <a:pt x="300" y="102"/>
                  </a:lnTo>
                  <a:lnTo>
                    <a:pt x="288" y="102"/>
                  </a:lnTo>
                  <a:lnTo>
                    <a:pt x="288" y="60"/>
                  </a:lnTo>
                  <a:lnTo>
                    <a:pt x="270" y="60"/>
                  </a:lnTo>
                  <a:lnTo>
                    <a:pt x="270" y="48"/>
                  </a:lnTo>
                  <a:lnTo>
                    <a:pt x="282" y="30"/>
                  </a:lnTo>
                  <a:lnTo>
                    <a:pt x="276" y="24"/>
                  </a:lnTo>
                  <a:lnTo>
                    <a:pt x="246" y="30"/>
                  </a:lnTo>
                  <a:lnTo>
                    <a:pt x="252" y="36"/>
                  </a:lnTo>
                  <a:lnTo>
                    <a:pt x="252" y="78"/>
                  </a:lnTo>
                  <a:lnTo>
                    <a:pt x="234" y="114"/>
                  </a:lnTo>
                  <a:lnTo>
                    <a:pt x="228" y="126"/>
                  </a:lnTo>
                  <a:lnTo>
                    <a:pt x="228" y="144"/>
                  </a:lnTo>
                  <a:lnTo>
                    <a:pt x="228" y="174"/>
                  </a:lnTo>
                  <a:lnTo>
                    <a:pt x="222" y="144"/>
                  </a:lnTo>
                  <a:lnTo>
                    <a:pt x="204" y="126"/>
                  </a:lnTo>
                  <a:lnTo>
                    <a:pt x="204" y="120"/>
                  </a:lnTo>
                  <a:lnTo>
                    <a:pt x="210" y="54"/>
                  </a:lnTo>
                  <a:lnTo>
                    <a:pt x="210" y="36"/>
                  </a:lnTo>
                  <a:lnTo>
                    <a:pt x="198" y="54"/>
                  </a:lnTo>
                  <a:lnTo>
                    <a:pt x="198" y="72"/>
                  </a:lnTo>
                  <a:lnTo>
                    <a:pt x="192" y="96"/>
                  </a:lnTo>
                  <a:lnTo>
                    <a:pt x="156" y="114"/>
                  </a:lnTo>
                  <a:lnTo>
                    <a:pt x="144" y="126"/>
                  </a:lnTo>
                  <a:lnTo>
                    <a:pt x="150" y="138"/>
                  </a:lnTo>
                  <a:lnTo>
                    <a:pt x="162" y="168"/>
                  </a:lnTo>
                  <a:lnTo>
                    <a:pt x="156" y="174"/>
                  </a:lnTo>
                  <a:lnTo>
                    <a:pt x="138" y="144"/>
                  </a:lnTo>
                  <a:lnTo>
                    <a:pt x="132" y="126"/>
                  </a:lnTo>
                  <a:lnTo>
                    <a:pt x="156" y="96"/>
                  </a:lnTo>
                  <a:lnTo>
                    <a:pt x="162" y="84"/>
                  </a:lnTo>
                  <a:lnTo>
                    <a:pt x="168" y="48"/>
                  </a:lnTo>
                  <a:lnTo>
                    <a:pt x="174" y="36"/>
                  </a:lnTo>
                  <a:lnTo>
                    <a:pt x="204" y="12"/>
                  </a:lnTo>
                  <a:lnTo>
                    <a:pt x="198" y="0"/>
                  </a:lnTo>
                  <a:lnTo>
                    <a:pt x="186" y="6"/>
                  </a:lnTo>
                  <a:lnTo>
                    <a:pt x="168" y="24"/>
                  </a:lnTo>
                  <a:lnTo>
                    <a:pt x="162" y="36"/>
                  </a:lnTo>
                  <a:lnTo>
                    <a:pt x="138" y="36"/>
                  </a:lnTo>
                  <a:lnTo>
                    <a:pt x="126" y="42"/>
                  </a:lnTo>
                  <a:lnTo>
                    <a:pt x="126" y="66"/>
                  </a:lnTo>
                  <a:lnTo>
                    <a:pt x="126" y="78"/>
                  </a:lnTo>
                  <a:lnTo>
                    <a:pt x="114" y="90"/>
                  </a:lnTo>
                  <a:lnTo>
                    <a:pt x="90" y="84"/>
                  </a:lnTo>
                  <a:lnTo>
                    <a:pt x="72" y="102"/>
                  </a:lnTo>
                  <a:lnTo>
                    <a:pt x="0" y="102"/>
                  </a:lnTo>
                  <a:lnTo>
                    <a:pt x="0" y="210"/>
                  </a:lnTo>
                  <a:lnTo>
                    <a:pt x="24" y="210"/>
                  </a:lnTo>
                  <a:lnTo>
                    <a:pt x="18" y="43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13" name="Freeform 22"/>
            <p:cNvSpPr>
              <a:spLocks/>
            </p:cNvSpPr>
            <p:nvPr/>
          </p:nvSpPr>
          <p:spPr bwMode="auto">
            <a:xfrm>
              <a:off x="4706" y="3448"/>
              <a:ext cx="113" cy="275"/>
            </a:xfrm>
            <a:custGeom>
              <a:avLst/>
              <a:gdLst>
                <a:gd name="T0" fmla="*/ 755 w 60"/>
                <a:gd name="T1" fmla="*/ 0 h 146"/>
                <a:gd name="T2" fmla="*/ 655 w 60"/>
                <a:gd name="T3" fmla="*/ 75 h 146"/>
                <a:gd name="T4" fmla="*/ 469 w 60"/>
                <a:gd name="T5" fmla="*/ 153 h 146"/>
                <a:gd name="T6" fmla="*/ 429 w 60"/>
                <a:gd name="T7" fmla="*/ 273 h 146"/>
                <a:gd name="T8" fmla="*/ 369 w 60"/>
                <a:gd name="T9" fmla="*/ 188 h 146"/>
                <a:gd name="T10" fmla="*/ 128 w 60"/>
                <a:gd name="T11" fmla="*/ 228 h 146"/>
                <a:gd name="T12" fmla="*/ 85 w 60"/>
                <a:gd name="T13" fmla="*/ 380 h 146"/>
                <a:gd name="T14" fmla="*/ 85 w 60"/>
                <a:gd name="T15" fmla="*/ 655 h 146"/>
                <a:gd name="T16" fmla="*/ 100 w 60"/>
                <a:gd name="T17" fmla="*/ 816 h 146"/>
                <a:gd name="T18" fmla="*/ 0 w 60"/>
                <a:gd name="T19" fmla="*/ 908 h 146"/>
                <a:gd name="T20" fmla="*/ 113 w 60"/>
                <a:gd name="T21" fmla="*/ 1136 h 146"/>
                <a:gd name="T22" fmla="*/ 228 w 60"/>
                <a:gd name="T23" fmla="*/ 1349 h 146"/>
                <a:gd name="T24" fmla="*/ 288 w 60"/>
                <a:gd name="T25" fmla="*/ 1550 h 146"/>
                <a:gd name="T26" fmla="*/ 341 w 60"/>
                <a:gd name="T27" fmla="*/ 1838 h 146"/>
                <a:gd name="T28" fmla="*/ 529 w 60"/>
                <a:gd name="T29" fmla="*/ 1678 h 146"/>
                <a:gd name="T30" fmla="*/ 716 w 60"/>
                <a:gd name="T31" fmla="*/ 1409 h 146"/>
                <a:gd name="T32" fmla="*/ 727 w 60"/>
                <a:gd name="T33" fmla="*/ 1096 h 146"/>
                <a:gd name="T34" fmla="*/ 514 w 60"/>
                <a:gd name="T35" fmla="*/ 614 h 146"/>
                <a:gd name="T36" fmla="*/ 716 w 60"/>
                <a:gd name="T37" fmla="*/ 341 h 146"/>
                <a:gd name="T38" fmla="*/ 595 w 60"/>
                <a:gd name="T39" fmla="*/ 266 h 146"/>
                <a:gd name="T40" fmla="*/ 755 w 60"/>
                <a:gd name="T41" fmla="*/ 0 h 14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"/>
                <a:gd name="T64" fmla="*/ 0 h 146"/>
                <a:gd name="T65" fmla="*/ 60 w 60"/>
                <a:gd name="T66" fmla="*/ 146 h 14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" h="146">
                  <a:moveTo>
                    <a:pt x="60" y="0"/>
                  </a:moveTo>
                  <a:lnTo>
                    <a:pt x="52" y="6"/>
                  </a:lnTo>
                  <a:lnTo>
                    <a:pt x="37" y="12"/>
                  </a:lnTo>
                  <a:lnTo>
                    <a:pt x="34" y="22"/>
                  </a:lnTo>
                  <a:lnTo>
                    <a:pt x="29" y="15"/>
                  </a:lnTo>
                  <a:lnTo>
                    <a:pt x="10" y="18"/>
                  </a:lnTo>
                  <a:lnTo>
                    <a:pt x="7" y="30"/>
                  </a:lnTo>
                  <a:lnTo>
                    <a:pt x="7" y="52"/>
                  </a:lnTo>
                  <a:lnTo>
                    <a:pt x="8" y="65"/>
                  </a:lnTo>
                  <a:lnTo>
                    <a:pt x="0" y="72"/>
                  </a:lnTo>
                  <a:lnTo>
                    <a:pt x="9" y="90"/>
                  </a:lnTo>
                  <a:lnTo>
                    <a:pt x="18" y="107"/>
                  </a:lnTo>
                  <a:lnTo>
                    <a:pt x="23" y="123"/>
                  </a:lnTo>
                  <a:lnTo>
                    <a:pt x="27" y="146"/>
                  </a:lnTo>
                  <a:lnTo>
                    <a:pt x="42" y="133"/>
                  </a:lnTo>
                  <a:lnTo>
                    <a:pt x="57" y="112"/>
                  </a:lnTo>
                  <a:lnTo>
                    <a:pt x="58" y="87"/>
                  </a:lnTo>
                  <a:lnTo>
                    <a:pt x="41" y="49"/>
                  </a:lnTo>
                  <a:lnTo>
                    <a:pt x="57" y="27"/>
                  </a:lnTo>
                  <a:lnTo>
                    <a:pt x="47" y="2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14" name="Freeform 23"/>
            <p:cNvSpPr>
              <a:spLocks/>
            </p:cNvSpPr>
            <p:nvPr/>
          </p:nvSpPr>
          <p:spPr bwMode="auto">
            <a:xfrm>
              <a:off x="4661" y="3633"/>
              <a:ext cx="47" cy="104"/>
            </a:xfrm>
            <a:custGeom>
              <a:avLst/>
              <a:gdLst>
                <a:gd name="T0" fmla="*/ 39 w 25"/>
                <a:gd name="T1" fmla="*/ 40 h 55"/>
                <a:gd name="T2" fmla="*/ 0 w 25"/>
                <a:gd name="T3" fmla="*/ 176 h 55"/>
                <a:gd name="T4" fmla="*/ 60 w 25"/>
                <a:gd name="T5" fmla="*/ 418 h 55"/>
                <a:gd name="T6" fmla="*/ 173 w 25"/>
                <a:gd name="T7" fmla="*/ 562 h 55"/>
                <a:gd name="T8" fmla="*/ 301 w 25"/>
                <a:gd name="T9" fmla="*/ 705 h 55"/>
                <a:gd name="T10" fmla="*/ 310 w 25"/>
                <a:gd name="T11" fmla="*/ 526 h 55"/>
                <a:gd name="T12" fmla="*/ 226 w 25"/>
                <a:gd name="T13" fmla="*/ 357 h 55"/>
                <a:gd name="T14" fmla="*/ 152 w 25"/>
                <a:gd name="T15" fmla="*/ 289 h 55"/>
                <a:gd name="T16" fmla="*/ 152 w 25"/>
                <a:gd name="T17" fmla="*/ 129 h 55"/>
                <a:gd name="T18" fmla="*/ 137 w 25"/>
                <a:gd name="T19" fmla="*/ 0 h 55"/>
                <a:gd name="T20" fmla="*/ 39 w 25"/>
                <a:gd name="T21" fmla="*/ 40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"/>
                <a:gd name="T34" fmla="*/ 0 h 55"/>
                <a:gd name="T35" fmla="*/ 25 w 25"/>
                <a:gd name="T36" fmla="*/ 55 h 5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" h="55">
                  <a:moveTo>
                    <a:pt x="3" y="3"/>
                  </a:moveTo>
                  <a:lnTo>
                    <a:pt x="0" y="14"/>
                  </a:lnTo>
                  <a:lnTo>
                    <a:pt x="5" y="33"/>
                  </a:lnTo>
                  <a:lnTo>
                    <a:pt x="14" y="44"/>
                  </a:lnTo>
                  <a:lnTo>
                    <a:pt x="24" y="55"/>
                  </a:lnTo>
                  <a:lnTo>
                    <a:pt x="25" y="41"/>
                  </a:lnTo>
                  <a:lnTo>
                    <a:pt x="18" y="28"/>
                  </a:lnTo>
                  <a:lnTo>
                    <a:pt x="12" y="23"/>
                  </a:lnTo>
                  <a:lnTo>
                    <a:pt x="12" y="10"/>
                  </a:lnTo>
                  <a:lnTo>
                    <a:pt x="11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315" name="Group 24"/>
            <p:cNvGrpSpPr>
              <a:grpSpLocks/>
            </p:cNvGrpSpPr>
            <p:nvPr/>
          </p:nvGrpSpPr>
          <p:grpSpPr bwMode="auto">
            <a:xfrm>
              <a:off x="3818" y="2736"/>
              <a:ext cx="1068" cy="1167"/>
              <a:chOff x="3818" y="2736"/>
              <a:chExt cx="1068" cy="1167"/>
            </a:xfrm>
          </p:grpSpPr>
          <p:grpSp>
            <p:nvGrpSpPr>
              <p:cNvPr id="8331" name="Group 25"/>
              <p:cNvGrpSpPr>
                <a:grpSpLocks/>
              </p:cNvGrpSpPr>
              <p:nvPr/>
            </p:nvGrpSpPr>
            <p:grpSpPr bwMode="auto">
              <a:xfrm>
                <a:off x="3818" y="2736"/>
                <a:ext cx="1068" cy="1167"/>
                <a:chOff x="3818" y="2736"/>
                <a:chExt cx="1068" cy="1167"/>
              </a:xfrm>
            </p:grpSpPr>
            <p:sp>
              <p:nvSpPr>
                <p:cNvPr id="8334" name="Freeform 26"/>
                <p:cNvSpPr>
                  <a:spLocks/>
                </p:cNvSpPr>
                <p:nvPr/>
              </p:nvSpPr>
              <p:spPr bwMode="auto">
                <a:xfrm>
                  <a:off x="3840" y="2736"/>
                  <a:ext cx="1046" cy="1161"/>
                </a:xfrm>
                <a:custGeom>
                  <a:avLst/>
                  <a:gdLst>
                    <a:gd name="T0" fmla="*/ 89 w 554"/>
                    <a:gd name="T1" fmla="*/ 0 h 615"/>
                    <a:gd name="T2" fmla="*/ 0 w 554"/>
                    <a:gd name="T3" fmla="*/ 5410 h 615"/>
                    <a:gd name="T4" fmla="*/ 213 w 554"/>
                    <a:gd name="T5" fmla="*/ 7768 h 615"/>
                    <a:gd name="T6" fmla="*/ 3821 w 554"/>
                    <a:gd name="T7" fmla="*/ 7812 h 615"/>
                    <a:gd name="T8" fmla="*/ 4054 w 554"/>
                    <a:gd name="T9" fmla="*/ 7495 h 615"/>
                    <a:gd name="T10" fmla="*/ 4395 w 554"/>
                    <a:gd name="T11" fmla="*/ 7227 h 615"/>
                    <a:gd name="T12" fmla="*/ 4093 w 554"/>
                    <a:gd name="T13" fmla="*/ 7238 h 615"/>
                    <a:gd name="T14" fmla="*/ 4954 w 554"/>
                    <a:gd name="T15" fmla="*/ 6692 h 615"/>
                    <a:gd name="T16" fmla="*/ 5049 w 554"/>
                    <a:gd name="T17" fmla="*/ 6251 h 615"/>
                    <a:gd name="T18" fmla="*/ 4131 w 554"/>
                    <a:gd name="T19" fmla="*/ 6183 h 615"/>
                    <a:gd name="T20" fmla="*/ 4477 w 554"/>
                    <a:gd name="T21" fmla="*/ 5382 h 615"/>
                    <a:gd name="T22" fmla="*/ 4737 w 554"/>
                    <a:gd name="T23" fmla="*/ 5350 h 615"/>
                    <a:gd name="T24" fmla="*/ 4320 w 554"/>
                    <a:gd name="T25" fmla="*/ 6054 h 615"/>
                    <a:gd name="T26" fmla="*/ 5440 w 554"/>
                    <a:gd name="T27" fmla="*/ 6137 h 615"/>
                    <a:gd name="T28" fmla="*/ 5625 w 554"/>
                    <a:gd name="T29" fmla="*/ 5267 h 615"/>
                    <a:gd name="T30" fmla="*/ 5910 w 554"/>
                    <a:gd name="T31" fmla="*/ 4825 h 615"/>
                    <a:gd name="T32" fmla="*/ 6708 w 554"/>
                    <a:gd name="T33" fmla="*/ 4480 h 615"/>
                    <a:gd name="T34" fmla="*/ 6708 w 554"/>
                    <a:gd name="T35" fmla="*/ 3251 h 615"/>
                    <a:gd name="T36" fmla="*/ 6980 w 554"/>
                    <a:gd name="T37" fmla="*/ 3645 h 615"/>
                    <a:gd name="T38" fmla="*/ 4994 w 554"/>
                    <a:gd name="T39" fmla="*/ 1357 h 615"/>
                    <a:gd name="T40" fmla="*/ 4705 w 554"/>
                    <a:gd name="T41" fmla="*/ 1971 h 615"/>
                    <a:gd name="T42" fmla="*/ 4018 w 554"/>
                    <a:gd name="T43" fmla="*/ 3447 h 615"/>
                    <a:gd name="T44" fmla="*/ 4524 w 554"/>
                    <a:gd name="T45" fmla="*/ 3660 h 615"/>
                    <a:gd name="T46" fmla="*/ 4920 w 554"/>
                    <a:gd name="T47" fmla="*/ 3674 h 615"/>
                    <a:gd name="T48" fmla="*/ 5398 w 554"/>
                    <a:gd name="T49" fmla="*/ 3275 h 615"/>
                    <a:gd name="T50" fmla="*/ 6299 w 554"/>
                    <a:gd name="T51" fmla="*/ 2962 h 615"/>
                    <a:gd name="T52" fmla="*/ 6671 w 554"/>
                    <a:gd name="T53" fmla="*/ 2590 h 615"/>
                    <a:gd name="T54" fmla="*/ 6482 w 554"/>
                    <a:gd name="T55" fmla="*/ 3075 h 615"/>
                    <a:gd name="T56" fmla="*/ 5083 w 554"/>
                    <a:gd name="T57" fmla="*/ 3761 h 615"/>
                    <a:gd name="T58" fmla="*/ 4509 w 554"/>
                    <a:gd name="T59" fmla="*/ 3987 h 615"/>
                    <a:gd name="T60" fmla="*/ 3993 w 554"/>
                    <a:gd name="T61" fmla="*/ 3874 h 615"/>
                    <a:gd name="T62" fmla="*/ 3580 w 554"/>
                    <a:gd name="T63" fmla="*/ 4151 h 615"/>
                    <a:gd name="T64" fmla="*/ 3580 w 554"/>
                    <a:gd name="T65" fmla="*/ 2834 h 615"/>
                    <a:gd name="T66" fmla="*/ 3821 w 554"/>
                    <a:gd name="T67" fmla="*/ 2790 h 615"/>
                    <a:gd name="T68" fmla="*/ 4539 w 554"/>
                    <a:gd name="T69" fmla="*/ 1144 h 615"/>
                    <a:gd name="T70" fmla="*/ 4866 w 554"/>
                    <a:gd name="T71" fmla="*/ 485 h 615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4"/>
                    <a:gd name="T109" fmla="*/ 0 h 615"/>
                    <a:gd name="T110" fmla="*/ 554 w 554"/>
                    <a:gd name="T111" fmla="*/ 615 h 615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4" h="615">
                      <a:moveTo>
                        <a:pt x="399" y="9"/>
                      </a:moveTo>
                      <a:lnTo>
                        <a:pt x="7" y="0"/>
                      </a:lnTo>
                      <a:lnTo>
                        <a:pt x="5" y="114"/>
                      </a:lnTo>
                      <a:lnTo>
                        <a:pt x="0" y="426"/>
                      </a:lnTo>
                      <a:lnTo>
                        <a:pt x="21" y="427"/>
                      </a:lnTo>
                      <a:lnTo>
                        <a:pt x="17" y="612"/>
                      </a:lnTo>
                      <a:lnTo>
                        <a:pt x="231" y="615"/>
                      </a:lnTo>
                      <a:lnTo>
                        <a:pt x="301" y="615"/>
                      </a:lnTo>
                      <a:lnTo>
                        <a:pt x="320" y="596"/>
                      </a:lnTo>
                      <a:lnTo>
                        <a:pt x="319" y="590"/>
                      </a:lnTo>
                      <a:lnTo>
                        <a:pt x="340" y="582"/>
                      </a:lnTo>
                      <a:lnTo>
                        <a:pt x="346" y="569"/>
                      </a:lnTo>
                      <a:lnTo>
                        <a:pt x="342" y="565"/>
                      </a:lnTo>
                      <a:lnTo>
                        <a:pt x="322" y="570"/>
                      </a:lnTo>
                      <a:lnTo>
                        <a:pt x="323" y="563"/>
                      </a:lnTo>
                      <a:lnTo>
                        <a:pt x="390" y="527"/>
                      </a:lnTo>
                      <a:lnTo>
                        <a:pt x="398" y="516"/>
                      </a:lnTo>
                      <a:lnTo>
                        <a:pt x="397" y="492"/>
                      </a:lnTo>
                      <a:lnTo>
                        <a:pt x="382" y="491"/>
                      </a:lnTo>
                      <a:lnTo>
                        <a:pt x="325" y="487"/>
                      </a:lnTo>
                      <a:lnTo>
                        <a:pt x="331" y="469"/>
                      </a:lnTo>
                      <a:lnTo>
                        <a:pt x="352" y="424"/>
                      </a:lnTo>
                      <a:lnTo>
                        <a:pt x="364" y="416"/>
                      </a:lnTo>
                      <a:lnTo>
                        <a:pt x="373" y="421"/>
                      </a:lnTo>
                      <a:lnTo>
                        <a:pt x="352" y="449"/>
                      </a:lnTo>
                      <a:lnTo>
                        <a:pt x="340" y="477"/>
                      </a:lnTo>
                      <a:lnTo>
                        <a:pt x="417" y="484"/>
                      </a:lnTo>
                      <a:lnTo>
                        <a:pt x="428" y="483"/>
                      </a:lnTo>
                      <a:lnTo>
                        <a:pt x="437" y="427"/>
                      </a:lnTo>
                      <a:lnTo>
                        <a:pt x="443" y="415"/>
                      </a:lnTo>
                      <a:lnTo>
                        <a:pt x="444" y="399"/>
                      </a:lnTo>
                      <a:lnTo>
                        <a:pt x="465" y="380"/>
                      </a:lnTo>
                      <a:lnTo>
                        <a:pt x="509" y="373"/>
                      </a:lnTo>
                      <a:lnTo>
                        <a:pt x="528" y="353"/>
                      </a:lnTo>
                      <a:lnTo>
                        <a:pt x="525" y="267"/>
                      </a:lnTo>
                      <a:lnTo>
                        <a:pt x="528" y="256"/>
                      </a:lnTo>
                      <a:lnTo>
                        <a:pt x="543" y="273"/>
                      </a:lnTo>
                      <a:lnTo>
                        <a:pt x="549" y="287"/>
                      </a:lnTo>
                      <a:lnTo>
                        <a:pt x="554" y="112"/>
                      </a:lnTo>
                      <a:lnTo>
                        <a:pt x="393" y="107"/>
                      </a:lnTo>
                      <a:lnTo>
                        <a:pt x="379" y="135"/>
                      </a:lnTo>
                      <a:lnTo>
                        <a:pt x="370" y="155"/>
                      </a:lnTo>
                      <a:lnTo>
                        <a:pt x="332" y="214"/>
                      </a:lnTo>
                      <a:lnTo>
                        <a:pt x="316" y="271"/>
                      </a:lnTo>
                      <a:lnTo>
                        <a:pt x="322" y="281"/>
                      </a:lnTo>
                      <a:lnTo>
                        <a:pt x="356" y="288"/>
                      </a:lnTo>
                      <a:lnTo>
                        <a:pt x="377" y="297"/>
                      </a:lnTo>
                      <a:lnTo>
                        <a:pt x="387" y="289"/>
                      </a:lnTo>
                      <a:lnTo>
                        <a:pt x="400" y="269"/>
                      </a:lnTo>
                      <a:lnTo>
                        <a:pt x="425" y="258"/>
                      </a:lnTo>
                      <a:lnTo>
                        <a:pt x="441" y="246"/>
                      </a:lnTo>
                      <a:lnTo>
                        <a:pt x="496" y="233"/>
                      </a:lnTo>
                      <a:lnTo>
                        <a:pt x="514" y="210"/>
                      </a:lnTo>
                      <a:lnTo>
                        <a:pt x="525" y="204"/>
                      </a:lnTo>
                      <a:lnTo>
                        <a:pt x="530" y="210"/>
                      </a:lnTo>
                      <a:lnTo>
                        <a:pt x="510" y="242"/>
                      </a:lnTo>
                      <a:lnTo>
                        <a:pt x="453" y="260"/>
                      </a:lnTo>
                      <a:lnTo>
                        <a:pt x="400" y="296"/>
                      </a:lnTo>
                      <a:lnTo>
                        <a:pt x="391" y="312"/>
                      </a:lnTo>
                      <a:lnTo>
                        <a:pt x="355" y="314"/>
                      </a:lnTo>
                      <a:lnTo>
                        <a:pt x="327" y="299"/>
                      </a:lnTo>
                      <a:lnTo>
                        <a:pt x="314" y="305"/>
                      </a:lnTo>
                      <a:lnTo>
                        <a:pt x="302" y="329"/>
                      </a:lnTo>
                      <a:lnTo>
                        <a:pt x="282" y="327"/>
                      </a:lnTo>
                      <a:lnTo>
                        <a:pt x="269" y="305"/>
                      </a:lnTo>
                      <a:lnTo>
                        <a:pt x="282" y="223"/>
                      </a:lnTo>
                      <a:lnTo>
                        <a:pt x="291" y="218"/>
                      </a:lnTo>
                      <a:lnTo>
                        <a:pt x="301" y="220"/>
                      </a:lnTo>
                      <a:lnTo>
                        <a:pt x="355" y="126"/>
                      </a:lnTo>
                      <a:lnTo>
                        <a:pt x="357" y="90"/>
                      </a:lnTo>
                      <a:lnTo>
                        <a:pt x="373" y="80"/>
                      </a:lnTo>
                      <a:lnTo>
                        <a:pt x="383" y="38"/>
                      </a:lnTo>
                      <a:lnTo>
                        <a:pt x="399" y="9"/>
                      </a:lnTo>
                      <a:close/>
                    </a:path>
                  </a:pathLst>
                </a:custGeom>
                <a:solidFill>
                  <a:srgbClr val="FFC9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35" name="Freeform 27"/>
                <p:cNvSpPr>
                  <a:spLocks/>
                </p:cNvSpPr>
                <p:nvPr/>
              </p:nvSpPr>
              <p:spPr bwMode="auto">
                <a:xfrm>
                  <a:off x="3818" y="2736"/>
                  <a:ext cx="1054" cy="1167"/>
                </a:xfrm>
                <a:custGeom>
                  <a:avLst/>
                  <a:gdLst>
                    <a:gd name="T0" fmla="*/ 153 w 558"/>
                    <a:gd name="T1" fmla="*/ 0 h 618"/>
                    <a:gd name="T2" fmla="*/ 0 w 558"/>
                    <a:gd name="T3" fmla="*/ 5414 h 618"/>
                    <a:gd name="T4" fmla="*/ 229 w 558"/>
                    <a:gd name="T5" fmla="*/ 7784 h 618"/>
                    <a:gd name="T6" fmla="*/ 3897 w 558"/>
                    <a:gd name="T7" fmla="*/ 7859 h 618"/>
                    <a:gd name="T8" fmla="*/ 4125 w 558"/>
                    <a:gd name="T9" fmla="*/ 7555 h 618"/>
                    <a:gd name="T10" fmla="*/ 4428 w 558"/>
                    <a:gd name="T11" fmla="*/ 7246 h 618"/>
                    <a:gd name="T12" fmla="*/ 4125 w 558"/>
                    <a:gd name="T13" fmla="*/ 7246 h 618"/>
                    <a:gd name="T14" fmla="*/ 5041 w 558"/>
                    <a:gd name="T15" fmla="*/ 6715 h 618"/>
                    <a:gd name="T16" fmla="*/ 5117 w 558"/>
                    <a:gd name="T17" fmla="*/ 6254 h 618"/>
                    <a:gd name="T18" fmla="*/ 4199 w 558"/>
                    <a:gd name="T19" fmla="*/ 6182 h 618"/>
                    <a:gd name="T20" fmla="*/ 4511 w 558"/>
                    <a:gd name="T21" fmla="*/ 5414 h 618"/>
                    <a:gd name="T22" fmla="*/ 4813 w 558"/>
                    <a:gd name="T23" fmla="*/ 5414 h 618"/>
                    <a:gd name="T24" fmla="*/ 4352 w 558"/>
                    <a:gd name="T25" fmla="*/ 6101 h 618"/>
                    <a:gd name="T26" fmla="*/ 5499 w 558"/>
                    <a:gd name="T27" fmla="*/ 6182 h 618"/>
                    <a:gd name="T28" fmla="*/ 5655 w 558"/>
                    <a:gd name="T29" fmla="*/ 5338 h 618"/>
                    <a:gd name="T30" fmla="*/ 5958 w 558"/>
                    <a:gd name="T31" fmla="*/ 4881 h 618"/>
                    <a:gd name="T32" fmla="*/ 6719 w 558"/>
                    <a:gd name="T33" fmla="*/ 4496 h 618"/>
                    <a:gd name="T34" fmla="*/ 6719 w 558"/>
                    <a:gd name="T35" fmla="*/ 3280 h 618"/>
                    <a:gd name="T36" fmla="*/ 7029 w 558"/>
                    <a:gd name="T37" fmla="*/ 3662 h 618"/>
                    <a:gd name="T38" fmla="*/ 5041 w 558"/>
                    <a:gd name="T39" fmla="*/ 1373 h 618"/>
                    <a:gd name="T40" fmla="*/ 4737 w 558"/>
                    <a:gd name="T41" fmla="*/ 1987 h 618"/>
                    <a:gd name="T42" fmla="*/ 4050 w 558"/>
                    <a:gd name="T43" fmla="*/ 3433 h 618"/>
                    <a:gd name="T44" fmla="*/ 4581 w 558"/>
                    <a:gd name="T45" fmla="*/ 3662 h 618"/>
                    <a:gd name="T46" fmla="*/ 4966 w 558"/>
                    <a:gd name="T47" fmla="*/ 3662 h 618"/>
                    <a:gd name="T48" fmla="*/ 5427 w 558"/>
                    <a:gd name="T49" fmla="*/ 3280 h 618"/>
                    <a:gd name="T50" fmla="*/ 6341 w 558"/>
                    <a:gd name="T51" fmla="*/ 2978 h 618"/>
                    <a:gd name="T52" fmla="*/ 6719 w 558"/>
                    <a:gd name="T53" fmla="*/ 2593 h 618"/>
                    <a:gd name="T54" fmla="*/ 6490 w 558"/>
                    <a:gd name="T55" fmla="*/ 3131 h 618"/>
                    <a:gd name="T56" fmla="*/ 5117 w 558"/>
                    <a:gd name="T57" fmla="*/ 3818 h 618"/>
                    <a:gd name="T58" fmla="*/ 4581 w 558"/>
                    <a:gd name="T59" fmla="*/ 4041 h 618"/>
                    <a:gd name="T60" fmla="*/ 4050 w 558"/>
                    <a:gd name="T61" fmla="*/ 3890 h 618"/>
                    <a:gd name="T62" fmla="*/ 3668 w 558"/>
                    <a:gd name="T63" fmla="*/ 4194 h 618"/>
                    <a:gd name="T64" fmla="*/ 3593 w 558"/>
                    <a:gd name="T65" fmla="*/ 2902 h 618"/>
                    <a:gd name="T66" fmla="*/ 3897 w 558"/>
                    <a:gd name="T67" fmla="*/ 2821 h 618"/>
                    <a:gd name="T68" fmla="*/ 4581 w 558"/>
                    <a:gd name="T69" fmla="*/ 1144 h 618"/>
                    <a:gd name="T70" fmla="*/ 4885 w 558"/>
                    <a:gd name="T71" fmla="*/ 531 h 618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8"/>
                    <a:gd name="T109" fmla="*/ 0 h 618"/>
                    <a:gd name="T110" fmla="*/ 558 w 558"/>
                    <a:gd name="T111" fmla="*/ 618 h 618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8" h="618">
                      <a:moveTo>
                        <a:pt x="402" y="12"/>
                      </a:moveTo>
                      <a:lnTo>
                        <a:pt x="12" y="0"/>
                      </a:lnTo>
                      <a:lnTo>
                        <a:pt x="6" y="114"/>
                      </a:lnTo>
                      <a:lnTo>
                        <a:pt x="0" y="426"/>
                      </a:lnTo>
                      <a:lnTo>
                        <a:pt x="24" y="426"/>
                      </a:lnTo>
                      <a:lnTo>
                        <a:pt x="18" y="612"/>
                      </a:lnTo>
                      <a:lnTo>
                        <a:pt x="234" y="618"/>
                      </a:lnTo>
                      <a:lnTo>
                        <a:pt x="306" y="618"/>
                      </a:lnTo>
                      <a:lnTo>
                        <a:pt x="324" y="600"/>
                      </a:lnTo>
                      <a:lnTo>
                        <a:pt x="324" y="594"/>
                      </a:lnTo>
                      <a:lnTo>
                        <a:pt x="342" y="582"/>
                      </a:lnTo>
                      <a:lnTo>
                        <a:pt x="348" y="570"/>
                      </a:lnTo>
                      <a:lnTo>
                        <a:pt x="342" y="564"/>
                      </a:lnTo>
                      <a:lnTo>
                        <a:pt x="324" y="570"/>
                      </a:lnTo>
                      <a:lnTo>
                        <a:pt x="324" y="564"/>
                      </a:lnTo>
                      <a:lnTo>
                        <a:pt x="396" y="528"/>
                      </a:lnTo>
                      <a:lnTo>
                        <a:pt x="402" y="516"/>
                      </a:lnTo>
                      <a:lnTo>
                        <a:pt x="402" y="492"/>
                      </a:lnTo>
                      <a:lnTo>
                        <a:pt x="384" y="492"/>
                      </a:lnTo>
                      <a:lnTo>
                        <a:pt x="330" y="486"/>
                      </a:lnTo>
                      <a:lnTo>
                        <a:pt x="336" y="474"/>
                      </a:lnTo>
                      <a:lnTo>
                        <a:pt x="354" y="426"/>
                      </a:lnTo>
                      <a:lnTo>
                        <a:pt x="366" y="420"/>
                      </a:lnTo>
                      <a:lnTo>
                        <a:pt x="378" y="426"/>
                      </a:lnTo>
                      <a:lnTo>
                        <a:pt x="354" y="450"/>
                      </a:lnTo>
                      <a:lnTo>
                        <a:pt x="342" y="480"/>
                      </a:lnTo>
                      <a:lnTo>
                        <a:pt x="420" y="486"/>
                      </a:lnTo>
                      <a:lnTo>
                        <a:pt x="432" y="486"/>
                      </a:lnTo>
                      <a:lnTo>
                        <a:pt x="438" y="426"/>
                      </a:lnTo>
                      <a:lnTo>
                        <a:pt x="444" y="420"/>
                      </a:lnTo>
                      <a:lnTo>
                        <a:pt x="450" y="402"/>
                      </a:lnTo>
                      <a:lnTo>
                        <a:pt x="468" y="384"/>
                      </a:lnTo>
                      <a:lnTo>
                        <a:pt x="510" y="378"/>
                      </a:lnTo>
                      <a:lnTo>
                        <a:pt x="528" y="354"/>
                      </a:lnTo>
                      <a:lnTo>
                        <a:pt x="528" y="270"/>
                      </a:lnTo>
                      <a:lnTo>
                        <a:pt x="528" y="258"/>
                      </a:lnTo>
                      <a:lnTo>
                        <a:pt x="546" y="276"/>
                      </a:lnTo>
                      <a:lnTo>
                        <a:pt x="552" y="288"/>
                      </a:lnTo>
                      <a:lnTo>
                        <a:pt x="558" y="114"/>
                      </a:lnTo>
                      <a:lnTo>
                        <a:pt x="396" y="108"/>
                      </a:lnTo>
                      <a:lnTo>
                        <a:pt x="384" y="138"/>
                      </a:lnTo>
                      <a:lnTo>
                        <a:pt x="372" y="156"/>
                      </a:lnTo>
                      <a:lnTo>
                        <a:pt x="336" y="216"/>
                      </a:lnTo>
                      <a:lnTo>
                        <a:pt x="318" y="270"/>
                      </a:lnTo>
                      <a:lnTo>
                        <a:pt x="324" y="282"/>
                      </a:lnTo>
                      <a:lnTo>
                        <a:pt x="360" y="288"/>
                      </a:lnTo>
                      <a:lnTo>
                        <a:pt x="378" y="300"/>
                      </a:lnTo>
                      <a:lnTo>
                        <a:pt x="390" y="288"/>
                      </a:lnTo>
                      <a:lnTo>
                        <a:pt x="402" y="270"/>
                      </a:lnTo>
                      <a:lnTo>
                        <a:pt x="426" y="258"/>
                      </a:lnTo>
                      <a:lnTo>
                        <a:pt x="444" y="246"/>
                      </a:lnTo>
                      <a:lnTo>
                        <a:pt x="498" y="234"/>
                      </a:lnTo>
                      <a:lnTo>
                        <a:pt x="516" y="210"/>
                      </a:lnTo>
                      <a:lnTo>
                        <a:pt x="528" y="204"/>
                      </a:lnTo>
                      <a:lnTo>
                        <a:pt x="534" y="210"/>
                      </a:lnTo>
                      <a:lnTo>
                        <a:pt x="510" y="246"/>
                      </a:lnTo>
                      <a:lnTo>
                        <a:pt x="456" y="264"/>
                      </a:lnTo>
                      <a:lnTo>
                        <a:pt x="402" y="300"/>
                      </a:lnTo>
                      <a:lnTo>
                        <a:pt x="396" y="312"/>
                      </a:lnTo>
                      <a:lnTo>
                        <a:pt x="360" y="318"/>
                      </a:lnTo>
                      <a:lnTo>
                        <a:pt x="330" y="300"/>
                      </a:lnTo>
                      <a:lnTo>
                        <a:pt x="318" y="306"/>
                      </a:lnTo>
                      <a:lnTo>
                        <a:pt x="306" y="330"/>
                      </a:lnTo>
                      <a:lnTo>
                        <a:pt x="288" y="330"/>
                      </a:lnTo>
                      <a:lnTo>
                        <a:pt x="270" y="306"/>
                      </a:lnTo>
                      <a:lnTo>
                        <a:pt x="282" y="228"/>
                      </a:lnTo>
                      <a:lnTo>
                        <a:pt x="294" y="222"/>
                      </a:lnTo>
                      <a:lnTo>
                        <a:pt x="306" y="222"/>
                      </a:lnTo>
                      <a:lnTo>
                        <a:pt x="360" y="126"/>
                      </a:lnTo>
                      <a:lnTo>
                        <a:pt x="360" y="90"/>
                      </a:lnTo>
                      <a:lnTo>
                        <a:pt x="378" y="84"/>
                      </a:lnTo>
                      <a:lnTo>
                        <a:pt x="384" y="42"/>
                      </a:lnTo>
                      <a:lnTo>
                        <a:pt x="402" y="1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332" name="Freeform 28"/>
              <p:cNvSpPr>
                <a:spLocks/>
              </p:cNvSpPr>
              <p:nvPr/>
            </p:nvSpPr>
            <p:spPr bwMode="auto">
              <a:xfrm>
                <a:off x="4702" y="3450"/>
                <a:ext cx="113" cy="272"/>
              </a:xfrm>
              <a:custGeom>
                <a:avLst/>
                <a:gdLst>
                  <a:gd name="T0" fmla="*/ 755 w 60"/>
                  <a:gd name="T1" fmla="*/ 0 h 144"/>
                  <a:gd name="T2" fmla="*/ 682 w 60"/>
                  <a:gd name="T3" fmla="*/ 76 h 144"/>
                  <a:gd name="T4" fmla="*/ 529 w 60"/>
                  <a:gd name="T5" fmla="*/ 153 h 144"/>
                  <a:gd name="T6" fmla="*/ 454 w 60"/>
                  <a:gd name="T7" fmla="*/ 304 h 144"/>
                  <a:gd name="T8" fmla="*/ 380 w 60"/>
                  <a:gd name="T9" fmla="*/ 153 h 144"/>
                  <a:gd name="T10" fmla="*/ 153 w 60"/>
                  <a:gd name="T11" fmla="*/ 229 h 144"/>
                  <a:gd name="T12" fmla="*/ 153 w 60"/>
                  <a:gd name="T13" fmla="*/ 385 h 144"/>
                  <a:gd name="T14" fmla="*/ 153 w 60"/>
                  <a:gd name="T15" fmla="*/ 689 h 144"/>
                  <a:gd name="T16" fmla="*/ 153 w 60"/>
                  <a:gd name="T17" fmla="*/ 842 h 144"/>
                  <a:gd name="T18" fmla="*/ 0 w 60"/>
                  <a:gd name="T19" fmla="*/ 916 h 144"/>
                  <a:gd name="T20" fmla="*/ 153 w 60"/>
                  <a:gd name="T21" fmla="*/ 1145 h 144"/>
                  <a:gd name="T22" fmla="*/ 228 w 60"/>
                  <a:gd name="T23" fmla="*/ 1373 h 144"/>
                  <a:gd name="T24" fmla="*/ 301 w 60"/>
                  <a:gd name="T25" fmla="*/ 1530 h 144"/>
                  <a:gd name="T26" fmla="*/ 380 w 60"/>
                  <a:gd name="T27" fmla="*/ 1834 h 144"/>
                  <a:gd name="T28" fmla="*/ 529 w 60"/>
                  <a:gd name="T29" fmla="*/ 1677 h 144"/>
                  <a:gd name="T30" fmla="*/ 755 w 60"/>
                  <a:gd name="T31" fmla="*/ 1373 h 144"/>
                  <a:gd name="T32" fmla="*/ 755 w 60"/>
                  <a:gd name="T33" fmla="*/ 1071 h 144"/>
                  <a:gd name="T34" fmla="*/ 529 w 60"/>
                  <a:gd name="T35" fmla="*/ 614 h 144"/>
                  <a:gd name="T36" fmla="*/ 755 w 60"/>
                  <a:gd name="T37" fmla="*/ 304 h 144"/>
                  <a:gd name="T38" fmla="*/ 603 w 60"/>
                  <a:gd name="T39" fmla="*/ 229 h 144"/>
                  <a:gd name="T40" fmla="*/ 755 w 60"/>
                  <a:gd name="T41" fmla="*/ 0 h 14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0"/>
                  <a:gd name="T64" fmla="*/ 0 h 144"/>
                  <a:gd name="T65" fmla="*/ 60 w 60"/>
                  <a:gd name="T66" fmla="*/ 144 h 14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0" h="144">
                    <a:moveTo>
                      <a:pt x="60" y="0"/>
                    </a:moveTo>
                    <a:lnTo>
                      <a:pt x="54" y="6"/>
                    </a:lnTo>
                    <a:lnTo>
                      <a:pt x="42" y="12"/>
                    </a:lnTo>
                    <a:lnTo>
                      <a:pt x="36" y="24"/>
                    </a:lnTo>
                    <a:lnTo>
                      <a:pt x="30" y="12"/>
                    </a:lnTo>
                    <a:lnTo>
                      <a:pt x="12" y="18"/>
                    </a:lnTo>
                    <a:lnTo>
                      <a:pt x="12" y="30"/>
                    </a:lnTo>
                    <a:lnTo>
                      <a:pt x="12" y="54"/>
                    </a:lnTo>
                    <a:lnTo>
                      <a:pt x="12" y="66"/>
                    </a:lnTo>
                    <a:lnTo>
                      <a:pt x="0" y="72"/>
                    </a:lnTo>
                    <a:lnTo>
                      <a:pt x="12" y="90"/>
                    </a:lnTo>
                    <a:lnTo>
                      <a:pt x="18" y="108"/>
                    </a:lnTo>
                    <a:lnTo>
                      <a:pt x="24" y="120"/>
                    </a:lnTo>
                    <a:lnTo>
                      <a:pt x="30" y="144"/>
                    </a:lnTo>
                    <a:lnTo>
                      <a:pt x="42" y="132"/>
                    </a:lnTo>
                    <a:lnTo>
                      <a:pt x="60" y="108"/>
                    </a:lnTo>
                    <a:lnTo>
                      <a:pt x="60" y="84"/>
                    </a:lnTo>
                    <a:lnTo>
                      <a:pt x="42" y="48"/>
                    </a:lnTo>
                    <a:lnTo>
                      <a:pt x="60" y="24"/>
                    </a:lnTo>
                    <a:lnTo>
                      <a:pt x="48" y="18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3" name="Freeform 29"/>
              <p:cNvSpPr>
                <a:spLocks/>
              </p:cNvSpPr>
              <p:nvPr/>
            </p:nvSpPr>
            <p:spPr bwMode="auto">
              <a:xfrm>
                <a:off x="4657" y="3631"/>
                <a:ext cx="56" cy="102"/>
              </a:xfrm>
              <a:custGeom>
                <a:avLst/>
                <a:gdLst>
                  <a:gd name="T0" fmla="*/ 73 w 30"/>
                  <a:gd name="T1" fmla="*/ 76 h 54"/>
                  <a:gd name="T2" fmla="*/ 0 w 30"/>
                  <a:gd name="T3" fmla="*/ 153 h 54"/>
                  <a:gd name="T4" fmla="*/ 73 w 30"/>
                  <a:gd name="T5" fmla="*/ 457 h 54"/>
                  <a:gd name="T6" fmla="*/ 220 w 30"/>
                  <a:gd name="T7" fmla="*/ 531 h 54"/>
                  <a:gd name="T8" fmla="*/ 293 w 30"/>
                  <a:gd name="T9" fmla="*/ 689 h 54"/>
                  <a:gd name="T10" fmla="*/ 366 w 30"/>
                  <a:gd name="T11" fmla="*/ 531 h 54"/>
                  <a:gd name="T12" fmla="*/ 220 w 30"/>
                  <a:gd name="T13" fmla="*/ 385 h 54"/>
                  <a:gd name="T14" fmla="*/ 144 w 30"/>
                  <a:gd name="T15" fmla="*/ 304 h 54"/>
                  <a:gd name="T16" fmla="*/ 144 w 30"/>
                  <a:gd name="T17" fmla="*/ 153 h 54"/>
                  <a:gd name="T18" fmla="*/ 144 w 30"/>
                  <a:gd name="T19" fmla="*/ 0 h 54"/>
                  <a:gd name="T20" fmla="*/ 73 w 30"/>
                  <a:gd name="T21" fmla="*/ 76 h 5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0"/>
                  <a:gd name="T34" fmla="*/ 0 h 54"/>
                  <a:gd name="T35" fmla="*/ 30 w 30"/>
                  <a:gd name="T36" fmla="*/ 54 h 5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0" h="54">
                    <a:moveTo>
                      <a:pt x="6" y="6"/>
                    </a:moveTo>
                    <a:lnTo>
                      <a:pt x="0" y="12"/>
                    </a:lnTo>
                    <a:lnTo>
                      <a:pt x="6" y="36"/>
                    </a:lnTo>
                    <a:lnTo>
                      <a:pt x="18" y="42"/>
                    </a:lnTo>
                    <a:lnTo>
                      <a:pt x="24" y="54"/>
                    </a:lnTo>
                    <a:lnTo>
                      <a:pt x="30" y="42"/>
                    </a:lnTo>
                    <a:lnTo>
                      <a:pt x="18" y="30"/>
                    </a:lnTo>
                    <a:lnTo>
                      <a:pt x="12" y="24"/>
                    </a:lnTo>
                    <a:lnTo>
                      <a:pt x="12" y="12"/>
                    </a:lnTo>
                    <a:lnTo>
                      <a:pt x="12" y="0"/>
                    </a:lnTo>
                    <a:lnTo>
                      <a:pt x="6" y="6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316" name="Freeform 30"/>
            <p:cNvSpPr>
              <a:spLocks/>
            </p:cNvSpPr>
            <p:nvPr/>
          </p:nvSpPr>
          <p:spPr bwMode="auto">
            <a:xfrm>
              <a:off x="4181" y="5445"/>
              <a:ext cx="1560" cy="1213"/>
            </a:xfrm>
            <a:custGeom>
              <a:avLst/>
              <a:gdLst>
                <a:gd name="T0" fmla="*/ 10508 w 826"/>
                <a:gd name="T1" fmla="*/ 100 h 642"/>
                <a:gd name="T2" fmla="*/ 60 w 826"/>
                <a:gd name="T3" fmla="*/ 0 h 642"/>
                <a:gd name="T4" fmla="*/ 60 w 826"/>
                <a:gd name="T5" fmla="*/ 15 h 642"/>
                <a:gd name="T6" fmla="*/ 0 w 826"/>
                <a:gd name="T7" fmla="*/ 3684 h 642"/>
                <a:gd name="T8" fmla="*/ 531 w 826"/>
                <a:gd name="T9" fmla="*/ 3299 h 642"/>
                <a:gd name="T10" fmla="*/ 1220 w 826"/>
                <a:gd name="T11" fmla="*/ 3055 h 642"/>
                <a:gd name="T12" fmla="*/ 1220 w 826"/>
                <a:gd name="T13" fmla="*/ 3210 h 642"/>
                <a:gd name="T14" fmla="*/ 1220 w 826"/>
                <a:gd name="T15" fmla="*/ 3412 h 642"/>
                <a:gd name="T16" fmla="*/ 1541 w 826"/>
                <a:gd name="T17" fmla="*/ 3391 h 642"/>
                <a:gd name="T18" fmla="*/ 1887 w 826"/>
                <a:gd name="T19" fmla="*/ 3684 h 642"/>
                <a:gd name="T20" fmla="*/ 2417 w 826"/>
                <a:gd name="T21" fmla="*/ 4270 h 642"/>
                <a:gd name="T22" fmla="*/ 3192 w 826"/>
                <a:gd name="T23" fmla="*/ 4499 h 642"/>
                <a:gd name="T24" fmla="*/ 3449 w 826"/>
                <a:gd name="T25" fmla="*/ 4423 h 642"/>
                <a:gd name="T26" fmla="*/ 3464 w 826"/>
                <a:gd name="T27" fmla="*/ 5355 h 642"/>
                <a:gd name="T28" fmla="*/ 3881 w 826"/>
                <a:gd name="T29" fmla="*/ 6362 h 642"/>
                <a:gd name="T30" fmla="*/ 4283 w 826"/>
                <a:gd name="T31" fmla="*/ 6794 h 642"/>
                <a:gd name="T32" fmla="*/ 4238 w 826"/>
                <a:gd name="T33" fmla="*/ 7469 h 642"/>
                <a:gd name="T34" fmla="*/ 4338 w 826"/>
                <a:gd name="T35" fmla="*/ 8183 h 642"/>
                <a:gd name="T36" fmla="*/ 4852 w 826"/>
                <a:gd name="T37" fmla="*/ 8055 h 642"/>
                <a:gd name="T38" fmla="*/ 5065 w 826"/>
                <a:gd name="T39" fmla="*/ 7811 h 642"/>
                <a:gd name="T40" fmla="*/ 5141 w 826"/>
                <a:gd name="T41" fmla="*/ 7318 h 642"/>
                <a:gd name="T42" fmla="*/ 5354 w 826"/>
                <a:gd name="T43" fmla="*/ 7061 h 642"/>
                <a:gd name="T44" fmla="*/ 6246 w 826"/>
                <a:gd name="T45" fmla="*/ 7047 h 642"/>
                <a:gd name="T46" fmla="*/ 6973 w 826"/>
                <a:gd name="T47" fmla="*/ 6590 h 642"/>
                <a:gd name="T48" fmla="*/ 7390 w 826"/>
                <a:gd name="T49" fmla="*/ 6233 h 642"/>
                <a:gd name="T50" fmla="*/ 7719 w 826"/>
                <a:gd name="T51" fmla="*/ 6246 h 642"/>
                <a:gd name="T52" fmla="*/ 8474 w 826"/>
                <a:gd name="T53" fmla="*/ 6537 h 642"/>
                <a:gd name="T54" fmla="*/ 9075 w 826"/>
                <a:gd name="T55" fmla="*/ 6590 h 642"/>
                <a:gd name="T56" fmla="*/ 9621 w 826"/>
                <a:gd name="T57" fmla="*/ 6065 h 642"/>
                <a:gd name="T58" fmla="*/ 9766 w 826"/>
                <a:gd name="T59" fmla="*/ 5430 h 642"/>
                <a:gd name="T60" fmla="*/ 10066 w 826"/>
                <a:gd name="T61" fmla="*/ 5113 h 642"/>
                <a:gd name="T62" fmla="*/ 10448 w 826"/>
                <a:gd name="T63" fmla="*/ 4969 h 642"/>
                <a:gd name="T64" fmla="*/ 10508 w 826"/>
                <a:gd name="T65" fmla="*/ 100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6"/>
                <a:gd name="T100" fmla="*/ 0 h 642"/>
                <a:gd name="T101" fmla="*/ 826 w 826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6" h="642">
                  <a:moveTo>
                    <a:pt x="826" y="8"/>
                  </a:moveTo>
                  <a:lnTo>
                    <a:pt x="5" y="0"/>
                  </a:lnTo>
                  <a:lnTo>
                    <a:pt x="5" y="1"/>
                  </a:lnTo>
                  <a:lnTo>
                    <a:pt x="0" y="289"/>
                  </a:lnTo>
                  <a:lnTo>
                    <a:pt x="42" y="259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68"/>
                  </a:lnTo>
                  <a:lnTo>
                    <a:pt x="121" y="266"/>
                  </a:lnTo>
                  <a:lnTo>
                    <a:pt x="148" y="289"/>
                  </a:lnTo>
                  <a:lnTo>
                    <a:pt x="190" y="335"/>
                  </a:lnTo>
                  <a:lnTo>
                    <a:pt x="251" y="353"/>
                  </a:lnTo>
                  <a:lnTo>
                    <a:pt x="271" y="347"/>
                  </a:lnTo>
                  <a:lnTo>
                    <a:pt x="272" y="420"/>
                  </a:lnTo>
                  <a:lnTo>
                    <a:pt x="305" y="499"/>
                  </a:lnTo>
                  <a:lnTo>
                    <a:pt x="337" y="533"/>
                  </a:lnTo>
                  <a:lnTo>
                    <a:pt x="333" y="586"/>
                  </a:lnTo>
                  <a:lnTo>
                    <a:pt x="341" y="642"/>
                  </a:lnTo>
                  <a:lnTo>
                    <a:pt x="381" y="632"/>
                  </a:lnTo>
                  <a:lnTo>
                    <a:pt x="398" y="613"/>
                  </a:lnTo>
                  <a:lnTo>
                    <a:pt x="404" y="574"/>
                  </a:lnTo>
                  <a:lnTo>
                    <a:pt x="421" y="554"/>
                  </a:lnTo>
                  <a:lnTo>
                    <a:pt x="491" y="553"/>
                  </a:lnTo>
                  <a:lnTo>
                    <a:pt x="548" y="517"/>
                  </a:lnTo>
                  <a:lnTo>
                    <a:pt x="581" y="489"/>
                  </a:lnTo>
                  <a:lnTo>
                    <a:pt x="607" y="490"/>
                  </a:lnTo>
                  <a:lnTo>
                    <a:pt x="666" y="513"/>
                  </a:lnTo>
                  <a:lnTo>
                    <a:pt x="713" y="517"/>
                  </a:lnTo>
                  <a:lnTo>
                    <a:pt x="756" y="476"/>
                  </a:lnTo>
                  <a:lnTo>
                    <a:pt x="768" y="426"/>
                  </a:lnTo>
                  <a:lnTo>
                    <a:pt x="791" y="401"/>
                  </a:lnTo>
                  <a:lnTo>
                    <a:pt x="821" y="390"/>
                  </a:lnTo>
                  <a:lnTo>
                    <a:pt x="826" y="8"/>
                  </a:lnTo>
                  <a:close/>
                </a:path>
              </a:pathLst>
            </a:custGeom>
            <a:solidFill>
              <a:srgbClr val="FFBB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17" name="Freeform 31"/>
            <p:cNvSpPr>
              <a:spLocks/>
            </p:cNvSpPr>
            <p:nvPr/>
          </p:nvSpPr>
          <p:spPr bwMode="auto">
            <a:xfrm>
              <a:off x="4181" y="5443"/>
              <a:ext cx="1563" cy="1213"/>
            </a:xfrm>
            <a:custGeom>
              <a:avLst/>
              <a:gdLst>
                <a:gd name="T0" fmla="*/ 10512 w 828"/>
                <a:gd name="T1" fmla="*/ 76 h 642"/>
                <a:gd name="T2" fmla="*/ 76 w 828"/>
                <a:gd name="T3" fmla="*/ 0 h 642"/>
                <a:gd name="T4" fmla="*/ 76 w 828"/>
                <a:gd name="T5" fmla="*/ 0 h 642"/>
                <a:gd name="T6" fmla="*/ 0 w 828"/>
                <a:gd name="T7" fmla="*/ 3669 h 642"/>
                <a:gd name="T8" fmla="*/ 530 w 828"/>
                <a:gd name="T9" fmla="*/ 3284 h 642"/>
                <a:gd name="T10" fmla="*/ 1219 w 828"/>
                <a:gd name="T11" fmla="*/ 3055 h 642"/>
                <a:gd name="T12" fmla="*/ 1219 w 828"/>
                <a:gd name="T13" fmla="*/ 3210 h 642"/>
                <a:gd name="T14" fmla="*/ 1219 w 828"/>
                <a:gd name="T15" fmla="*/ 3441 h 642"/>
                <a:gd name="T16" fmla="*/ 1529 w 828"/>
                <a:gd name="T17" fmla="*/ 3367 h 642"/>
                <a:gd name="T18" fmla="*/ 1903 w 828"/>
                <a:gd name="T19" fmla="*/ 3669 h 642"/>
                <a:gd name="T20" fmla="*/ 2433 w 828"/>
                <a:gd name="T21" fmla="*/ 4283 h 642"/>
                <a:gd name="T22" fmla="*/ 3203 w 828"/>
                <a:gd name="T23" fmla="*/ 4512 h 642"/>
                <a:gd name="T24" fmla="*/ 3432 w 828"/>
                <a:gd name="T25" fmla="*/ 4438 h 642"/>
                <a:gd name="T26" fmla="*/ 3432 w 828"/>
                <a:gd name="T27" fmla="*/ 5355 h 642"/>
                <a:gd name="T28" fmla="*/ 3887 w 828"/>
                <a:gd name="T29" fmla="*/ 6347 h 642"/>
                <a:gd name="T30" fmla="*/ 4266 w 828"/>
                <a:gd name="T31" fmla="*/ 6804 h 642"/>
                <a:gd name="T32" fmla="*/ 4266 w 828"/>
                <a:gd name="T33" fmla="*/ 7493 h 642"/>
                <a:gd name="T34" fmla="*/ 4344 w 828"/>
                <a:gd name="T35" fmla="*/ 8183 h 642"/>
                <a:gd name="T36" fmla="*/ 4804 w 828"/>
                <a:gd name="T37" fmla="*/ 8024 h 642"/>
                <a:gd name="T38" fmla="*/ 5031 w 828"/>
                <a:gd name="T39" fmla="*/ 7796 h 642"/>
                <a:gd name="T40" fmla="*/ 5106 w 828"/>
                <a:gd name="T41" fmla="*/ 7340 h 642"/>
                <a:gd name="T42" fmla="*/ 5335 w 828"/>
                <a:gd name="T43" fmla="*/ 7036 h 642"/>
                <a:gd name="T44" fmla="*/ 6250 w 828"/>
                <a:gd name="T45" fmla="*/ 7036 h 642"/>
                <a:gd name="T46" fmla="*/ 6933 w 828"/>
                <a:gd name="T47" fmla="*/ 6575 h 642"/>
                <a:gd name="T48" fmla="*/ 7394 w 828"/>
                <a:gd name="T49" fmla="*/ 6273 h 642"/>
                <a:gd name="T50" fmla="*/ 7696 w 828"/>
                <a:gd name="T51" fmla="*/ 6273 h 642"/>
                <a:gd name="T52" fmla="*/ 8455 w 828"/>
                <a:gd name="T53" fmla="*/ 6575 h 642"/>
                <a:gd name="T54" fmla="*/ 9068 w 828"/>
                <a:gd name="T55" fmla="*/ 6575 h 642"/>
                <a:gd name="T56" fmla="*/ 9599 w 828"/>
                <a:gd name="T57" fmla="*/ 6044 h 642"/>
                <a:gd name="T58" fmla="*/ 9754 w 828"/>
                <a:gd name="T59" fmla="*/ 5430 h 642"/>
                <a:gd name="T60" fmla="*/ 10056 w 828"/>
                <a:gd name="T61" fmla="*/ 5126 h 642"/>
                <a:gd name="T62" fmla="*/ 10441 w 828"/>
                <a:gd name="T63" fmla="*/ 4969 h 642"/>
                <a:gd name="T64" fmla="*/ 10512 w 828"/>
                <a:gd name="T65" fmla="*/ 76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8"/>
                <a:gd name="T100" fmla="*/ 0 h 642"/>
                <a:gd name="T101" fmla="*/ 828 w 828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8" h="642">
                  <a:moveTo>
                    <a:pt x="828" y="6"/>
                  </a:moveTo>
                  <a:lnTo>
                    <a:pt x="6" y="0"/>
                  </a:lnTo>
                  <a:lnTo>
                    <a:pt x="0" y="288"/>
                  </a:lnTo>
                  <a:lnTo>
                    <a:pt x="42" y="258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70"/>
                  </a:lnTo>
                  <a:lnTo>
                    <a:pt x="120" y="264"/>
                  </a:lnTo>
                  <a:lnTo>
                    <a:pt x="150" y="288"/>
                  </a:lnTo>
                  <a:lnTo>
                    <a:pt x="192" y="336"/>
                  </a:lnTo>
                  <a:lnTo>
                    <a:pt x="252" y="354"/>
                  </a:lnTo>
                  <a:lnTo>
                    <a:pt x="270" y="348"/>
                  </a:lnTo>
                  <a:lnTo>
                    <a:pt x="270" y="420"/>
                  </a:lnTo>
                  <a:lnTo>
                    <a:pt x="306" y="498"/>
                  </a:lnTo>
                  <a:lnTo>
                    <a:pt x="336" y="534"/>
                  </a:lnTo>
                  <a:lnTo>
                    <a:pt x="336" y="588"/>
                  </a:lnTo>
                  <a:lnTo>
                    <a:pt x="342" y="642"/>
                  </a:lnTo>
                  <a:lnTo>
                    <a:pt x="378" y="630"/>
                  </a:lnTo>
                  <a:lnTo>
                    <a:pt x="396" y="612"/>
                  </a:lnTo>
                  <a:lnTo>
                    <a:pt x="402" y="576"/>
                  </a:lnTo>
                  <a:lnTo>
                    <a:pt x="420" y="552"/>
                  </a:lnTo>
                  <a:lnTo>
                    <a:pt x="492" y="552"/>
                  </a:lnTo>
                  <a:lnTo>
                    <a:pt x="546" y="516"/>
                  </a:lnTo>
                  <a:lnTo>
                    <a:pt x="582" y="492"/>
                  </a:lnTo>
                  <a:lnTo>
                    <a:pt x="606" y="492"/>
                  </a:lnTo>
                  <a:lnTo>
                    <a:pt x="666" y="516"/>
                  </a:lnTo>
                  <a:lnTo>
                    <a:pt x="714" y="516"/>
                  </a:lnTo>
                  <a:lnTo>
                    <a:pt x="756" y="474"/>
                  </a:lnTo>
                  <a:lnTo>
                    <a:pt x="768" y="426"/>
                  </a:lnTo>
                  <a:lnTo>
                    <a:pt x="792" y="402"/>
                  </a:lnTo>
                  <a:lnTo>
                    <a:pt x="822" y="390"/>
                  </a:lnTo>
                  <a:lnTo>
                    <a:pt x="82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18" name="Freeform 32"/>
            <p:cNvSpPr>
              <a:spLocks/>
            </p:cNvSpPr>
            <p:nvPr/>
          </p:nvSpPr>
          <p:spPr bwMode="auto">
            <a:xfrm>
              <a:off x="2153" y="1520"/>
              <a:ext cx="3017" cy="1437"/>
            </a:xfrm>
            <a:custGeom>
              <a:avLst/>
              <a:gdLst>
                <a:gd name="T0" fmla="*/ 19690 w 1598"/>
                <a:gd name="T1" fmla="*/ 2934 h 761"/>
                <a:gd name="T2" fmla="*/ 19794 w 1598"/>
                <a:gd name="T3" fmla="*/ 3495 h 761"/>
                <a:gd name="T4" fmla="*/ 20190 w 1598"/>
                <a:gd name="T5" fmla="*/ 3220 h 761"/>
                <a:gd name="T6" fmla="*/ 20099 w 1598"/>
                <a:gd name="T7" fmla="*/ 3722 h 761"/>
                <a:gd name="T8" fmla="*/ 20115 w 1598"/>
                <a:gd name="T9" fmla="*/ 4364 h 761"/>
                <a:gd name="T10" fmla="*/ 19605 w 1598"/>
                <a:gd name="T11" fmla="*/ 4611 h 761"/>
                <a:gd name="T12" fmla="*/ 18903 w 1598"/>
                <a:gd name="T13" fmla="*/ 4996 h 761"/>
                <a:gd name="T14" fmla="*/ 18529 w 1598"/>
                <a:gd name="T15" fmla="*/ 6369 h 761"/>
                <a:gd name="T16" fmla="*/ 18432 w 1598"/>
                <a:gd name="T17" fmla="*/ 5095 h 761"/>
                <a:gd name="T18" fmla="*/ 18372 w 1598"/>
                <a:gd name="T19" fmla="*/ 4311 h 761"/>
                <a:gd name="T20" fmla="*/ 18028 w 1598"/>
                <a:gd name="T21" fmla="*/ 5266 h 761"/>
                <a:gd name="T22" fmla="*/ 17826 w 1598"/>
                <a:gd name="T23" fmla="*/ 5199 h 761"/>
                <a:gd name="T24" fmla="*/ 17741 w 1598"/>
                <a:gd name="T25" fmla="*/ 4896 h 761"/>
                <a:gd name="T26" fmla="*/ 17726 w 1598"/>
                <a:gd name="T27" fmla="*/ 5580 h 761"/>
                <a:gd name="T28" fmla="*/ 17741 w 1598"/>
                <a:gd name="T29" fmla="*/ 6154 h 761"/>
                <a:gd name="T30" fmla="*/ 17485 w 1598"/>
                <a:gd name="T31" fmla="*/ 7398 h 761"/>
                <a:gd name="T32" fmla="*/ 16567 w 1598"/>
                <a:gd name="T33" fmla="*/ 8012 h 761"/>
                <a:gd name="T34" fmla="*/ 11332 w 1598"/>
                <a:gd name="T35" fmla="*/ 8216 h 761"/>
                <a:gd name="T36" fmla="*/ 5524 w 1598"/>
                <a:gd name="T37" fmla="*/ 9613 h 761"/>
                <a:gd name="T38" fmla="*/ 2630 w 1598"/>
                <a:gd name="T39" fmla="*/ 9104 h 761"/>
                <a:gd name="T40" fmla="*/ 2120 w 1598"/>
                <a:gd name="T41" fmla="*/ 8658 h 761"/>
                <a:gd name="T42" fmla="*/ 1871 w 1598"/>
                <a:gd name="T43" fmla="*/ 7285 h 761"/>
                <a:gd name="T44" fmla="*/ 1529 w 1598"/>
                <a:gd name="T45" fmla="*/ 5623 h 761"/>
                <a:gd name="T46" fmla="*/ 1003 w 1598"/>
                <a:gd name="T47" fmla="*/ 5580 h 761"/>
                <a:gd name="T48" fmla="*/ 1191 w 1598"/>
                <a:gd name="T49" fmla="*/ 5380 h 761"/>
                <a:gd name="T50" fmla="*/ 699 w 1598"/>
                <a:gd name="T51" fmla="*/ 4424 h 761"/>
                <a:gd name="T52" fmla="*/ 16960 w 1598"/>
                <a:gd name="T53" fmla="*/ 4351 h 761"/>
                <a:gd name="T54" fmla="*/ 17269 w 1598"/>
                <a:gd name="T55" fmla="*/ 1259 h 761"/>
                <a:gd name="T56" fmla="*/ 17915 w 1598"/>
                <a:gd name="T57" fmla="*/ 1743 h 761"/>
                <a:gd name="T58" fmla="*/ 17787 w 1598"/>
                <a:gd name="T59" fmla="*/ 2377 h 761"/>
                <a:gd name="T60" fmla="*/ 18144 w 1598"/>
                <a:gd name="T61" fmla="*/ 2304 h 761"/>
                <a:gd name="T62" fmla="*/ 18183 w 1598"/>
                <a:gd name="T63" fmla="*/ 1601 h 761"/>
                <a:gd name="T64" fmla="*/ 17558 w 1598"/>
                <a:gd name="T65" fmla="*/ 1105 h 761"/>
                <a:gd name="T66" fmla="*/ 17687 w 1598"/>
                <a:gd name="T67" fmla="*/ 457 h 761"/>
                <a:gd name="T68" fmla="*/ 18984 w 1598"/>
                <a:gd name="T69" fmla="*/ 0 h 761"/>
                <a:gd name="T70" fmla="*/ 19031 w 1598"/>
                <a:gd name="T71" fmla="*/ 332 h 761"/>
                <a:gd name="T72" fmla="*/ 18538 w 1598"/>
                <a:gd name="T73" fmla="*/ 976 h 761"/>
                <a:gd name="T74" fmla="*/ 19273 w 1598"/>
                <a:gd name="T75" fmla="*/ 1730 h 761"/>
                <a:gd name="T76" fmla="*/ 19901 w 1598"/>
                <a:gd name="T77" fmla="*/ 2646 h 76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8"/>
                <a:gd name="T118" fmla="*/ 0 h 761"/>
                <a:gd name="T119" fmla="*/ 1598 w 1598"/>
                <a:gd name="T120" fmla="*/ 761 h 76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8" h="761">
                  <a:moveTo>
                    <a:pt x="1566" y="208"/>
                  </a:moveTo>
                  <a:lnTo>
                    <a:pt x="1550" y="231"/>
                  </a:lnTo>
                  <a:lnTo>
                    <a:pt x="1560" y="241"/>
                  </a:lnTo>
                  <a:lnTo>
                    <a:pt x="1558" y="275"/>
                  </a:lnTo>
                  <a:lnTo>
                    <a:pt x="1569" y="278"/>
                  </a:lnTo>
                  <a:lnTo>
                    <a:pt x="1589" y="253"/>
                  </a:lnTo>
                  <a:lnTo>
                    <a:pt x="1598" y="258"/>
                  </a:lnTo>
                  <a:lnTo>
                    <a:pt x="1582" y="293"/>
                  </a:lnTo>
                  <a:lnTo>
                    <a:pt x="1594" y="317"/>
                  </a:lnTo>
                  <a:lnTo>
                    <a:pt x="1583" y="343"/>
                  </a:lnTo>
                  <a:lnTo>
                    <a:pt x="1531" y="347"/>
                  </a:lnTo>
                  <a:lnTo>
                    <a:pt x="1543" y="363"/>
                  </a:lnTo>
                  <a:lnTo>
                    <a:pt x="1501" y="398"/>
                  </a:lnTo>
                  <a:lnTo>
                    <a:pt x="1488" y="393"/>
                  </a:lnTo>
                  <a:lnTo>
                    <a:pt x="1473" y="496"/>
                  </a:lnTo>
                  <a:lnTo>
                    <a:pt x="1458" y="501"/>
                  </a:lnTo>
                  <a:lnTo>
                    <a:pt x="1447" y="505"/>
                  </a:lnTo>
                  <a:lnTo>
                    <a:pt x="1451" y="401"/>
                  </a:lnTo>
                  <a:lnTo>
                    <a:pt x="1452" y="362"/>
                  </a:lnTo>
                  <a:lnTo>
                    <a:pt x="1446" y="339"/>
                  </a:lnTo>
                  <a:lnTo>
                    <a:pt x="1419" y="377"/>
                  </a:lnTo>
                  <a:lnTo>
                    <a:pt x="1419" y="414"/>
                  </a:lnTo>
                  <a:lnTo>
                    <a:pt x="1407" y="426"/>
                  </a:lnTo>
                  <a:lnTo>
                    <a:pt x="1403" y="409"/>
                  </a:lnTo>
                  <a:lnTo>
                    <a:pt x="1406" y="384"/>
                  </a:lnTo>
                  <a:lnTo>
                    <a:pt x="1396" y="385"/>
                  </a:lnTo>
                  <a:lnTo>
                    <a:pt x="1376" y="417"/>
                  </a:lnTo>
                  <a:lnTo>
                    <a:pt x="1395" y="439"/>
                  </a:lnTo>
                  <a:lnTo>
                    <a:pt x="1402" y="472"/>
                  </a:lnTo>
                  <a:lnTo>
                    <a:pt x="1396" y="484"/>
                  </a:lnTo>
                  <a:lnTo>
                    <a:pt x="1377" y="502"/>
                  </a:lnTo>
                  <a:lnTo>
                    <a:pt x="1376" y="582"/>
                  </a:lnTo>
                  <a:lnTo>
                    <a:pt x="1353" y="591"/>
                  </a:lnTo>
                  <a:lnTo>
                    <a:pt x="1304" y="630"/>
                  </a:lnTo>
                  <a:lnTo>
                    <a:pt x="1284" y="656"/>
                  </a:lnTo>
                  <a:lnTo>
                    <a:pt x="892" y="646"/>
                  </a:lnTo>
                  <a:lnTo>
                    <a:pt x="890" y="761"/>
                  </a:lnTo>
                  <a:lnTo>
                    <a:pt x="435" y="756"/>
                  </a:lnTo>
                  <a:lnTo>
                    <a:pt x="434" y="723"/>
                  </a:lnTo>
                  <a:lnTo>
                    <a:pt x="207" y="716"/>
                  </a:lnTo>
                  <a:lnTo>
                    <a:pt x="187" y="681"/>
                  </a:lnTo>
                  <a:lnTo>
                    <a:pt x="167" y="681"/>
                  </a:lnTo>
                  <a:lnTo>
                    <a:pt x="166" y="605"/>
                  </a:lnTo>
                  <a:lnTo>
                    <a:pt x="147" y="573"/>
                  </a:lnTo>
                  <a:lnTo>
                    <a:pt x="129" y="468"/>
                  </a:lnTo>
                  <a:lnTo>
                    <a:pt x="120" y="442"/>
                  </a:lnTo>
                  <a:lnTo>
                    <a:pt x="103" y="436"/>
                  </a:lnTo>
                  <a:lnTo>
                    <a:pt x="79" y="439"/>
                  </a:lnTo>
                  <a:lnTo>
                    <a:pt x="76" y="429"/>
                  </a:lnTo>
                  <a:lnTo>
                    <a:pt x="94" y="423"/>
                  </a:lnTo>
                  <a:lnTo>
                    <a:pt x="100" y="400"/>
                  </a:lnTo>
                  <a:lnTo>
                    <a:pt x="55" y="348"/>
                  </a:lnTo>
                  <a:lnTo>
                    <a:pt x="0" y="318"/>
                  </a:lnTo>
                  <a:lnTo>
                    <a:pt x="1335" y="342"/>
                  </a:lnTo>
                  <a:lnTo>
                    <a:pt x="1337" y="107"/>
                  </a:lnTo>
                  <a:lnTo>
                    <a:pt x="1359" y="99"/>
                  </a:lnTo>
                  <a:lnTo>
                    <a:pt x="1369" y="120"/>
                  </a:lnTo>
                  <a:lnTo>
                    <a:pt x="1410" y="137"/>
                  </a:lnTo>
                  <a:lnTo>
                    <a:pt x="1415" y="144"/>
                  </a:lnTo>
                  <a:lnTo>
                    <a:pt x="1400" y="187"/>
                  </a:lnTo>
                  <a:lnTo>
                    <a:pt x="1410" y="193"/>
                  </a:lnTo>
                  <a:lnTo>
                    <a:pt x="1428" y="181"/>
                  </a:lnTo>
                  <a:lnTo>
                    <a:pt x="1433" y="147"/>
                  </a:lnTo>
                  <a:lnTo>
                    <a:pt x="1431" y="126"/>
                  </a:lnTo>
                  <a:lnTo>
                    <a:pt x="1398" y="93"/>
                  </a:lnTo>
                  <a:lnTo>
                    <a:pt x="1382" y="87"/>
                  </a:lnTo>
                  <a:lnTo>
                    <a:pt x="1384" y="54"/>
                  </a:lnTo>
                  <a:lnTo>
                    <a:pt x="1392" y="36"/>
                  </a:lnTo>
                  <a:lnTo>
                    <a:pt x="1448" y="12"/>
                  </a:lnTo>
                  <a:lnTo>
                    <a:pt x="1494" y="0"/>
                  </a:lnTo>
                  <a:lnTo>
                    <a:pt x="1502" y="8"/>
                  </a:lnTo>
                  <a:lnTo>
                    <a:pt x="1498" y="26"/>
                  </a:lnTo>
                  <a:lnTo>
                    <a:pt x="1498" y="42"/>
                  </a:lnTo>
                  <a:lnTo>
                    <a:pt x="1459" y="77"/>
                  </a:lnTo>
                  <a:lnTo>
                    <a:pt x="1466" y="95"/>
                  </a:lnTo>
                  <a:lnTo>
                    <a:pt x="1517" y="136"/>
                  </a:lnTo>
                  <a:lnTo>
                    <a:pt x="1520" y="204"/>
                  </a:lnTo>
                  <a:lnTo>
                    <a:pt x="1566" y="208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19" name="Freeform 33"/>
            <p:cNvSpPr>
              <a:spLocks/>
            </p:cNvSpPr>
            <p:nvPr/>
          </p:nvSpPr>
          <p:spPr bwMode="auto">
            <a:xfrm>
              <a:off x="2153" y="1524"/>
              <a:ext cx="3014" cy="1438"/>
            </a:xfrm>
            <a:custGeom>
              <a:avLst/>
              <a:gdLst>
                <a:gd name="T0" fmla="*/ 19685 w 1596"/>
                <a:gd name="T1" fmla="*/ 2887 h 762"/>
                <a:gd name="T2" fmla="*/ 19840 w 1596"/>
                <a:gd name="T3" fmla="*/ 3501 h 762"/>
                <a:gd name="T4" fmla="*/ 20226 w 1596"/>
                <a:gd name="T5" fmla="*/ 3199 h 762"/>
                <a:gd name="T6" fmla="*/ 20142 w 1596"/>
                <a:gd name="T7" fmla="*/ 3650 h 762"/>
                <a:gd name="T8" fmla="*/ 20142 w 1596"/>
                <a:gd name="T9" fmla="*/ 4335 h 762"/>
                <a:gd name="T10" fmla="*/ 19612 w 1596"/>
                <a:gd name="T11" fmla="*/ 4561 h 762"/>
                <a:gd name="T12" fmla="*/ 18926 w 1596"/>
                <a:gd name="T13" fmla="*/ 4946 h 762"/>
                <a:gd name="T14" fmla="*/ 18541 w 1596"/>
                <a:gd name="T15" fmla="*/ 6318 h 762"/>
                <a:gd name="T16" fmla="*/ 18467 w 1596"/>
                <a:gd name="T17" fmla="*/ 5022 h 762"/>
                <a:gd name="T18" fmla="*/ 18392 w 1596"/>
                <a:gd name="T19" fmla="*/ 4259 h 762"/>
                <a:gd name="T20" fmla="*/ 18084 w 1596"/>
                <a:gd name="T21" fmla="*/ 5250 h 762"/>
                <a:gd name="T22" fmla="*/ 17854 w 1596"/>
                <a:gd name="T23" fmla="*/ 5175 h 762"/>
                <a:gd name="T24" fmla="*/ 17782 w 1596"/>
                <a:gd name="T25" fmla="*/ 4873 h 762"/>
                <a:gd name="T26" fmla="*/ 17782 w 1596"/>
                <a:gd name="T27" fmla="*/ 5560 h 762"/>
                <a:gd name="T28" fmla="*/ 17782 w 1596"/>
                <a:gd name="T29" fmla="*/ 6090 h 762"/>
                <a:gd name="T30" fmla="*/ 17478 w 1596"/>
                <a:gd name="T31" fmla="*/ 7379 h 762"/>
                <a:gd name="T32" fmla="*/ 16562 w 1596"/>
                <a:gd name="T33" fmla="*/ 7992 h 762"/>
                <a:gd name="T34" fmla="*/ 11369 w 1596"/>
                <a:gd name="T35" fmla="*/ 8145 h 762"/>
                <a:gd name="T36" fmla="*/ 5571 w 1596"/>
                <a:gd name="T37" fmla="*/ 9590 h 762"/>
                <a:gd name="T38" fmla="*/ 2674 w 1596"/>
                <a:gd name="T39" fmla="*/ 9053 h 762"/>
                <a:gd name="T40" fmla="*/ 2136 w 1596"/>
                <a:gd name="T41" fmla="*/ 8598 h 762"/>
                <a:gd name="T42" fmla="*/ 1904 w 1596"/>
                <a:gd name="T43" fmla="*/ 7233 h 762"/>
                <a:gd name="T44" fmla="*/ 1530 w 1596"/>
                <a:gd name="T45" fmla="*/ 5560 h 762"/>
                <a:gd name="T46" fmla="*/ 991 w 1596"/>
                <a:gd name="T47" fmla="*/ 5560 h 762"/>
                <a:gd name="T48" fmla="*/ 1220 w 1596"/>
                <a:gd name="T49" fmla="*/ 5331 h 762"/>
                <a:gd name="T50" fmla="*/ 687 w 1596"/>
                <a:gd name="T51" fmla="*/ 4416 h 762"/>
                <a:gd name="T52" fmla="*/ 17019 w 1596"/>
                <a:gd name="T53" fmla="*/ 4335 h 762"/>
                <a:gd name="T54" fmla="*/ 17321 w 1596"/>
                <a:gd name="T55" fmla="*/ 1217 h 762"/>
                <a:gd name="T56" fmla="*/ 17935 w 1596"/>
                <a:gd name="T57" fmla="*/ 1674 h 762"/>
                <a:gd name="T58" fmla="*/ 17782 w 1596"/>
                <a:gd name="T59" fmla="*/ 2357 h 762"/>
                <a:gd name="T60" fmla="*/ 18163 w 1596"/>
                <a:gd name="T61" fmla="*/ 2287 h 762"/>
                <a:gd name="T62" fmla="*/ 18239 w 1596"/>
                <a:gd name="T63" fmla="*/ 1598 h 762"/>
                <a:gd name="T64" fmla="*/ 17550 w 1596"/>
                <a:gd name="T65" fmla="*/ 1068 h 762"/>
                <a:gd name="T66" fmla="*/ 17706 w 1596"/>
                <a:gd name="T67" fmla="*/ 457 h 762"/>
                <a:gd name="T68" fmla="*/ 18998 w 1596"/>
                <a:gd name="T69" fmla="*/ 0 h 762"/>
                <a:gd name="T70" fmla="*/ 19079 w 1596"/>
                <a:gd name="T71" fmla="*/ 302 h 762"/>
                <a:gd name="T72" fmla="*/ 18541 w 1596"/>
                <a:gd name="T73" fmla="*/ 915 h 762"/>
                <a:gd name="T74" fmla="*/ 19308 w 1596"/>
                <a:gd name="T75" fmla="*/ 1674 h 762"/>
                <a:gd name="T76" fmla="*/ 19914 w 1596"/>
                <a:gd name="T77" fmla="*/ 2589 h 76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6"/>
                <a:gd name="T118" fmla="*/ 0 h 762"/>
                <a:gd name="T119" fmla="*/ 1596 w 1596"/>
                <a:gd name="T120" fmla="*/ 762 h 76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6" h="762">
                  <a:moveTo>
                    <a:pt x="1566" y="204"/>
                  </a:moveTo>
                  <a:lnTo>
                    <a:pt x="1548" y="228"/>
                  </a:lnTo>
                  <a:lnTo>
                    <a:pt x="1560" y="240"/>
                  </a:lnTo>
                  <a:lnTo>
                    <a:pt x="1560" y="276"/>
                  </a:lnTo>
                  <a:lnTo>
                    <a:pt x="1572" y="276"/>
                  </a:lnTo>
                  <a:lnTo>
                    <a:pt x="1590" y="252"/>
                  </a:lnTo>
                  <a:lnTo>
                    <a:pt x="1596" y="258"/>
                  </a:lnTo>
                  <a:lnTo>
                    <a:pt x="1584" y="288"/>
                  </a:lnTo>
                  <a:lnTo>
                    <a:pt x="1596" y="312"/>
                  </a:lnTo>
                  <a:lnTo>
                    <a:pt x="1584" y="342"/>
                  </a:lnTo>
                  <a:lnTo>
                    <a:pt x="1530" y="342"/>
                  </a:lnTo>
                  <a:lnTo>
                    <a:pt x="1542" y="360"/>
                  </a:lnTo>
                  <a:lnTo>
                    <a:pt x="1500" y="396"/>
                  </a:lnTo>
                  <a:lnTo>
                    <a:pt x="1488" y="390"/>
                  </a:lnTo>
                  <a:lnTo>
                    <a:pt x="1470" y="492"/>
                  </a:lnTo>
                  <a:lnTo>
                    <a:pt x="1458" y="498"/>
                  </a:lnTo>
                  <a:lnTo>
                    <a:pt x="1446" y="504"/>
                  </a:lnTo>
                  <a:lnTo>
                    <a:pt x="1452" y="396"/>
                  </a:lnTo>
                  <a:lnTo>
                    <a:pt x="1452" y="360"/>
                  </a:lnTo>
                  <a:lnTo>
                    <a:pt x="1446" y="336"/>
                  </a:lnTo>
                  <a:lnTo>
                    <a:pt x="1416" y="372"/>
                  </a:lnTo>
                  <a:lnTo>
                    <a:pt x="1422" y="414"/>
                  </a:lnTo>
                  <a:lnTo>
                    <a:pt x="1404" y="426"/>
                  </a:lnTo>
                  <a:lnTo>
                    <a:pt x="1404" y="408"/>
                  </a:lnTo>
                  <a:lnTo>
                    <a:pt x="1404" y="384"/>
                  </a:lnTo>
                  <a:lnTo>
                    <a:pt x="1398" y="384"/>
                  </a:lnTo>
                  <a:lnTo>
                    <a:pt x="1374" y="414"/>
                  </a:lnTo>
                  <a:lnTo>
                    <a:pt x="1398" y="438"/>
                  </a:lnTo>
                  <a:lnTo>
                    <a:pt x="1404" y="468"/>
                  </a:lnTo>
                  <a:lnTo>
                    <a:pt x="1398" y="480"/>
                  </a:lnTo>
                  <a:lnTo>
                    <a:pt x="1380" y="498"/>
                  </a:lnTo>
                  <a:lnTo>
                    <a:pt x="1374" y="582"/>
                  </a:lnTo>
                  <a:lnTo>
                    <a:pt x="1356" y="588"/>
                  </a:lnTo>
                  <a:lnTo>
                    <a:pt x="1302" y="630"/>
                  </a:lnTo>
                  <a:lnTo>
                    <a:pt x="1284" y="654"/>
                  </a:lnTo>
                  <a:lnTo>
                    <a:pt x="894" y="642"/>
                  </a:lnTo>
                  <a:lnTo>
                    <a:pt x="888" y="762"/>
                  </a:lnTo>
                  <a:lnTo>
                    <a:pt x="438" y="756"/>
                  </a:lnTo>
                  <a:lnTo>
                    <a:pt x="432" y="720"/>
                  </a:lnTo>
                  <a:lnTo>
                    <a:pt x="210" y="714"/>
                  </a:lnTo>
                  <a:lnTo>
                    <a:pt x="186" y="678"/>
                  </a:lnTo>
                  <a:lnTo>
                    <a:pt x="168" y="678"/>
                  </a:lnTo>
                  <a:lnTo>
                    <a:pt x="168" y="606"/>
                  </a:lnTo>
                  <a:lnTo>
                    <a:pt x="150" y="570"/>
                  </a:lnTo>
                  <a:lnTo>
                    <a:pt x="132" y="468"/>
                  </a:lnTo>
                  <a:lnTo>
                    <a:pt x="120" y="438"/>
                  </a:lnTo>
                  <a:lnTo>
                    <a:pt x="102" y="432"/>
                  </a:lnTo>
                  <a:lnTo>
                    <a:pt x="78" y="438"/>
                  </a:lnTo>
                  <a:lnTo>
                    <a:pt x="78" y="426"/>
                  </a:lnTo>
                  <a:lnTo>
                    <a:pt x="96" y="420"/>
                  </a:lnTo>
                  <a:lnTo>
                    <a:pt x="102" y="396"/>
                  </a:lnTo>
                  <a:lnTo>
                    <a:pt x="54" y="348"/>
                  </a:lnTo>
                  <a:lnTo>
                    <a:pt x="0" y="318"/>
                  </a:lnTo>
                  <a:lnTo>
                    <a:pt x="1338" y="342"/>
                  </a:lnTo>
                  <a:lnTo>
                    <a:pt x="1338" y="102"/>
                  </a:lnTo>
                  <a:lnTo>
                    <a:pt x="1362" y="96"/>
                  </a:lnTo>
                  <a:lnTo>
                    <a:pt x="1368" y="120"/>
                  </a:lnTo>
                  <a:lnTo>
                    <a:pt x="1410" y="132"/>
                  </a:lnTo>
                  <a:lnTo>
                    <a:pt x="1416" y="144"/>
                  </a:lnTo>
                  <a:lnTo>
                    <a:pt x="1398" y="186"/>
                  </a:lnTo>
                  <a:lnTo>
                    <a:pt x="1410" y="192"/>
                  </a:lnTo>
                  <a:lnTo>
                    <a:pt x="1428" y="180"/>
                  </a:lnTo>
                  <a:lnTo>
                    <a:pt x="1434" y="144"/>
                  </a:lnTo>
                  <a:lnTo>
                    <a:pt x="1434" y="126"/>
                  </a:lnTo>
                  <a:lnTo>
                    <a:pt x="1398" y="90"/>
                  </a:lnTo>
                  <a:lnTo>
                    <a:pt x="1380" y="84"/>
                  </a:lnTo>
                  <a:lnTo>
                    <a:pt x="1386" y="54"/>
                  </a:lnTo>
                  <a:lnTo>
                    <a:pt x="1392" y="36"/>
                  </a:lnTo>
                  <a:lnTo>
                    <a:pt x="1446" y="12"/>
                  </a:lnTo>
                  <a:lnTo>
                    <a:pt x="1494" y="0"/>
                  </a:lnTo>
                  <a:lnTo>
                    <a:pt x="1500" y="6"/>
                  </a:lnTo>
                  <a:lnTo>
                    <a:pt x="1500" y="24"/>
                  </a:lnTo>
                  <a:lnTo>
                    <a:pt x="1500" y="42"/>
                  </a:lnTo>
                  <a:lnTo>
                    <a:pt x="1458" y="72"/>
                  </a:lnTo>
                  <a:lnTo>
                    <a:pt x="1464" y="90"/>
                  </a:lnTo>
                  <a:lnTo>
                    <a:pt x="1518" y="132"/>
                  </a:lnTo>
                  <a:lnTo>
                    <a:pt x="1518" y="204"/>
                  </a:lnTo>
                  <a:lnTo>
                    <a:pt x="1566" y="20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20" name="Freeform 34"/>
            <p:cNvSpPr>
              <a:spLocks/>
            </p:cNvSpPr>
            <p:nvPr/>
          </p:nvSpPr>
          <p:spPr bwMode="auto">
            <a:xfrm>
              <a:off x="5014" y="1618"/>
              <a:ext cx="121" cy="178"/>
            </a:xfrm>
            <a:custGeom>
              <a:avLst/>
              <a:gdLst>
                <a:gd name="T0" fmla="*/ 204 w 64"/>
                <a:gd name="T1" fmla="*/ 205 h 94"/>
                <a:gd name="T2" fmla="*/ 0 w 64"/>
                <a:gd name="T3" fmla="*/ 373 h 94"/>
                <a:gd name="T4" fmla="*/ 61 w 64"/>
                <a:gd name="T5" fmla="*/ 606 h 94"/>
                <a:gd name="T6" fmla="*/ 204 w 64"/>
                <a:gd name="T7" fmla="*/ 979 h 94"/>
                <a:gd name="T8" fmla="*/ 486 w 64"/>
                <a:gd name="T9" fmla="*/ 1132 h 94"/>
                <a:gd name="T10" fmla="*/ 662 w 64"/>
                <a:gd name="T11" fmla="*/ 1208 h 94"/>
                <a:gd name="T12" fmla="*/ 819 w 64"/>
                <a:gd name="T13" fmla="*/ 1079 h 94"/>
                <a:gd name="T14" fmla="*/ 775 w 64"/>
                <a:gd name="T15" fmla="*/ 774 h 94"/>
                <a:gd name="T16" fmla="*/ 690 w 64"/>
                <a:gd name="T17" fmla="*/ 691 h 94"/>
                <a:gd name="T18" fmla="*/ 662 w 64"/>
                <a:gd name="T19" fmla="*/ 401 h 94"/>
                <a:gd name="T20" fmla="*/ 526 w 64"/>
                <a:gd name="T21" fmla="*/ 157 h 94"/>
                <a:gd name="T22" fmla="*/ 562 w 64"/>
                <a:gd name="T23" fmla="*/ 0 h 94"/>
                <a:gd name="T24" fmla="*/ 401 w 64"/>
                <a:gd name="T25" fmla="*/ 53 h 94"/>
                <a:gd name="T26" fmla="*/ 304 w 64"/>
                <a:gd name="T27" fmla="*/ 116 h 94"/>
                <a:gd name="T28" fmla="*/ 386 w 64"/>
                <a:gd name="T29" fmla="*/ 320 h 94"/>
                <a:gd name="T30" fmla="*/ 533 w 64"/>
                <a:gd name="T31" fmla="*/ 502 h 94"/>
                <a:gd name="T32" fmla="*/ 546 w 64"/>
                <a:gd name="T33" fmla="*/ 691 h 94"/>
                <a:gd name="T34" fmla="*/ 601 w 64"/>
                <a:gd name="T35" fmla="*/ 822 h 94"/>
                <a:gd name="T36" fmla="*/ 514 w 64"/>
                <a:gd name="T37" fmla="*/ 911 h 94"/>
                <a:gd name="T38" fmla="*/ 401 w 64"/>
                <a:gd name="T39" fmla="*/ 721 h 94"/>
                <a:gd name="T40" fmla="*/ 229 w 64"/>
                <a:gd name="T41" fmla="*/ 489 h 94"/>
                <a:gd name="T42" fmla="*/ 204 w 64"/>
                <a:gd name="T43" fmla="*/ 205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4"/>
                <a:gd name="T67" fmla="*/ 0 h 94"/>
                <a:gd name="T68" fmla="*/ 64 w 64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4" h="94">
                  <a:moveTo>
                    <a:pt x="16" y="16"/>
                  </a:moveTo>
                  <a:lnTo>
                    <a:pt x="0" y="29"/>
                  </a:lnTo>
                  <a:lnTo>
                    <a:pt x="5" y="47"/>
                  </a:lnTo>
                  <a:lnTo>
                    <a:pt x="16" y="76"/>
                  </a:lnTo>
                  <a:lnTo>
                    <a:pt x="38" y="88"/>
                  </a:lnTo>
                  <a:lnTo>
                    <a:pt x="52" y="94"/>
                  </a:lnTo>
                  <a:lnTo>
                    <a:pt x="64" y="84"/>
                  </a:lnTo>
                  <a:lnTo>
                    <a:pt x="61" y="60"/>
                  </a:lnTo>
                  <a:lnTo>
                    <a:pt x="54" y="54"/>
                  </a:lnTo>
                  <a:lnTo>
                    <a:pt x="52" y="31"/>
                  </a:lnTo>
                  <a:lnTo>
                    <a:pt x="41" y="12"/>
                  </a:lnTo>
                  <a:lnTo>
                    <a:pt x="44" y="0"/>
                  </a:lnTo>
                  <a:lnTo>
                    <a:pt x="31" y="4"/>
                  </a:lnTo>
                  <a:lnTo>
                    <a:pt x="24" y="9"/>
                  </a:lnTo>
                  <a:lnTo>
                    <a:pt x="30" y="25"/>
                  </a:lnTo>
                  <a:lnTo>
                    <a:pt x="42" y="39"/>
                  </a:lnTo>
                  <a:lnTo>
                    <a:pt x="43" y="54"/>
                  </a:lnTo>
                  <a:lnTo>
                    <a:pt x="47" y="64"/>
                  </a:lnTo>
                  <a:lnTo>
                    <a:pt x="40" y="71"/>
                  </a:lnTo>
                  <a:lnTo>
                    <a:pt x="31" y="56"/>
                  </a:lnTo>
                  <a:lnTo>
                    <a:pt x="18" y="38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21" name="Freeform 35"/>
            <p:cNvSpPr>
              <a:spLocks/>
            </p:cNvSpPr>
            <p:nvPr/>
          </p:nvSpPr>
          <p:spPr bwMode="auto">
            <a:xfrm>
              <a:off x="5008" y="1614"/>
              <a:ext cx="125" cy="182"/>
            </a:xfrm>
            <a:custGeom>
              <a:avLst/>
              <a:gdLst>
                <a:gd name="T0" fmla="*/ 229 w 66"/>
                <a:gd name="T1" fmla="*/ 229 h 96"/>
                <a:gd name="T2" fmla="*/ 0 w 66"/>
                <a:gd name="T3" fmla="*/ 389 h 96"/>
                <a:gd name="T4" fmla="*/ 76 w 66"/>
                <a:gd name="T5" fmla="*/ 622 h 96"/>
                <a:gd name="T6" fmla="*/ 229 w 66"/>
                <a:gd name="T7" fmla="*/ 1010 h 96"/>
                <a:gd name="T8" fmla="*/ 545 w 66"/>
                <a:gd name="T9" fmla="*/ 1164 h 96"/>
                <a:gd name="T10" fmla="*/ 693 w 66"/>
                <a:gd name="T11" fmla="*/ 1240 h 96"/>
                <a:gd name="T12" fmla="*/ 850 w 66"/>
                <a:gd name="T13" fmla="*/ 1083 h 96"/>
                <a:gd name="T14" fmla="*/ 850 w 66"/>
                <a:gd name="T15" fmla="*/ 775 h 96"/>
                <a:gd name="T16" fmla="*/ 775 w 66"/>
                <a:gd name="T17" fmla="*/ 694 h 96"/>
                <a:gd name="T18" fmla="*/ 693 w 66"/>
                <a:gd name="T19" fmla="*/ 389 h 96"/>
                <a:gd name="T20" fmla="*/ 545 w 66"/>
                <a:gd name="T21" fmla="*/ 157 h 96"/>
                <a:gd name="T22" fmla="*/ 617 w 66"/>
                <a:gd name="T23" fmla="*/ 0 h 96"/>
                <a:gd name="T24" fmla="*/ 462 w 66"/>
                <a:gd name="T25" fmla="*/ 76 h 96"/>
                <a:gd name="T26" fmla="*/ 305 w 66"/>
                <a:gd name="T27" fmla="*/ 157 h 96"/>
                <a:gd name="T28" fmla="*/ 388 w 66"/>
                <a:gd name="T29" fmla="*/ 313 h 96"/>
                <a:gd name="T30" fmla="*/ 545 w 66"/>
                <a:gd name="T31" fmla="*/ 546 h 96"/>
                <a:gd name="T32" fmla="*/ 617 w 66"/>
                <a:gd name="T33" fmla="*/ 694 h 96"/>
                <a:gd name="T34" fmla="*/ 617 w 66"/>
                <a:gd name="T35" fmla="*/ 851 h 96"/>
                <a:gd name="T36" fmla="*/ 545 w 66"/>
                <a:gd name="T37" fmla="*/ 935 h 96"/>
                <a:gd name="T38" fmla="*/ 462 w 66"/>
                <a:gd name="T39" fmla="*/ 775 h 96"/>
                <a:gd name="T40" fmla="*/ 229 w 66"/>
                <a:gd name="T41" fmla="*/ 546 h 96"/>
                <a:gd name="T42" fmla="*/ 229 w 66"/>
                <a:gd name="T43" fmla="*/ 229 h 9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6"/>
                <a:gd name="T67" fmla="*/ 0 h 96"/>
                <a:gd name="T68" fmla="*/ 66 w 66"/>
                <a:gd name="T69" fmla="*/ 96 h 9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6" h="96">
                  <a:moveTo>
                    <a:pt x="18" y="18"/>
                  </a:moveTo>
                  <a:lnTo>
                    <a:pt x="0" y="30"/>
                  </a:lnTo>
                  <a:lnTo>
                    <a:pt x="6" y="48"/>
                  </a:lnTo>
                  <a:lnTo>
                    <a:pt x="18" y="78"/>
                  </a:lnTo>
                  <a:lnTo>
                    <a:pt x="42" y="90"/>
                  </a:lnTo>
                  <a:lnTo>
                    <a:pt x="54" y="96"/>
                  </a:lnTo>
                  <a:lnTo>
                    <a:pt x="66" y="84"/>
                  </a:lnTo>
                  <a:lnTo>
                    <a:pt x="66" y="60"/>
                  </a:lnTo>
                  <a:lnTo>
                    <a:pt x="60" y="54"/>
                  </a:lnTo>
                  <a:lnTo>
                    <a:pt x="54" y="30"/>
                  </a:lnTo>
                  <a:lnTo>
                    <a:pt x="42" y="12"/>
                  </a:lnTo>
                  <a:lnTo>
                    <a:pt x="48" y="0"/>
                  </a:lnTo>
                  <a:lnTo>
                    <a:pt x="36" y="6"/>
                  </a:lnTo>
                  <a:lnTo>
                    <a:pt x="24" y="12"/>
                  </a:lnTo>
                  <a:lnTo>
                    <a:pt x="30" y="24"/>
                  </a:lnTo>
                  <a:lnTo>
                    <a:pt x="42" y="42"/>
                  </a:lnTo>
                  <a:lnTo>
                    <a:pt x="48" y="54"/>
                  </a:lnTo>
                  <a:lnTo>
                    <a:pt x="48" y="66"/>
                  </a:lnTo>
                  <a:lnTo>
                    <a:pt x="42" y="72"/>
                  </a:lnTo>
                  <a:lnTo>
                    <a:pt x="36" y="60"/>
                  </a:lnTo>
                  <a:lnTo>
                    <a:pt x="18" y="42"/>
                  </a:lnTo>
                  <a:lnTo>
                    <a:pt x="18" y="18"/>
                  </a:lnTo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22" name="Freeform 36"/>
            <p:cNvSpPr>
              <a:spLocks/>
            </p:cNvSpPr>
            <p:nvPr/>
          </p:nvSpPr>
          <p:spPr bwMode="auto">
            <a:xfrm>
              <a:off x="5033" y="3548"/>
              <a:ext cx="117" cy="98"/>
            </a:xfrm>
            <a:custGeom>
              <a:avLst/>
              <a:gdLst>
                <a:gd name="T0" fmla="*/ 228 w 62"/>
                <a:gd name="T1" fmla="*/ 89 h 52"/>
                <a:gd name="T2" fmla="*/ 204 w 62"/>
                <a:gd name="T3" fmla="*/ 228 h 52"/>
                <a:gd name="T4" fmla="*/ 75 w 62"/>
                <a:gd name="T5" fmla="*/ 401 h 52"/>
                <a:gd name="T6" fmla="*/ 0 w 62"/>
                <a:gd name="T7" fmla="*/ 482 h 52"/>
                <a:gd name="T8" fmla="*/ 189 w 62"/>
                <a:gd name="T9" fmla="*/ 554 h 52"/>
                <a:gd name="T10" fmla="*/ 385 w 62"/>
                <a:gd name="T11" fmla="*/ 658 h 52"/>
                <a:gd name="T12" fmla="*/ 613 w 62"/>
                <a:gd name="T13" fmla="*/ 629 h 52"/>
                <a:gd name="T14" fmla="*/ 711 w 62"/>
                <a:gd name="T15" fmla="*/ 515 h 52"/>
                <a:gd name="T16" fmla="*/ 787 w 62"/>
                <a:gd name="T17" fmla="*/ 401 h 52"/>
                <a:gd name="T18" fmla="*/ 727 w 62"/>
                <a:gd name="T19" fmla="*/ 256 h 52"/>
                <a:gd name="T20" fmla="*/ 619 w 62"/>
                <a:gd name="T21" fmla="*/ 256 h 52"/>
                <a:gd name="T22" fmla="*/ 583 w 62"/>
                <a:gd name="T23" fmla="*/ 369 h 52"/>
                <a:gd name="T24" fmla="*/ 498 w 62"/>
                <a:gd name="T25" fmla="*/ 266 h 52"/>
                <a:gd name="T26" fmla="*/ 530 w 62"/>
                <a:gd name="T27" fmla="*/ 141 h 52"/>
                <a:gd name="T28" fmla="*/ 457 w 62"/>
                <a:gd name="T29" fmla="*/ 0 h 52"/>
                <a:gd name="T30" fmla="*/ 328 w 62"/>
                <a:gd name="T31" fmla="*/ 28 h 52"/>
                <a:gd name="T32" fmla="*/ 228 w 62"/>
                <a:gd name="T33" fmla="*/ 89 h 5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2"/>
                <a:gd name="T52" fmla="*/ 0 h 52"/>
                <a:gd name="T53" fmla="*/ 62 w 62"/>
                <a:gd name="T54" fmla="*/ 52 h 5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2" h="52">
                  <a:moveTo>
                    <a:pt x="18" y="7"/>
                  </a:moveTo>
                  <a:lnTo>
                    <a:pt x="16" y="18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15" y="44"/>
                  </a:lnTo>
                  <a:lnTo>
                    <a:pt x="30" y="52"/>
                  </a:lnTo>
                  <a:lnTo>
                    <a:pt x="48" y="50"/>
                  </a:lnTo>
                  <a:lnTo>
                    <a:pt x="56" y="41"/>
                  </a:lnTo>
                  <a:lnTo>
                    <a:pt x="62" y="32"/>
                  </a:lnTo>
                  <a:lnTo>
                    <a:pt x="57" y="20"/>
                  </a:lnTo>
                  <a:lnTo>
                    <a:pt x="49" y="20"/>
                  </a:lnTo>
                  <a:lnTo>
                    <a:pt x="46" y="29"/>
                  </a:lnTo>
                  <a:lnTo>
                    <a:pt x="39" y="21"/>
                  </a:lnTo>
                  <a:lnTo>
                    <a:pt x="42" y="11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18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23" name="Freeform 37"/>
            <p:cNvSpPr>
              <a:spLocks/>
            </p:cNvSpPr>
            <p:nvPr/>
          </p:nvSpPr>
          <p:spPr bwMode="auto">
            <a:xfrm>
              <a:off x="4985" y="3669"/>
              <a:ext cx="102" cy="132"/>
            </a:xfrm>
            <a:custGeom>
              <a:avLst/>
              <a:gdLst>
                <a:gd name="T0" fmla="*/ 289 w 54"/>
                <a:gd name="T1" fmla="*/ 0 h 70"/>
                <a:gd name="T2" fmla="*/ 599 w 54"/>
                <a:gd name="T3" fmla="*/ 128 h 70"/>
                <a:gd name="T4" fmla="*/ 689 w 54"/>
                <a:gd name="T5" fmla="*/ 266 h 70"/>
                <a:gd name="T6" fmla="*/ 674 w 54"/>
                <a:gd name="T7" fmla="*/ 483 h 70"/>
                <a:gd name="T8" fmla="*/ 614 w 54"/>
                <a:gd name="T9" fmla="*/ 630 h 70"/>
                <a:gd name="T10" fmla="*/ 470 w 54"/>
                <a:gd name="T11" fmla="*/ 558 h 70"/>
                <a:gd name="T12" fmla="*/ 446 w 54"/>
                <a:gd name="T13" fmla="*/ 658 h 70"/>
                <a:gd name="T14" fmla="*/ 433 w 54"/>
                <a:gd name="T15" fmla="*/ 824 h 70"/>
                <a:gd name="T16" fmla="*/ 242 w 54"/>
                <a:gd name="T17" fmla="*/ 886 h 70"/>
                <a:gd name="T18" fmla="*/ 0 w 54"/>
                <a:gd name="T19" fmla="*/ 454 h 70"/>
                <a:gd name="T20" fmla="*/ 113 w 54"/>
                <a:gd name="T21" fmla="*/ 370 h 70"/>
                <a:gd name="T22" fmla="*/ 204 w 54"/>
                <a:gd name="T23" fmla="*/ 402 h 70"/>
                <a:gd name="T24" fmla="*/ 153 w 54"/>
                <a:gd name="T25" fmla="*/ 189 h 70"/>
                <a:gd name="T26" fmla="*/ 289 w 54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"/>
                <a:gd name="T43" fmla="*/ 0 h 70"/>
                <a:gd name="T44" fmla="*/ 54 w 54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" h="70">
                  <a:moveTo>
                    <a:pt x="23" y="0"/>
                  </a:moveTo>
                  <a:lnTo>
                    <a:pt x="47" y="10"/>
                  </a:lnTo>
                  <a:lnTo>
                    <a:pt x="54" y="21"/>
                  </a:lnTo>
                  <a:lnTo>
                    <a:pt x="53" y="38"/>
                  </a:lnTo>
                  <a:lnTo>
                    <a:pt x="48" y="50"/>
                  </a:lnTo>
                  <a:lnTo>
                    <a:pt x="37" y="44"/>
                  </a:lnTo>
                  <a:lnTo>
                    <a:pt x="35" y="52"/>
                  </a:lnTo>
                  <a:lnTo>
                    <a:pt x="34" y="65"/>
                  </a:lnTo>
                  <a:lnTo>
                    <a:pt x="19" y="70"/>
                  </a:lnTo>
                  <a:lnTo>
                    <a:pt x="0" y="36"/>
                  </a:lnTo>
                  <a:lnTo>
                    <a:pt x="9" y="29"/>
                  </a:lnTo>
                  <a:lnTo>
                    <a:pt x="16" y="32"/>
                  </a:lnTo>
                  <a:lnTo>
                    <a:pt x="12" y="1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DEB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324" name="Group 38"/>
            <p:cNvGrpSpPr>
              <a:grpSpLocks/>
            </p:cNvGrpSpPr>
            <p:nvPr/>
          </p:nvGrpSpPr>
          <p:grpSpPr bwMode="auto">
            <a:xfrm>
              <a:off x="4985" y="3399"/>
              <a:ext cx="2108" cy="1333"/>
              <a:chOff x="4985" y="3399"/>
              <a:chExt cx="2108" cy="1333"/>
            </a:xfrm>
          </p:grpSpPr>
          <p:grpSp>
            <p:nvGrpSpPr>
              <p:cNvPr id="8325" name="Group 39"/>
              <p:cNvGrpSpPr>
                <a:grpSpLocks/>
              </p:cNvGrpSpPr>
              <p:nvPr/>
            </p:nvGrpSpPr>
            <p:grpSpPr bwMode="auto">
              <a:xfrm>
                <a:off x="5004" y="3399"/>
                <a:ext cx="2089" cy="1333"/>
                <a:chOff x="5004" y="3399"/>
                <a:chExt cx="2089" cy="1333"/>
              </a:xfrm>
            </p:grpSpPr>
            <p:sp>
              <p:nvSpPr>
                <p:cNvPr id="8329" name="Freeform 40"/>
                <p:cNvSpPr>
                  <a:spLocks/>
                </p:cNvSpPr>
                <p:nvPr/>
              </p:nvSpPr>
              <p:spPr bwMode="auto">
                <a:xfrm>
                  <a:off x="5004" y="3399"/>
                  <a:ext cx="2089" cy="1333"/>
                </a:xfrm>
                <a:custGeom>
                  <a:avLst/>
                  <a:gdLst>
                    <a:gd name="T0" fmla="*/ 14002 w 1106"/>
                    <a:gd name="T1" fmla="*/ 3231 h 706"/>
                    <a:gd name="T2" fmla="*/ 12358 w 1106"/>
                    <a:gd name="T3" fmla="*/ 3091 h 706"/>
                    <a:gd name="T4" fmla="*/ 11697 w 1106"/>
                    <a:gd name="T5" fmla="*/ 2577 h 706"/>
                    <a:gd name="T6" fmla="*/ 11380 w 1106"/>
                    <a:gd name="T7" fmla="*/ 2388 h 706"/>
                    <a:gd name="T8" fmla="*/ 11083 w 1106"/>
                    <a:gd name="T9" fmla="*/ 2449 h 706"/>
                    <a:gd name="T10" fmla="*/ 9737 w 1106"/>
                    <a:gd name="T11" fmla="*/ 2364 h 706"/>
                    <a:gd name="T12" fmla="*/ 9265 w 1106"/>
                    <a:gd name="T13" fmla="*/ 2492 h 706"/>
                    <a:gd name="T14" fmla="*/ 8551 w 1106"/>
                    <a:gd name="T15" fmla="*/ 2417 h 706"/>
                    <a:gd name="T16" fmla="*/ 8273 w 1106"/>
                    <a:gd name="T17" fmla="*/ 2377 h 706"/>
                    <a:gd name="T18" fmla="*/ 7242 w 1106"/>
                    <a:gd name="T19" fmla="*/ 2432 h 706"/>
                    <a:gd name="T20" fmla="*/ 6989 w 1106"/>
                    <a:gd name="T21" fmla="*/ 2317 h 706"/>
                    <a:gd name="T22" fmla="*/ 5916 w 1106"/>
                    <a:gd name="T23" fmla="*/ 759 h 706"/>
                    <a:gd name="T24" fmla="*/ 5600 w 1106"/>
                    <a:gd name="T25" fmla="*/ 627 h 706"/>
                    <a:gd name="T26" fmla="*/ 4452 w 1106"/>
                    <a:gd name="T27" fmla="*/ 674 h 706"/>
                    <a:gd name="T28" fmla="*/ 3577 w 1106"/>
                    <a:gd name="T29" fmla="*/ 370 h 706"/>
                    <a:gd name="T30" fmla="*/ 3003 w 1106"/>
                    <a:gd name="T31" fmla="*/ 0 h 706"/>
                    <a:gd name="T32" fmla="*/ 3489 w 1106"/>
                    <a:gd name="T33" fmla="*/ 599 h 706"/>
                    <a:gd name="T34" fmla="*/ 3351 w 1106"/>
                    <a:gd name="T35" fmla="*/ 599 h 706"/>
                    <a:gd name="T36" fmla="*/ 3003 w 1106"/>
                    <a:gd name="T37" fmla="*/ 903 h 706"/>
                    <a:gd name="T38" fmla="*/ 3039 w 1106"/>
                    <a:gd name="T39" fmla="*/ 1244 h 706"/>
                    <a:gd name="T40" fmla="*/ 2548 w 1106"/>
                    <a:gd name="T41" fmla="*/ 510 h 706"/>
                    <a:gd name="T42" fmla="*/ 2091 w 1106"/>
                    <a:gd name="T43" fmla="*/ 143 h 706"/>
                    <a:gd name="T44" fmla="*/ 2176 w 1106"/>
                    <a:gd name="T45" fmla="*/ 357 h 706"/>
                    <a:gd name="T46" fmla="*/ 1617 w 1106"/>
                    <a:gd name="T47" fmla="*/ 1031 h 706"/>
                    <a:gd name="T48" fmla="*/ 1605 w 1106"/>
                    <a:gd name="T49" fmla="*/ 1486 h 706"/>
                    <a:gd name="T50" fmla="*/ 1417 w 1106"/>
                    <a:gd name="T51" fmla="*/ 1843 h 706"/>
                    <a:gd name="T52" fmla="*/ 1045 w 1106"/>
                    <a:gd name="T53" fmla="*/ 2404 h 706"/>
                    <a:gd name="T54" fmla="*/ 0 w 1106"/>
                    <a:gd name="T55" fmla="*/ 3266 h 706"/>
                    <a:gd name="T56" fmla="*/ 689 w 1106"/>
                    <a:gd name="T57" fmla="*/ 5094 h 706"/>
                    <a:gd name="T58" fmla="*/ 1031 w 1106"/>
                    <a:gd name="T59" fmla="*/ 5183 h 706"/>
                    <a:gd name="T60" fmla="*/ 2457 w 1106"/>
                    <a:gd name="T61" fmla="*/ 6873 h 706"/>
                    <a:gd name="T62" fmla="*/ 2750 w 1106"/>
                    <a:gd name="T63" fmla="*/ 7194 h 706"/>
                    <a:gd name="T64" fmla="*/ 3464 w 1106"/>
                    <a:gd name="T65" fmla="*/ 7141 h 706"/>
                    <a:gd name="T66" fmla="*/ 4025 w 1106"/>
                    <a:gd name="T67" fmla="*/ 7511 h 706"/>
                    <a:gd name="T68" fmla="*/ 4025 w 1106"/>
                    <a:gd name="T69" fmla="*/ 7868 h 706"/>
                    <a:gd name="T70" fmla="*/ 5438 w 1106"/>
                    <a:gd name="T71" fmla="*/ 8345 h 706"/>
                    <a:gd name="T72" fmla="*/ 6072 w 1106"/>
                    <a:gd name="T73" fmla="*/ 8427 h 706"/>
                    <a:gd name="T74" fmla="*/ 7393 w 1106"/>
                    <a:gd name="T75" fmla="*/ 8527 h 706"/>
                    <a:gd name="T76" fmla="*/ 7848 w 1106"/>
                    <a:gd name="T77" fmla="*/ 8602 h 706"/>
                    <a:gd name="T78" fmla="*/ 8807 w 1106"/>
                    <a:gd name="T79" fmla="*/ 8972 h 706"/>
                    <a:gd name="T80" fmla="*/ 9180 w 1106"/>
                    <a:gd name="T81" fmla="*/ 8783 h 706"/>
                    <a:gd name="T82" fmla="*/ 9468 w 1106"/>
                    <a:gd name="T83" fmla="*/ 8132 h 706"/>
                    <a:gd name="T84" fmla="*/ 9650 w 1106"/>
                    <a:gd name="T85" fmla="*/ 7896 h 706"/>
                    <a:gd name="T86" fmla="*/ 13290 w 1106"/>
                    <a:gd name="T87" fmla="*/ 7915 h 706"/>
                    <a:gd name="T88" fmla="*/ 12729 w 1106"/>
                    <a:gd name="T89" fmla="*/ 7116 h 706"/>
                    <a:gd name="T90" fmla="*/ 12560 w 1106"/>
                    <a:gd name="T91" fmla="*/ 6542 h 706"/>
                    <a:gd name="T92" fmla="*/ 12857 w 1106"/>
                    <a:gd name="T93" fmla="*/ 5849 h 706"/>
                    <a:gd name="T94" fmla="*/ 13329 w 1106"/>
                    <a:gd name="T95" fmla="*/ 5426 h 706"/>
                    <a:gd name="T96" fmla="*/ 13443 w 1106"/>
                    <a:gd name="T97" fmla="*/ 4934 h 706"/>
                    <a:gd name="T98" fmla="*/ 13845 w 1106"/>
                    <a:gd name="T99" fmla="*/ 4411 h 706"/>
                    <a:gd name="T100" fmla="*/ 14077 w 1106"/>
                    <a:gd name="T101" fmla="*/ 3621 h 706"/>
                    <a:gd name="T102" fmla="*/ 14002 w 1106"/>
                    <a:gd name="T103" fmla="*/ 3231 h 70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6"/>
                    <a:gd name="T157" fmla="*/ 0 h 706"/>
                    <a:gd name="T158" fmla="*/ 1106 w 1106"/>
                    <a:gd name="T159" fmla="*/ 706 h 70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6" h="706">
                      <a:moveTo>
                        <a:pt x="1100" y="254"/>
                      </a:moveTo>
                      <a:lnTo>
                        <a:pt x="971" y="243"/>
                      </a:lnTo>
                      <a:lnTo>
                        <a:pt x="919" y="203"/>
                      </a:lnTo>
                      <a:lnTo>
                        <a:pt x="894" y="188"/>
                      </a:lnTo>
                      <a:lnTo>
                        <a:pt x="871" y="193"/>
                      </a:lnTo>
                      <a:lnTo>
                        <a:pt x="765" y="186"/>
                      </a:lnTo>
                      <a:lnTo>
                        <a:pt x="728" y="196"/>
                      </a:lnTo>
                      <a:lnTo>
                        <a:pt x="672" y="190"/>
                      </a:lnTo>
                      <a:lnTo>
                        <a:pt x="650" y="187"/>
                      </a:lnTo>
                      <a:lnTo>
                        <a:pt x="569" y="191"/>
                      </a:lnTo>
                      <a:lnTo>
                        <a:pt x="549" y="182"/>
                      </a:lnTo>
                      <a:lnTo>
                        <a:pt x="465" y="60"/>
                      </a:lnTo>
                      <a:lnTo>
                        <a:pt x="440" y="49"/>
                      </a:lnTo>
                      <a:lnTo>
                        <a:pt x="350" y="53"/>
                      </a:lnTo>
                      <a:lnTo>
                        <a:pt x="281" y="29"/>
                      </a:lnTo>
                      <a:lnTo>
                        <a:pt x="236" y="0"/>
                      </a:lnTo>
                      <a:lnTo>
                        <a:pt x="274" y="47"/>
                      </a:lnTo>
                      <a:lnTo>
                        <a:pt x="263" y="47"/>
                      </a:lnTo>
                      <a:lnTo>
                        <a:pt x="236" y="71"/>
                      </a:lnTo>
                      <a:lnTo>
                        <a:pt x="239" y="98"/>
                      </a:lnTo>
                      <a:lnTo>
                        <a:pt x="200" y="40"/>
                      </a:lnTo>
                      <a:lnTo>
                        <a:pt x="164" y="11"/>
                      </a:lnTo>
                      <a:lnTo>
                        <a:pt x="171" y="28"/>
                      </a:lnTo>
                      <a:lnTo>
                        <a:pt x="127" y="81"/>
                      </a:lnTo>
                      <a:lnTo>
                        <a:pt x="126" y="117"/>
                      </a:lnTo>
                      <a:lnTo>
                        <a:pt x="111" y="145"/>
                      </a:lnTo>
                      <a:lnTo>
                        <a:pt x="82" y="189"/>
                      </a:lnTo>
                      <a:lnTo>
                        <a:pt x="0" y="257"/>
                      </a:lnTo>
                      <a:lnTo>
                        <a:pt x="54" y="401"/>
                      </a:lnTo>
                      <a:lnTo>
                        <a:pt x="81" y="408"/>
                      </a:lnTo>
                      <a:lnTo>
                        <a:pt x="193" y="541"/>
                      </a:lnTo>
                      <a:lnTo>
                        <a:pt x="216" y="566"/>
                      </a:lnTo>
                      <a:lnTo>
                        <a:pt x="272" y="562"/>
                      </a:lnTo>
                      <a:lnTo>
                        <a:pt x="316" y="591"/>
                      </a:lnTo>
                      <a:lnTo>
                        <a:pt x="316" y="619"/>
                      </a:lnTo>
                      <a:lnTo>
                        <a:pt x="427" y="657"/>
                      </a:lnTo>
                      <a:lnTo>
                        <a:pt x="477" y="663"/>
                      </a:lnTo>
                      <a:lnTo>
                        <a:pt x="581" y="671"/>
                      </a:lnTo>
                      <a:lnTo>
                        <a:pt x="617" y="677"/>
                      </a:lnTo>
                      <a:lnTo>
                        <a:pt x="692" y="706"/>
                      </a:lnTo>
                      <a:lnTo>
                        <a:pt x="721" y="691"/>
                      </a:lnTo>
                      <a:lnTo>
                        <a:pt x="744" y="640"/>
                      </a:lnTo>
                      <a:lnTo>
                        <a:pt x="758" y="621"/>
                      </a:lnTo>
                      <a:lnTo>
                        <a:pt x="1044" y="623"/>
                      </a:lnTo>
                      <a:lnTo>
                        <a:pt x="1000" y="560"/>
                      </a:lnTo>
                      <a:lnTo>
                        <a:pt x="987" y="515"/>
                      </a:lnTo>
                      <a:lnTo>
                        <a:pt x="1010" y="460"/>
                      </a:lnTo>
                      <a:lnTo>
                        <a:pt x="1047" y="427"/>
                      </a:lnTo>
                      <a:lnTo>
                        <a:pt x="1056" y="388"/>
                      </a:lnTo>
                      <a:lnTo>
                        <a:pt x="1088" y="347"/>
                      </a:lnTo>
                      <a:lnTo>
                        <a:pt x="1106" y="285"/>
                      </a:lnTo>
                      <a:lnTo>
                        <a:pt x="1100" y="254"/>
                      </a:lnTo>
                      <a:close/>
                    </a:path>
                  </a:pathLst>
                </a:custGeom>
                <a:solidFill>
                  <a:srgbClr val="DEBD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30" name="Freeform 41"/>
                <p:cNvSpPr>
                  <a:spLocks/>
                </p:cNvSpPr>
                <p:nvPr/>
              </p:nvSpPr>
              <p:spPr bwMode="auto">
                <a:xfrm>
                  <a:off x="5008" y="3404"/>
                  <a:ext cx="2085" cy="1326"/>
                </a:xfrm>
                <a:custGeom>
                  <a:avLst/>
                  <a:gdLst>
                    <a:gd name="T0" fmla="*/ 13972 w 1104"/>
                    <a:gd name="T1" fmla="*/ 3207 h 702"/>
                    <a:gd name="T2" fmla="*/ 12366 w 1104"/>
                    <a:gd name="T3" fmla="*/ 3054 h 702"/>
                    <a:gd name="T4" fmla="*/ 11681 w 1104"/>
                    <a:gd name="T5" fmla="*/ 2520 h 702"/>
                    <a:gd name="T6" fmla="*/ 11371 w 1104"/>
                    <a:gd name="T7" fmla="*/ 2365 h 702"/>
                    <a:gd name="T8" fmla="*/ 11067 w 1104"/>
                    <a:gd name="T9" fmla="*/ 2448 h 702"/>
                    <a:gd name="T10" fmla="*/ 9694 w 1104"/>
                    <a:gd name="T11" fmla="*/ 2291 h 702"/>
                    <a:gd name="T12" fmla="*/ 9235 w 1104"/>
                    <a:gd name="T13" fmla="*/ 2448 h 702"/>
                    <a:gd name="T14" fmla="*/ 8550 w 1104"/>
                    <a:gd name="T15" fmla="*/ 2365 h 702"/>
                    <a:gd name="T16" fmla="*/ 8246 w 1104"/>
                    <a:gd name="T17" fmla="*/ 2365 h 702"/>
                    <a:gd name="T18" fmla="*/ 7173 w 1104"/>
                    <a:gd name="T19" fmla="*/ 2365 h 702"/>
                    <a:gd name="T20" fmla="*/ 6944 w 1104"/>
                    <a:gd name="T21" fmla="*/ 2291 h 702"/>
                    <a:gd name="T22" fmla="*/ 5881 w 1104"/>
                    <a:gd name="T23" fmla="*/ 759 h 702"/>
                    <a:gd name="T24" fmla="*/ 5571 w 1104"/>
                    <a:gd name="T25" fmla="*/ 614 h 702"/>
                    <a:gd name="T26" fmla="*/ 4427 w 1104"/>
                    <a:gd name="T27" fmla="*/ 614 h 702"/>
                    <a:gd name="T28" fmla="*/ 3509 w 1104"/>
                    <a:gd name="T29" fmla="*/ 304 h 702"/>
                    <a:gd name="T30" fmla="*/ 2978 w 1104"/>
                    <a:gd name="T31" fmla="*/ 0 h 702"/>
                    <a:gd name="T32" fmla="*/ 3435 w 1104"/>
                    <a:gd name="T33" fmla="*/ 531 h 702"/>
                    <a:gd name="T34" fmla="*/ 3280 w 1104"/>
                    <a:gd name="T35" fmla="*/ 531 h 702"/>
                    <a:gd name="T36" fmla="*/ 2978 w 1104"/>
                    <a:gd name="T37" fmla="*/ 842 h 702"/>
                    <a:gd name="T38" fmla="*/ 3054 w 1104"/>
                    <a:gd name="T39" fmla="*/ 1220 h 702"/>
                    <a:gd name="T40" fmla="*/ 2517 w 1104"/>
                    <a:gd name="T41" fmla="*/ 457 h 702"/>
                    <a:gd name="T42" fmla="*/ 2062 w 1104"/>
                    <a:gd name="T43" fmla="*/ 76 h 702"/>
                    <a:gd name="T44" fmla="*/ 2136 w 1104"/>
                    <a:gd name="T45" fmla="*/ 304 h 702"/>
                    <a:gd name="T46" fmla="*/ 1602 w 1104"/>
                    <a:gd name="T47" fmla="*/ 992 h 702"/>
                    <a:gd name="T48" fmla="*/ 1602 w 1104"/>
                    <a:gd name="T49" fmla="*/ 1449 h 702"/>
                    <a:gd name="T50" fmla="*/ 1373 w 1104"/>
                    <a:gd name="T51" fmla="*/ 1834 h 702"/>
                    <a:gd name="T52" fmla="*/ 992 w 1104"/>
                    <a:gd name="T53" fmla="*/ 2365 h 702"/>
                    <a:gd name="T54" fmla="*/ 0 w 1104"/>
                    <a:gd name="T55" fmla="*/ 3207 h 702"/>
                    <a:gd name="T56" fmla="*/ 687 w 1104"/>
                    <a:gd name="T57" fmla="*/ 5041 h 702"/>
                    <a:gd name="T58" fmla="*/ 992 w 1104"/>
                    <a:gd name="T59" fmla="*/ 5117 h 702"/>
                    <a:gd name="T60" fmla="*/ 2448 w 1104"/>
                    <a:gd name="T61" fmla="*/ 6876 h 702"/>
                    <a:gd name="T62" fmla="*/ 2750 w 1104"/>
                    <a:gd name="T63" fmla="*/ 7178 h 702"/>
                    <a:gd name="T64" fmla="*/ 3435 w 1104"/>
                    <a:gd name="T65" fmla="*/ 7104 h 702"/>
                    <a:gd name="T66" fmla="*/ 3966 w 1104"/>
                    <a:gd name="T67" fmla="*/ 7489 h 702"/>
                    <a:gd name="T68" fmla="*/ 3966 w 1104"/>
                    <a:gd name="T69" fmla="*/ 7863 h 702"/>
                    <a:gd name="T70" fmla="*/ 5422 w 1104"/>
                    <a:gd name="T71" fmla="*/ 8324 h 702"/>
                    <a:gd name="T72" fmla="*/ 6028 w 1104"/>
                    <a:gd name="T73" fmla="*/ 8402 h 702"/>
                    <a:gd name="T74" fmla="*/ 7330 w 1104"/>
                    <a:gd name="T75" fmla="*/ 8477 h 702"/>
                    <a:gd name="T76" fmla="*/ 7787 w 1104"/>
                    <a:gd name="T77" fmla="*/ 8553 h 702"/>
                    <a:gd name="T78" fmla="*/ 8778 w 1104"/>
                    <a:gd name="T79" fmla="*/ 8938 h 702"/>
                    <a:gd name="T80" fmla="*/ 9160 w 1104"/>
                    <a:gd name="T81" fmla="*/ 8781 h 702"/>
                    <a:gd name="T82" fmla="*/ 9462 w 1104"/>
                    <a:gd name="T83" fmla="*/ 8096 h 702"/>
                    <a:gd name="T84" fmla="*/ 9620 w 1104"/>
                    <a:gd name="T85" fmla="*/ 7863 h 702"/>
                    <a:gd name="T86" fmla="*/ 13282 w 1104"/>
                    <a:gd name="T87" fmla="*/ 7863 h 702"/>
                    <a:gd name="T88" fmla="*/ 12669 w 1104"/>
                    <a:gd name="T89" fmla="*/ 7104 h 702"/>
                    <a:gd name="T90" fmla="*/ 12516 w 1104"/>
                    <a:gd name="T91" fmla="*/ 6490 h 702"/>
                    <a:gd name="T92" fmla="*/ 12825 w 1104"/>
                    <a:gd name="T93" fmla="*/ 5801 h 702"/>
                    <a:gd name="T94" fmla="*/ 13282 w 1104"/>
                    <a:gd name="T95" fmla="*/ 5427 h 702"/>
                    <a:gd name="T96" fmla="*/ 13432 w 1104"/>
                    <a:gd name="T97" fmla="*/ 4885 h 702"/>
                    <a:gd name="T98" fmla="*/ 13813 w 1104"/>
                    <a:gd name="T99" fmla="*/ 4352 h 702"/>
                    <a:gd name="T100" fmla="*/ 14045 w 1104"/>
                    <a:gd name="T101" fmla="*/ 3593 h 702"/>
                    <a:gd name="T102" fmla="*/ 13972 w 1104"/>
                    <a:gd name="T103" fmla="*/ 3207 h 702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4"/>
                    <a:gd name="T157" fmla="*/ 0 h 702"/>
                    <a:gd name="T158" fmla="*/ 1104 w 1104"/>
                    <a:gd name="T159" fmla="*/ 702 h 702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4" h="702">
                      <a:moveTo>
                        <a:pt x="1098" y="252"/>
                      </a:moveTo>
                      <a:lnTo>
                        <a:pt x="972" y="240"/>
                      </a:lnTo>
                      <a:lnTo>
                        <a:pt x="918" y="198"/>
                      </a:lnTo>
                      <a:lnTo>
                        <a:pt x="894" y="186"/>
                      </a:lnTo>
                      <a:lnTo>
                        <a:pt x="870" y="192"/>
                      </a:lnTo>
                      <a:lnTo>
                        <a:pt x="762" y="180"/>
                      </a:lnTo>
                      <a:lnTo>
                        <a:pt x="726" y="192"/>
                      </a:lnTo>
                      <a:lnTo>
                        <a:pt x="672" y="186"/>
                      </a:lnTo>
                      <a:lnTo>
                        <a:pt x="648" y="186"/>
                      </a:lnTo>
                      <a:lnTo>
                        <a:pt x="564" y="186"/>
                      </a:lnTo>
                      <a:lnTo>
                        <a:pt x="546" y="180"/>
                      </a:lnTo>
                      <a:lnTo>
                        <a:pt x="462" y="60"/>
                      </a:lnTo>
                      <a:lnTo>
                        <a:pt x="438" y="48"/>
                      </a:lnTo>
                      <a:lnTo>
                        <a:pt x="348" y="48"/>
                      </a:lnTo>
                      <a:lnTo>
                        <a:pt x="276" y="24"/>
                      </a:lnTo>
                      <a:lnTo>
                        <a:pt x="234" y="0"/>
                      </a:lnTo>
                      <a:lnTo>
                        <a:pt x="270" y="42"/>
                      </a:lnTo>
                      <a:lnTo>
                        <a:pt x="258" y="42"/>
                      </a:lnTo>
                      <a:lnTo>
                        <a:pt x="234" y="66"/>
                      </a:lnTo>
                      <a:lnTo>
                        <a:pt x="240" y="96"/>
                      </a:lnTo>
                      <a:lnTo>
                        <a:pt x="198" y="36"/>
                      </a:lnTo>
                      <a:lnTo>
                        <a:pt x="162" y="6"/>
                      </a:lnTo>
                      <a:lnTo>
                        <a:pt x="168" y="24"/>
                      </a:lnTo>
                      <a:lnTo>
                        <a:pt x="126" y="78"/>
                      </a:lnTo>
                      <a:lnTo>
                        <a:pt x="126" y="114"/>
                      </a:lnTo>
                      <a:lnTo>
                        <a:pt x="108" y="144"/>
                      </a:lnTo>
                      <a:lnTo>
                        <a:pt x="78" y="186"/>
                      </a:lnTo>
                      <a:lnTo>
                        <a:pt x="0" y="252"/>
                      </a:lnTo>
                      <a:lnTo>
                        <a:pt x="54" y="396"/>
                      </a:lnTo>
                      <a:lnTo>
                        <a:pt x="78" y="402"/>
                      </a:lnTo>
                      <a:lnTo>
                        <a:pt x="192" y="540"/>
                      </a:lnTo>
                      <a:lnTo>
                        <a:pt x="216" y="564"/>
                      </a:lnTo>
                      <a:lnTo>
                        <a:pt x="270" y="558"/>
                      </a:lnTo>
                      <a:lnTo>
                        <a:pt x="312" y="588"/>
                      </a:lnTo>
                      <a:lnTo>
                        <a:pt x="312" y="618"/>
                      </a:lnTo>
                      <a:lnTo>
                        <a:pt x="426" y="654"/>
                      </a:lnTo>
                      <a:lnTo>
                        <a:pt x="474" y="660"/>
                      </a:lnTo>
                      <a:lnTo>
                        <a:pt x="576" y="666"/>
                      </a:lnTo>
                      <a:lnTo>
                        <a:pt x="612" y="672"/>
                      </a:lnTo>
                      <a:lnTo>
                        <a:pt x="690" y="702"/>
                      </a:lnTo>
                      <a:lnTo>
                        <a:pt x="720" y="690"/>
                      </a:lnTo>
                      <a:lnTo>
                        <a:pt x="744" y="636"/>
                      </a:lnTo>
                      <a:lnTo>
                        <a:pt x="756" y="618"/>
                      </a:lnTo>
                      <a:lnTo>
                        <a:pt x="1044" y="618"/>
                      </a:lnTo>
                      <a:lnTo>
                        <a:pt x="996" y="558"/>
                      </a:lnTo>
                      <a:lnTo>
                        <a:pt x="984" y="510"/>
                      </a:lnTo>
                      <a:lnTo>
                        <a:pt x="1008" y="456"/>
                      </a:lnTo>
                      <a:lnTo>
                        <a:pt x="1044" y="426"/>
                      </a:lnTo>
                      <a:lnTo>
                        <a:pt x="1056" y="384"/>
                      </a:lnTo>
                      <a:lnTo>
                        <a:pt x="1086" y="342"/>
                      </a:lnTo>
                      <a:lnTo>
                        <a:pt x="1104" y="282"/>
                      </a:lnTo>
                      <a:lnTo>
                        <a:pt x="1098" y="25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326" name="Group 42"/>
              <p:cNvGrpSpPr>
                <a:grpSpLocks/>
              </p:cNvGrpSpPr>
              <p:nvPr/>
            </p:nvGrpSpPr>
            <p:grpSpPr bwMode="auto">
              <a:xfrm>
                <a:off x="4985" y="3552"/>
                <a:ext cx="170" cy="249"/>
                <a:chOff x="4985" y="3552"/>
                <a:chExt cx="170" cy="249"/>
              </a:xfrm>
            </p:grpSpPr>
            <p:sp>
              <p:nvSpPr>
                <p:cNvPr id="8327" name="Freeform 43"/>
                <p:cNvSpPr>
                  <a:spLocks/>
                </p:cNvSpPr>
                <p:nvPr/>
              </p:nvSpPr>
              <p:spPr bwMode="auto">
                <a:xfrm>
                  <a:off x="5031" y="3552"/>
                  <a:ext cx="124" cy="90"/>
                </a:xfrm>
                <a:custGeom>
                  <a:avLst/>
                  <a:gdLst>
                    <a:gd name="T0" fmla="*/ 225 w 66"/>
                    <a:gd name="T1" fmla="*/ 73 h 48"/>
                    <a:gd name="T2" fmla="*/ 225 w 66"/>
                    <a:gd name="T3" fmla="*/ 225 h 48"/>
                    <a:gd name="T4" fmla="*/ 73 w 66"/>
                    <a:gd name="T5" fmla="*/ 369 h 48"/>
                    <a:gd name="T6" fmla="*/ 0 w 66"/>
                    <a:gd name="T7" fmla="*/ 450 h 48"/>
                    <a:gd name="T8" fmla="*/ 225 w 66"/>
                    <a:gd name="T9" fmla="*/ 521 h 48"/>
                    <a:gd name="T10" fmla="*/ 370 w 66"/>
                    <a:gd name="T11" fmla="*/ 594 h 48"/>
                    <a:gd name="T12" fmla="*/ 597 w 66"/>
                    <a:gd name="T13" fmla="*/ 594 h 48"/>
                    <a:gd name="T14" fmla="*/ 748 w 66"/>
                    <a:gd name="T15" fmla="*/ 521 h 48"/>
                    <a:gd name="T16" fmla="*/ 823 w 66"/>
                    <a:gd name="T17" fmla="*/ 369 h 48"/>
                    <a:gd name="T18" fmla="*/ 748 w 66"/>
                    <a:gd name="T19" fmla="*/ 225 h 48"/>
                    <a:gd name="T20" fmla="*/ 597 w 66"/>
                    <a:gd name="T21" fmla="*/ 225 h 48"/>
                    <a:gd name="T22" fmla="*/ 597 w 66"/>
                    <a:gd name="T23" fmla="*/ 296 h 48"/>
                    <a:gd name="T24" fmla="*/ 522 w 66"/>
                    <a:gd name="T25" fmla="*/ 225 h 48"/>
                    <a:gd name="T26" fmla="*/ 522 w 66"/>
                    <a:gd name="T27" fmla="*/ 152 h 48"/>
                    <a:gd name="T28" fmla="*/ 451 w 66"/>
                    <a:gd name="T29" fmla="*/ 0 h 48"/>
                    <a:gd name="T30" fmla="*/ 301 w 66"/>
                    <a:gd name="T31" fmla="*/ 0 h 48"/>
                    <a:gd name="T32" fmla="*/ 225 w 66"/>
                    <a:gd name="T33" fmla="*/ 73 h 48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6"/>
                    <a:gd name="T52" fmla="*/ 0 h 48"/>
                    <a:gd name="T53" fmla="*/ 66 w 66"/>
                    <a:gd name="T54" fmla="*/ 48 h 48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6" h="48">
                      <a:moveTo>
                        <a:pt x="18" y="6"/>
                      </a:moveTo>
                      <a:lnTo>
                        <a:pt x="18" y="18"/>
                      </a:lnTo>
                      <a:lnTo>
                        <a:pt x="6" y="30"/>
                      </a:lnTo>
                      <a:lnTo>
                        <a:pt x="0" y="36"/>
                      </a:lnTo>
                      <a:lnTo>
                        <a:pt x="18" y="42"/>
                      </a:lnTo>
                      <a:lnTo>
                        <a:pt x="30" y="48"/>
                      </a:lnTo>
                      <a:lnTo>
                        <a:pt x="48" y="48"/>
                      </a:lnTo>
                      <a:lnTo>
                        <a:pt x="60" y="42"/>
                      </a:lnTo>
                      <a:lnTo>
                        <a:pt x="66" y="30"/>
                      </a:lnTo>
                      <a:lnTo>
                        <a:pt x="60" y="18"/>
                      </a:lnTo>
                      <a:lnTo>
                        <a:pt x="48" y="18"/>
                      </a:lnTo>
                      <a:lnTo>
                        <a:pt x="48" y="24"/>
                      </a:lnTo>
                      <a:lnTo>
                        <a:pt x="42" y="18"/>
                      </a:lnTo>
                      <a:lnTo>
                        <a:pt x="42" y="12"/>
                      </a:lnTo>
                      <a:lnTo>
                        <a:pt x="36" y="0"/>
                      </a:lnTo>
                      <a:lnTo>
                        <a:pt x="24" y="0"/>
                      </a:lnTo>
                      <a:lnTo>
                        <a:pt x="18" y="6"/>
                      </a:lnTo>
                    </a:path>
                  </a:pathLst>
                </a:custGeom>
                <a:solidFill>
                  <a:srgbClr val="DEBD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28" name="Freeform 44"/>
                <p:cNvSpPr>
                  <a:spLocks/>
                </p:cNvSpPr>
                <p:nvPr/>
              </p:nvSpPr>
              <p:spPr bwMode="auto">
                <a:xfrm>
                  <a:off x="4985" y="3665"/>
                  <a:ext cx="102" cy="136"/>
                </a:xfrm>
                <a:custGeom>
                  <a:avLst/>
                  <a:gdLst>
                    <a:gd name="T0" fmla="*/ 304 w 54"/>
                    <a:gd name="T1" fmla="*/ 0 h 72"/>
                    <a:gd name="T2" fmla="*/ 614 w 54"/>
                    <a:gd name="T3" fmla="*/ 153 h 72"/>
                    <a:gd name="T4" fmla="*/ 689 w 54"/>
                    <a:gd name="T5" fmla="*/ 304 h 72"/>
                    <a:gd name="T6" fmla="*/ 689 w 54"/>
                    <a:gd name="T7" fmla="*/ 531 h 72"/>
                    <a:gd name="T8" fmla="*/ 614 w 54"/>
                    <a:gd name="T9" fmla="*/ 689 h 72"/>
                    <a:gd name="T10" fmla="*/ 457 w 54"/>
                    <a:gd name="T11" fmla="*/ 614 h 72"/>
                    <a:gd name="T12" fmla="*/ 457 w 54"/>
                    <a:gd name="T13" fmla="*/ 689 h 72"/>
                    <a:gd name="T14" fmla="*/ 457 w 54"/>
                    <a:gd name="T15" fmla="*/ 842 h 72"/>
                    <a:gd name="T16" fmla="*/ 229 w 54"/>
                    <a:gd name="T17" fmla="*/ 916 h 72"/>
                    <a:gd name="T18" fmla="*/ 0 w 54"/>
                    <a:gd name="T19" fmla="*/ 457 h 72"/>
                    <a:gd name="T20" fmla="*/ 76 w 54"/>
                    <a:gd name="T21" fmla="*/ 385 h 72"/>
                    <a:gd name="T22" fmla="*/ 229 w 54"/>
                    <a:gd name="T23" fmla="*/ 457 h 72"/>
                    <a:gd name="T24" fmla="*/ 153 w 54"/>
                    <a:gd name="T25" fmla="*/ 229 h 72"/>
                    <a:gd name="T26" fmla="*/ 304 w 54"/>
                    <a:gd name="T27" fmla="*/ 0 h 7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72"/>
                    <a:gd name="T44" fmla="*/ 54 w 54"/>
                    <a:gd name="T45" fmla="*/ 72 h 72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72">
                      <a:moveTo>
                        <a:pt x="24" y="0"/>
                      </a:moveTo>
                      <a:lnTo>
                        <a:pt x="48" y="12"/>
                      </a:lnTo>
                      <a:lnTo>
                        <a:pt x="54" y="24"/>
                      </a:lnTo>
                      <a:lnTo>
                        <a:pt x="54" y="42"/>
                      </a:lnTo>
                      <a:lnTo>
                        <a:pt x="48" y="54"/>
                      </a:lnTo>
                      <a:lnTo>
                        <a:pt x="36" y="48"/>
                      </a:lnTo>
                      <a:lnTo>
                        <a:pt x="36" y="54"/>
                      </a:lnTo>
                      <a:lnTo>
                        <a:pt x="36" y="66"/>
                      </a:lnTo>
                      <a:lnTo>
                        <a:pt x="18" y="72"/>
                      </a:lnTo>
                      <a:lnTo>
                        <a:pt x="0" y="36"/>
                      </a:lnTo>
                      <a:lnTo>
                        <a:pt x="6" y="30"/>
                      </a:lnTo>
                      <a:lnTo>
                        <a:pt x="18" y="36"/>
                      </a:lnTo>
                      <a:lnTo>
                        <a:pt x="12" y="18"/>
                      </a:lnTo>
                      <a:lnTo>
                        <a:pt x="24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8196" name="Line 50"/>
          <p:cNvSpPr>
            <a:spLocks noChangeShapeType="1"/>
          </p:cNvSpPr>
          <p:nvPr/>
        </p:nvSpPr>
        <p:spPr bwMode="auto">
          <a:xfrm flipV="1">
            <a:off x="1479550" y="838199"/>
            <a:ext cx="2406650" cy="1046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3"/>
          <p:cNvSpPr>
            <a:spLocks noChangeArrowheads="1"/>
          </p:cNvSpPr>
          <p:nvPr/>
        </p:nvSpPr>
        <p:spPr bwMode="auto">
          <a:xfrm>
            <a:off x="818745" y="2719624"/>
            <a:ext cx="4713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Year </a:t>
            </a:r>
            <a:r>
              <a:rPr lang="en-US" sz="2000" b="1" dirty="0" smtClean="0">
                <a:solidFill>
                  <a:srgbClr val="008000"/>
                </a:solidFill>
                <a:latin typeface="Bookman Old Style" pitchFamily="18" charset="0"/>
              </a:rPr>
              <a:t>2018 </a:t>
            </a:r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Litter Program Activity</a:t>
            </a:r>
            <a:endParaRPr lang="en-US" b="1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8198" name="Rectangle 54"/>
          <p:cNvSpPr>
            <a:spLocks noChangeArrowheads="1"/>
          </p:cNvSpPr>
          <p:nvPr/>
        </p:nvSpPr>
        <p:spPr bwMode="auto">
          <a:xfrm>
            <a:off x="760740" y="5210470"/>
            <a:ext cx="2905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8000"/>
                </a:solidFill>
                <a:latin typeface="Bookman Old Style" pitchFamily="18" charset="0"/>
              </a:rPr>
              <a:t>Detail on Total Pounds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657426"/>
              </p:ext>
            </p:extLst>
          </p:nvPr>
        </p:nvGraphicFramePr>
        <p:xfrm>
          <a:off x="838200" y="3150231"/>
          <a:ext cx="6858000" cy="1873437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0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5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8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5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4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Hours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Miles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Acres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# Dumps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0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0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1,471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12,726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241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0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0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0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248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6,560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228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0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1,829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19,486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258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254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015944"/>
              </p:ext>
            </p:extLst>
          </p:nvPr>
        </p:nvGraphicFramePr>
        <p:xfrm>
          <a:off x="838200" y="5547728"/>
          <a:ext cx="6857999" cy="209154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0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29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96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Litter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Illegal Dump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Recycle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9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9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8,066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2,935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1,725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12,726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9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9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9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3,111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3,156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293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6,560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9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11,277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6,091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2,118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19,486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886200" y="594595"/>
            <a:ext cx="25282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en-US" b="1" dirty="0">
                <a:latin typeface="Bookman Old Style"/>
              </a:rPr>
              <a:t>Pacific 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9" name="Group 2"/>
          <p:cNvGrpSpPr>
            <a:grpSpLocks/>
          </p:cNvGrpSpPr>
          <p:nvPr/>
        </p:nvGrpSpPr>
        <p:grpSpPr bwMode="auto">
          <a:xfrm>
            <a:off x="592138" y="354013"/>
            <a:ext cx="2859087" cy="2363787"/>
            <a:chOff x="1949" y="912"/>
            <a:chExt cx="5155" cy="6480"/>
          </a:xfrm>
        </p:grpSpPr>
        <p:sp>
          <p:nvSpPr>
            <p:cNvPr id="9321" name="Freeform 3"/>
            <p:cNvSpPr>
              <a:spLocks/>
            </p:cNvSpPr>
            <p:nvPr/>
          </p:nvSpPr>
          <p:spPr bwMode="auto">
            <a:xfrm>
              <a:off x="3418" y="5438"/>
              <a:ext cx="770" cy="589"/>
            </a:xfrm>
            <a:custGeom>
              <a:avLst/>
              <a:gdLst>
                <a:gd name="T0" fmla="*/ 5175 w 408"/>
                <a:gd name="T1" fmla="*/ 60 h 312"/>
                <a:gd name="T2" fmla="*/ 3729 w 408"/>
                <a:gd name="T3" fmla="*/ 53 h 312"/>
                <a:gd name="T4" fmla="*/ 28 w 408"/>
                <a:gd name="T5" fmla="*/ 0 h 312"/>
                <a:gd name="T6" fmla="*/ 0 w 408"/>
                <a:gd name="T7" fmla="*/ 1601 h 312"/>
                <a:gd name="T8" fmla="*/ 228 w 408"/>
                <a:gd name="T9" fmla="*/ 1461 h 312"/>
                <a:gd name="T10" fmla="*/ 228 w 408"/>
                <a:gd name="T11" fmla="*/ 1729 h 312"/>
                <a:gd name="T12" fmla="*/ 417 w 408"/>
                <a:gd name="T13" fmla="*/ 2007 h 312"/>
                <a:gd name="T14" fmla="*/ 734 w 408"/>
                <a:gd name="T15" fmla="*/ 2175 h 312"/>
                <a:gd name="T16" fmla="*/ 1417 w 408"/>
                <a:gd name="T17" fmla="*/ 2160 h 312"/>
                <a:gd name="T18" fmla="*/ 2068 w 408"/>
                <a:gd name="T19" fmla="*/ 1890 h 312"/>
                <a:gd name="T20" fmla="*/ 2333 w 408"/>
                <a:gd name="T21" fmla="*/ 1890 h 312"/>
                <a:gd name="T22" fmla="*/ 2629 w 408"/>
                <a:gd name="T23" fmla="*/ 2071 h 312"/>
                <a:gd name="T24" fmla="*/ 2891 w 408"/>
                <a:gd name="T25" fmla="*/ 2107 h 312"/>
                <a:gd name="T26" fmla="*/ 3206 w 408"/>
                <a:gd name="T27" fmla="*/ 2335 h 312"/>
                <a:gd name="T28" fmla="*/ 3312 w 408"/>
                <a:gd name="T29" fmla="*/ 2758 h 312"/>
                <a:gd name="T30" fmla="*/ 3961 w 408"/>
                <a:gd name="T31" fmla="*/ 3810 h 312"/>
                <a:gd name="T32" fmla="*/ 4577 w 408"/>
                <a:gd name="T33" fmla="*/ 3963 h 312"/>
                <a:gd name="T34" fmla="*/ 5122 w 408"/>
                <a:gd name="T35" fmla="*/ 3721 h 312"/>
                <a:gd name="T36" fmla="*/ 5175 w 408"/>
                <a:gd name="T37" fmla="*/ 60 h 3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08"/>
                <a:gd name="T58" fmla="*/ 0 h 312"/>
                <a:gd name="T59" fmla="*/ 408 w 408"/>
                <a:gd name="T60" fmla="*/ 312 h 3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08" h="312">
                  <a:moveTo>
                    <a:pt x="408" y="5"/>
                  </a:moveTo>
                  <a:lnTo>
                    <a:pt x="294" y="4"/>
                  </a:lnTo>
                  <a:lnTo>
                    <a:pt x="2" y="0"/>
                  </a:lnTo>
                  <a:lnTo>
                    <a:pt x="0" y="126"/>
                  </a:lnTo>
                  <a:lnTo>
                    <a:pt x="18" y="115"/>
                  </a:lnTo>
                  <a:lnTo>
                    <a:pt x="18" y="136"/>
                  </a:lnTo>
                  <a:lnTo>
                    <a:pt x="33" y="158"/>
                  </a:lnTo>
                  <a:lnTo>
                    <a:pt x="58" y="171"/>
                  </a:lnTo>
                  <a:lnTo>
                    <a:pt x="112" y="170"/>
                  </a:lnTo>
                  <a:lnTo>
                    <a:pt x="163" y="149"/>
                  </a:lnTo>
                  <a:lnTo>
                    <a:pt x="184" y="149"/>
                  </a:lnTo>
                  <a:lnTo>
                    <a:pt x="207" y="163"/>
                  </a:lnTo>
                  <a:lnTo>
                    <a:pt x="228" y="166"/>
                  </a:lnTo>
                  <a:lnTo>
                    <a:pt x="253" y="184"/>
                  </a:lnTo>
                  <a:lnTo>
                    <a:pt x="261" y="217"/>
                  </a:lnTo>
                  <a:lnTo>
                    <a:pt x="312" y="300"/>
                  </a:lnTo>
                  <a:lnTo>
                    <a:pt x="361" y="312"/>
                  </a:lnTo>
                  <a:lnTo>
                    <a:pt x="404" y="293"/>
                  </a:lnTo>
                  <a:lnTo>
                    <a:pt x="408" y="5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2" name="Freeform 4"/>
            <p:cNvSpPr>
              <a:spLocks/>
            </p:cNvSpPr>
            <p:nvPr/>
          </p:nvSpPr>
          <p:spPr bwMode="auto">
            <a:xfrm>
              <a:off x="3422" y="5432"/>
              <a:ext cx="770" cy="601"/>
            </a:xfrm>
            <a:custGeom>
              <a:avLst/>
              <a:gdLst>
                <a:gd name="T0" fmla="*/ 5175 w 408"/>
                <a:gd name="T1" fmla="*/ 76 h 318"/>
                <a:gd name="T2" fmla="*/ 3729 w 408"/>
                <a:gd name="T3" fmla="*/ 76 h 318"/>
                <a:gd name="T4" fmla="*/ 3729 w 408"/>
                <a:gd name="T5" fmla="*/ 76 h 318"/>
                <a:gd name="T6" fmla="*/ 0 w 408"/>
                <a:gd name="T7" fmla="*/ 0 h 318"/>
                <a:gd name="T8" fmla="*/ 0 w 408"/>
                <a:gd name="T9" fmla="*/ 1682 h 318"/>
                <a:gd name="T10" fmla="*/ 228 w 408"/>
                <a:gd name="T11" fmla="*/ 1533 h 318"/>
                <a:gd name="T12" fmla="*/ 228 w 408"/>
                <a:gd name="T13" fmla="*/ 1761 h 318"/>
                <a:gd name="T14" fmla="*/ 385 w 408"/>
                <a:gd name="T15" fmla="*/ 2064 h 318"/>
                <a:gd name="T16" fmla="*/ 687 w 408"/>
                <a:gd name="T17" fmla="*/ 2223 h 318"/>
                <a:gd name="T18" fmla="*/ 1372 w 408"/>
                <a:gd name="T19" fmla="*/ 2223 h 318"/>
                <a:gd name="T20" fmla="*/ 2059 w 408"/>
                <a:gd name="T21" fmla="*/ 1911 h 318"/>
                <a:gd name="T22" fmla="*/ 2287 w 408"/>
                <a:gd name="T23" fmla="*/ 1911 h 318"/>
                <a:gd name="T24" fmla="*/ 2589 w 408"/>
                <a:gd name="T25" fmla="*/ 2147 h 318"/>
                <a:gd name="T26" fmla="*/ 2891 w 408"/>
                <a:gd name="T27" fmla="*/ 2147 h 318"/>
                <a:gd name="T28" fmla="*/ 3199 w 408"/>
                <a:gd name="T29" fmla="*/ 2376 h 318"/>
                <a:gd name="T30" fmla="*/ 3272 w 408"/>
                <a:gd name="T31" fmla="*/ 2837 h 318"/>
                <a:gd name="T32" fmla="*/ 3961 w 408"/>
                <a:gd name="T33" fmla="*/ 3901 h 318"/>
                <a:gd name="T34" fmla="*/ 4563 w 408"/>
                <a:gd name="T35" fmla="*/ 4058 h 318"/>
                <a:gd name="T36" fmla="*/ 5101 w 408"/>
                <a:gd name="T37" fmla="*/ 3753 h 318"/>
                <a:gd name="T38" fmla="*/ 5175 w 408"/>
                <a:gd name="T39" fmla="*/ 76 h 31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08"/>
                <a:gd name="T61" fmla="*/ 0 h 318"/>
                <a:gd name="T62" fmla="*/ 408 w 408"/>
                <a:gd name="T63" fmla="*/ 318 h 31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08" h="318">
                  <a:moveTo>
                    <a:pt x="408" y="6"/>
                  </a:moveTo>
                  <a:lnTo>
                    <a:pt x="294" y="6"/>
                  </a:lnTo>
                  <a:lnTo>
                    <a:pt x="0" y="0"/>
                  </a:lnTo>
                  <a:lnTo>
                    <a:pt x="0" y="132"/>
                  </a:lnTo>
                  <a:lnTo>
                    <a:pt x="18" y="120"/>
                  </a:lnTo>
                  <a:lnTo>
                    <a:pt x="18" y="138"/>
                  </a:lnTo>
                  <a:lnTo>
                    <a:pt x="30" y="162"/>
                  </a:lnTo>
                  <a:lnTo>
                    <a:pt x="54" y="174"/>
                  </a:lnTo>
                  <a:lnTo>
                    <a:pt x="108" y="174"/>
                  </a:lnTo>
                  <a:lnTo>
                    <a:pt x="162" y="150"/>
                  </a:lnTo>
                  <a:lnTo>
                    <a:pt x="180" y="150"/>
                  </a:lnTo>
                  <a:lnTo>
                    <a:pt x="204" y="168"/>
                  </a:lnTo>
                  <a:lnTo>
                    <a:pt x="228" y="168"/>
                  </a:lnTo>
                  <a:lnTo>
                    <a:pt x="252" y="186"/>
                  </a:lnTo>
                  <a:lnTo>
                    <a:pt x="258" y="222"/>
                  </a:lnTo>
                  <a:lnTo>
                    <a:pt x="312" y="306"/>
                  </a:lnTo>
                  <a:lnTo>
                    <a:pt x="360" y="318"/>
                  </a:lnTo>
                  <a:lnTo>
                    <a:pt x="402" y="294"/>
                  </a:lnTo>
                  <a:lnTo>
                    <a:pt x="40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3" name="Freeform 5"/>
            <p:cNvSpPr>
              <a:spLocks/>
            </p:cNvSpPr>
            <p:nvPr/>
          </p:nvSpPr>
          <p:spPr bwMode="auto">
            <a:xfrm>
              <a:off x="3973" y="4524"/>
              <a:ext cx="3131" cy="952"/>
            </a:xfrm>
            <a:custGeom>
              <a:avLst/>
              <a:gdLst>
                <a:gd name="T0" fmla="*/ 11906 w 1658"/>
                <a:gd name="T1" fmla="*/ 6330 h 504"/>
                <a:gd name="T2" fmla="*/ 1462 w 1658"/>
                <a:gd name="T3" fmla="*/ 6226 h 504"/>
                <a:gd name="T4" fmla="*/ 0 w 1658"/>
                <a:gd name="T5" fmla="*/ 6214 h 504"/>
                <a:gd name="T6" fmla="*/ 113 w 1658"/>
                <a:gd name="T7" fmla="*/ 0 h 504"/>
                <a:gd name="T8" fmla="*/ 2160 w 1658"/>
                <a:gd name="T9" fmla="*/ 53 h 504"/>
                <a:gd name="T10" fmla="*/ 2147 w 1658"/>
                <a:gd name="T11" fmla="*/ 599 h 504"/>
                <a:gd name="T12" fmla="*/ 12384 w 1658"/>
                <a:gd name="T13" fmla="*/ 774 h 504"/>
                <a:gd name="T14" fmla="*/ 13024 w 1658"/>
                <a:gd name="T15" fmla="*/ 856 h 504"/>
                <a:gd name="T16" fmla="*/ 14343 w 1658"/>
                <a:gd name="T17" fmla="*/ 956 h 504"/>
                <a:gd name="T18" fmla="*/ 14803 w 1658"/>
                <a:gd name="T19" fmla="*/ 1031 h 504"/>
                <a:gd name="T20" fmla="*/ 15759 w 1658"/>
                <a:gd name="T21" fmla="*/ 1402 h 504"/>
                <a:gd name="T22" fmla="*/ 16116 w 1658"/>
                <a:gd name="T23" fmla="*/ 1205 h 504"/>
                <a:gd name="T24" fmla="*/ 16418 w 1658"/>
                <a:gd name="T25" fmla="*/ 561 h 504"/>
                <a:gd name="T26" fmla="*/ 16594 w 1658"/>
                <a:gd name="T27" fmla="*/ 317 h 504"/>
                <a:gd name="T28" fmla="*/ 20231 w 1658"/>
                <a:gd name="T29" fmla="*/ 342 h 504"/>
                <a:gd name="T30" fmla="*/ 20627 w 1658"/>
                <a:gd name="T31" fmla="*/ 992 h 504"/>
                <a:gd name="T32" fmla="*/ 21086 w 1658"/>
                <a:gd name="T33" fmla="*/ 1417 h 504"/>
                <a:gd name="T34" fmla="*/ 21026 w 1658"/>
                <a:gd name="T35" fmla="*/ 1562 h 504"/>
                <a:gd name="T36" fmla="*/ 20656 w 1658"/>
                <a:gd name="T37" fmla="*/ 1791 h 504"/>
                <a:gd name="T38" fmla="*/ 20627 w 1658"/>
                <a:gd name="T39" fmla="*/ 2008 h 504"/>
                <a:gd name="T40" fmla="*/ 20869 w 1658"/>
                <a:gd name="T41" fmla="*/ 3079 h 504"/>
                <a:gd name="T42" fmla="*/ 20741 w 1658"/>
                <a:gd name="T43" fmla="*/ 3564 h 504"/>
                <a:gd name="T44" fmla="*/ 20246 w 1658"/>
                <a:gd name="T45" fmla="*/ 4063 h 504"/>
                <a:gd name="T46" fmla="*/ 20359 w 1658"/>
                <a:gd name="T47" fmla="*/ 4556 h 504"/>
                <a:gd name="T48" fmla="*/ 20427 w 1658"/>
                <a:gd name="T49" fmla="*/ 4898 h 504"/>
                <a:gd name="T50" fmla="*/ 20869 w 1658"/>
                <a:gd name="T51" fmla="*/ 5474 h 504"/>
                <a:gd name="T52" fmla="*/ 20944 w 1658"/>
                <a:gd name="T53" fmla="*/ 6044 h 504"/>
                <a:gd name="T54" fmla="*/ 20829 w 1658"/>
                <a:gd name="T55" fmla="*/ 6415 h 504"/>
                <a:gd name="T56" fmla="*/ 19585 w 1658"/>
                <a:gd name="T57" fmla="*/ 6401 h 504"/>
                <a:gd name="T58" fmla="*/ 11906 w 1658"/>
                <a:gd name="T59" fmla="*/ 6330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8"/>
                <a:gd name="T91" fmla="*/ 0 h 504"/>
                <a:gd name="T92" fmla="*/ 1658 w 1658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8" h="504">
                  <a:moveTo>
                    <a:pt x="936" y="497"/>
                  </a:moveTo>
                  <a:lnTo>
                    <a:pt x="115" y="489"/>
                  </a:lnTo>
                  <a:lnTo>
                    <a:pt x="0" y="488"/>
                  </a:lnTo>
                  <a:lnTo>
                    <a:pt x="9" y="0"/>
                  </a:lnTo>
                  <a:lnTo>
                    <a:pt x="170" y="4"/>
                  </a:lnTo>
                  <a:lnTo>
                    <a:pt x="169" y="47"/>
                  </a:lnTo>
                  <a:lnTo>
                    <a:pt x="974" y="61"/>
                  </a:lnTo>
                  <a:lnTo>
                    <a:pt x="1024" y="67"/>
                  </a:lnTo>
                  <a:lnTo>
                    <a:pt x="1128" y="75"/>
                  </a:lnTo>
                  <a:lnTo>
                    <a:pt x="1164" y="81"/>
                  </a:lnTo>
                  <a:lnTo>
                    <a:pt x="1239" y="110"/>
                  </a:lnTo>
                  <a:lnTo>
                    <a:pt x="1267" y="95"/>
                  </a:lnTo>
                  <a:lnTo>
                    <a:pt x="1291" y="44"/>
                  </a:lnTo>
                  <a:lnTo>
                    <a:pt x="1305" y="25"/>
                  </a:lnTo>
                  <a:lnTo>
                    <a:pt x="1591" y="27"/>
                  </a:lnTo>
                  <a:lnTo>
                    <a:pt x="1622" y="78"/>
                  </a:lnTo>
                  <a:lnTo>
                    <a:pt x="1658" y="111"/>
                  </a:lnTo>
                  <a:lnTo>
                    <a:pt x="1653" y="123"/>
                  </a:lnTo>
                  <a:lnTo>
                    <a:pt x="1624" y="141"/>
                  </a:lnTo>
                  <a:lnTo>
                    <a:pt x="1622" y="158"/>
                  </a:lnTo>
                  <a:lnTo>
                    <a:pt x="1641" y="242"/>
                  </a:lnTo>
                  <a:lnTo>
                    <a:pt x="1631" y="280"/>
                  </a:lnTo>
                  <a:lnTo>
                    <a:pt x="1592" y="319"/>
                  </a:lnTo>
                  <a:lnTo>
                    <a:pt x="1601" y="358"/>
                  </a:lnTo>
                  <a:lnTo>
                    <a:pt x="1606" y="385"/>
                  </a:lnTo>
                  <a:lnTo>
                    <a:pt x="1641" y="430"/>
                  </a:lnTo>
                  <a:lnTo>
                    <a:pt x="1647" y="475"/>
                  </a:lnTo>
                  <a:lnTo>
                    <a:pt x="1638" y="504"/>
                  </a:lnTo>
                  <a:lnTo>
                    <a:pt x="1540" y="503"/>
                  </a:lnTo>
                  <a:lnTo>
                    <a:pt x="936" y="497"/>
                  </a:lnTo>
                  <a:close/>
                </a:path>
              </a:pathLst>
            </a:custGeom>
            <a:solidFill>
              <a:srgbClr val="FFD3B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4" name="Freeform 6"/>
            <p:cNvSpPr>
              <a:spLocks/>
            </p:cNvSpPr>
            <p:nvPr/>
          </p:nvSpPr>
          <p:spPr bwMode="auto">
            <a:xfrm>
              <a:off x="3977" y="4526"/>
              <a:ext cx="3127" cy="951"/>
            </a:xfrm>
            <a:custGeom>
              <a:avLst/>
              <a:gdLst>
                <a:gd name="T0" fmla="*/ 11898 w 1656"/>
                <a:gd name="T1" fmla="*/ 6315 h 504"/>
                <a:gd name="T2" fmla="*/ 1448 w 1656"/>
                <a:gd name="T3" fmla="*/ 6159 h 504"/>
                <a:gd name="T4" fmla="*/ 0 w 1656"/>
                <a:gd name="T5" fmla="*/ 6159 h 504"/>
                <a:gd name="T6" fmla="*/ 76 w 1656"/>
                <a:gd name="T7" fmla="*/ 0 h 504"/>
                <a:gd name="T8" fmla="*/ 2136 w 1656"/>
                <a:gd name="T9" fmla="*/ 0 h 504"/>
                <a:gd name="T10" fmla="*/ 2136 w 1656"/>
                <a:gd name="T11" fmla="*/ 613 h 504"/>
                <a:gd name="T12" fmla="*/ 12355 w 1656"/>
                <a:gd name="T13" fmla="*/ 759 h 504"/>
                <a:gd name="T14" fmla="*/ 12969 w 1656"/>
                <a:gd name="T15" fmla="*/ 840 h 504"/>
                <a:gd name="T16" fmla="*/ 14342 w 1656"/>
                <a:gd name="T17" fmla="*/ 915 h 504"/>
                <a:gd name="T18" fmla="*/ 14797 w 1656"/>
                <a:gd name="T19" fmla="*/ 987 h 504"/>
                <a:gd name="T20" fmla="*/ 15714 w 1656"/>
                <a:gd name="T21" fmla="*/ 1370 h 504"/>
                <a:gd name="T22" fmla="*/ 16100 w 1656"/>
                <a:gd name="T23" fmla="*/ 1217 h 504"/>
                <a:gd name="T24" fmla="*/ 16402 w 1656"/>
                <a:gd name="T25" fmla="*/ 530 h 504"/>
                <a:gd name="T26" fmla="*/ 16555 w 1656"/>
                <a:gd name="T27" fmla="*/ 302 h 504"/>
                <a:gd name="T28" fmla="*/ 20214 w 1656"/>
                <a:gd name="T29" fmla="*/ 302 h 504"/>
                <a:gd name="T30" fmla="*/ 20596 w 1656"/>
                <a:gd name="T31" fmla="*/ 987 h 504"/>
                <a:gd name="T32" fmla="*/ 21054 w 1656"/>
                <a:gd name="T33" fmla="*/ 1370 h 504"/>
                <a:gd name="T34" fmla="*/ 20981 w 1656"/>
                <a:gd name="T35" fmla="*/ 1517 h 504"/>
                <a:gd name="T36" fmla="*/ 20596 w 1656"/>
                <a:gd name="T37" fmla="*/ 1747 h 504"/>
                <a:gd name="T38" fmla="*/ 20596 w 1656"/>
                <a:gd name="T39" fmla="*/ 1976 h 504"/>
                <a:gd name="T40" fmla="*/ 20824 w 1656"/>
                <a:gd name="T41" fmla="*/ 3044 h 504"/>
                <a:gd name="T42" fmla="*/ 20752 w 1656"/>
                <a:gd name="T43" fmla="*/ 3500 h 504"/>
                <a:gd name="T44" fmla="*/ 20214 w 1656"/>
                <a:gd name="T45" fmla="*/ 4030 h 504"/>
                <a:gd name="T46" fmla="*/ 20367 w 1656"/>
                <a:gd name="T47" fmla="*/ 4487 h 504"/>
                <a:gd name="T48" fmla="*/ 20367 w 1656"/>
                <a:gd name="T49" fmla="*/ 4870 h 504"/>
                <a:gd name="T50" fmla="*/ 20824 w 1656"/>
                <a:gd name="T51" fmla="*/ 5400 h 504"/>
                <a:gd name="T52" fmla="*/ 20898 w 1656"/>
                <a:gd name="T53" fmla="*/ 6006 h 504"/>
                <a:gd name="T54" fmla="*/ 20824 w 1656"/>
                <a:gd name="T55" fmla="*/ 6387 h 504"/>
                <a:gd name="T56" fmla="*/ 19525 w 1656"/>
                <a:gd name="T57" fmla="*/ 6387 h 504"/>
                <a:gd name="T58" fmla="*/ 11898 w 1656"/>
                <a:gd name="T59" fmla="*/ 6315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6"/>
                <a:gd name="T91" fmla="*/ 0 h 504"/>
                <a:gd name="T92" fmla="*/ 1656 w 1656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6" h="504">
                  <a:moveTo>
                    <a:pt x="936" y="498"/>
                  </a:moveTo>
                  <a:lnTo>
                    <a:pt x="114" y="486"/>
                  </a:lnTo>
                  <a:lnTo>
                    <a:pt x="0" y="486"/>
                  </a:lnTo>
                  <a:lnTo>
                    <a:pt x="6" y="0"/>
                  </a:lnTo>
                  <a:lnTo>
                    <a:pt x="168" y="0"/>
                  </a:lnTo>
                  <a:lnTo>
                    <a:pt x="168" y="48"/>
                  </a:lnTo>
                  <a:lnTo>
                    <a:pt x="972" y="60"/>
                  </a:lnTo>
                  <a:lnTo>
                    <a:pt x="1020" y="66"/>
                  </a:lnTo>
                  <a:lnTo>
                    <a:pt x="1128" y="72"/>
                  </a:lnTo>
                  <a:lnTo>
                    <a:pt x="1164" y="78"/>
                  </a:lnTo>
                  <a:lnTo>
                    <a:pt x="1236" y="108"/>
                  </a:lnTo>
                  <a:lnTo>
                    <a:pt x="1266" y="96"/>
                  </a:lnTo>
                  <a:lnTo>
                    <a:pt x="1290" y="42"/>
                  </a:lnTo>
                  <a:lnTo>
                    <a:pt x="1302" y="24"/>
                  </a:lnTo>
                  <a:lnTo>
                    <a:pt x="1590" y="24"/>
                  </a:lnTo>
                  <a:lnTo>
                    <a:pt x="1620" y="78"/>
                  </a:lnTo>
                  <a:lnTo>
                    <a:pt x="1656" y="108"/>
                  </a:lnTo>
                  <a:lnTo>
                    <a:pt x="1650" y="120"/>
                  </a:lnTo>
                  <a:lnTo>
                    <a:pt x="1620" y="138"/>
                  </a:lnTo>
                  <a:lnTo>
                    <a:pt x="1620" y="156"/>
                  </a:lnTo>
                  <a:lnTo>
                    <a:pt x="1638" y="240"/>
                  </a:lnTo>
                  <a:lnTo>
                    <a:pt x="1632" y="276"/>
                  </a:lnTo>
                  <a:lnTo>
                    <a:pt x="1590" y="318"/>
                  </a:lnTo>
                  <a:lnTo>
                    <a:pt x="1602" y="354"/>
                  </a:lnTo>
                  <a:lnTo>
                    <a:pt x="1602" y="384"/>
                  </a:lnTo>
                  <a:lnTo>
                    <a:pt x="1638" y="426"/>
                  </a:lnTo>
                  <a:lnTo>
                    <a:pt x="1644" y="474"/>
                  </a:lnTo>
                  <a:lnTo>
                    <a:pt x="1638" y="504"/>
                  </a:lnTo>
                  <a:lnTo>
                    <a:pt x="1536" y="504"/>
                  </a:lnTo>
                  <a:lnTo>
                    <a:pt x="936" y="49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5" name="Freeform 7"/>
            <p:cNvSpPr>
              <a:spLocks/>
            </p:cNvSpPr>
            <p:nvPr/>
          </p:nvSpPr>
          <p:spPr bwMode="auto">
            <a:xfrm>
              <a:off x="2995" y="5194"/>
              <a:ext cx="76" cy="223"/>
            </a:xfrm>
            <a:custGeom>
              <a:avLst/>
              <a:gdLst>
                <a:gd name="T0" fmla="*/ 169 w 40"/>
                <a:gd name="T1" fmla="*/ 0 h 118"/>
                <a:gd name="T2" fmla="*/ 40 w 40"/>
                <a:gd name="T3" fmla="*/ 599 h 118"/>
                <a:gd name="T4" fmla="*/ 0 w 40"/>
                <a:gd name="T5" fmla="*/ 828 h 118"/>
                <a:gd name="T6" fmla="*/ 192 w 40"/>
                <a:gd name="T7" fmla="*/ 992 h 118"/>
                <a:gd name="T8" fmla="*/ 260 w 40"/>
                <a:gd name="T9" fmla="*/ 1121 h 118"/>
                <a:gd name="T10" fmla="*/ 245 w 40"/>
                <a:gd name="T11" fmla="*/ 1432 h 118"/>
                <a:gd name="T12" fmla="*/ 376 w 40"/>
                <a:gd name="T13" fmla="*/ 1504 h 118"/>
                <a:gd name="T14" fmla="*/ 521 w 40"/>
                <a:gd name="T15" fmla="*/ 1304 h 118"/>
                <a:gd name="T16" fmla="*/ 465 w 40"/>
                <a:gd name="T17" fmla="*/ 858 h 118"/>
                <a:gd name="T18" fmla="*/ 389 w 40"/>
                <a:gd name="T19" fmla="*/ 501 h 118"/>
                <a:gd name="T20" fmla="*/ 236 w 40"/>
                <a:gd name="T21" fmla="*/ 401 h 118"/>
                <a:gd name="T22" fmla="*/ 260 w 40"/>
                <a:gd name="T23" fmla="*/ 53 h 118"/>
                <a:gd name="T24" fmla="*/ 169 w 40"/>
                <a:gd name="T25" fmla="*/ 0 h 1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"/>
                <a:gd name="T40" fmla="*/ 0 h 118"/>
                <a:gd name="T41" fmla="*/ 40 w 40"/>
                <a:gd name="T42" fmla="*/ 118 h 11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" h="118">
                  <a:moveTo>
                    <a:pt x="13" y="0"/>
                  </a:moveTo>
                  <a:lnTo>
                    <a:pt x="3" y="47"/>
                  </a:lnTo>
                  <a:lnTo>
                    <a:pt x="0" y="65"/>
                  </a:lnTo>
                  <a:lnTo>
                    <a:pt x="15" y="78"/>
                  </a:lnTo>
                  <a:lnTo>
                    <a:pt x="20" y="88"/>
                  </a:lnTo>
                  <a:lnTo>
                    <a:pt x="19" y="112"/>
                  </a:lnTo>
                  <a:lnTo>
                    <a:pt x="29" y="118"/>
                  </a:lnTo>
                  <a:lnTo>
                    <a:pt x="40" y="102"/>
                  </a:lnTo>
                  <a:lnTo>
                    <a:pt x="36" y="67"/>
                  </a:lnTo>
                  <a:lnTo>
                    <a:pt x="30" y="39"/>
                  </a:lnTo>
                  <a:lnTo>
                    <a:pt x="18" y="31"/>
                  </a:lnTo>
                  <a:lnTo>
                    <a:pt x="20" y="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326" name="Group 8"/>
            <p:cNvGrpSpPr>
              <a:grpSpLocks/>
            </p:cNvGrpSpPr>
            <p:nvPr/>
          </p:nvGrpSpPr>
          <p:grpSpPr bwMode="auto">
            <a:xfrm>
              <a:off x="2815" y="4503"/>
              <a:ext cx="1173" cy="1344"/>
              <a:chOff x="2815" y="4503"/>
              <a:chExt cx="1173" cy="1344"/>
            </a:xfrm>
          </p:grpSpPr>
          <p:sp>
            <p:nvSpPr>
              <p:cNvPr id="9360" name="Freeform 9"/>
              <p:cNvSpPr>
                <a:spLocks/>
              </p:cNvSpPr>
              <p:nvPr/>
            </p:nvSpPr>
            <p:spPr bwMode="auto">
              <a:xfrm>
                <a:off x="2815" y="4512"/>
                <a:ext cx="1169" cy="1335"/>
              </a:xfrm>
              <a:custGeom>
                <a:avLst/>
                <a:gdLst>
                  <a:gd name="T0" fmla="*/ 7832 w 619"/>
                  <a:gd name="T1" fmla="*/ 144 h 707"/>
                  <a:gd name="T2" fmla="*/ 0 w 619"/>
                  <a:gd name="T3" fmla="*/ 0 h 707"/>
                  <a:gd name="T4" fmla="*/ 168 w 619"/>
                  <a:gd name="T5" fmla="*/ 1388 h 707"/>
                  <a:gd name="T6" fmla="*/ 788 w 619"/>
                  <a:gd name="T7" fmla="*/ 1501 h 707"/>
                  <a:gd name="T8" fmla="*/ 1333 w 619"/>
                  <a:gd name="T9" fmla="*/ 1843 h 707"/>
                  <a:gd name="T10" fmla="*/ 1388 w 619"/>
                  <a:gd name="T11" fmla="*/ 1448 h 707"/>
                  <a:gd name="T12" fmla="*/ 1601 w 619"/>
                  <a:gd name="T13" fmla="*/ 931 h 707"/>
                  <a:gd name="T14" fmla="*/ 1758 w 619"/>
                  <a:gd name="T15" fmla="*/ 1220 h 707"/>
                  <a:gd name="T16" fmla="*/ 2304 w 619"/>
                  <a:gd name="T17" fmla="*/ 1577 h 707"/>
                  <a:gd name="T18" fmla="*/ 2336 w 619"/>
                  <a:gd name="T19" fmla="*/ 1220 h 707"/>
                  <a:gd name="T20" fmla="*/ 2621 w 619"/>
                  <a:gd name="T21" fmla="*/ 931 h 707"/>
                  <a:gd name="T22" fmla="*/ 3167 w 619"/>
                  <a:gd name="T23" fmla="*/ 1871 h 707"/>
                  <a:gd name="T24" fmla="*/ 2160 w 619"/>
                  <a:gd name="T25" fmla="*/ 1918 h 707"/>
                  <a:gd name="T26" fmla="*/ 1758 w 619"/>
                  <a:gd name="T27" fmla="*/ 2377 h 707"/>
                  <a:gd name="T28" fmla="*/ 2236 w 619"/>
                  <a:gd name="T29" fmla="*/ 3244 h 707"/>
                  <a:gd name="T30" fmla="*/ 1705 w 619"/>
                  <a:gd name="T31" fmla="*/ 2910 h 707"/>
                  <a:gd name="T32" fmla="*/ 2264 w 619"/>
                  <a:gd name="T33" fmla="*/ 3994 h 707"/>
                  <a:gd name="T34" fmla="*/ 1872 w 619"/>
                  <a:gd name="T35" fmla="*/ 4677 h 707"/>
                  <a:gd name="T36" fmla="*/ 1719 w 619"/>
                  <a:gd name="T37" fmla="*/ 5451 h 707"/>
                  <a:gd name="T38" fmla="*/ 2276 w 619"/>
                  <a:gd name="T39" fmla="*/ 5997 h 707"/>
                  <a:gd name="T40" fmla="*/ 1834 w 619"/>
                  <a:gd name="T41" fmla="*/ 5937 h 707"/>
                  <a:gd name="T42" fmla="*/ 1630 w 619"/>
                  <a:gd name="T43" fmla="*/ 6314 h 707"/>
                  <a:gd name="T44" fmla="*/ 1348 w 619"/>
                  <a:gd name="T45" fmla="*/ 6482 h 707"/>
                  <a:gd name="T46" fmla="*/ 1003 w 619"/>
                  <a:gd name="T47" fmla="*/ 6671 h 707"/>
                  <a:gd name="T48" fmla="*/ 714 w 619"/>
                  <a:gd name="T49" fmla="*/ 4692 h 707"/>
                  <a:gd name="T50" fmla="*/ 827 w 619"/>
                  <a:gd name="T51" fmla="*/ 3344 h 707"/>
                  <a:gd name="T52" fmla="*/ 574 w 619"/>
                  <a:gd name="T53" fmla="*/ 2645 h 707"/>
                  <a:gd name="T54" fmla="*/ 457 w 619"/>
                  <a:gd name="T55" fmla="*/ 2317 h 707"/>
                  <a:gd name="T56" fmla="*/ 432 w 619"/>
                  <a:gd name="T57" fmla="*/ 4524 h 707"/>
                  <a:gd name="T58" fmla="*/ 417 w 619"/>
                  <a:gd name="T59" fmla="*/ 7245 h 707"/>
                  <a:gd name="T60" fmla="*/ 189 w 619"/>
                  <a:gd name="T61" fmla="*/ 7816 h 707"/>
                  <a:gd name="T62" fmla="*/ 229 w 619"/>
                  <a:gd name="T63" fmla="*/ 8161 h 707"/>
                  <a:gd name="T64" fmla="*/ 585 w 619"/>
                  <a:gd name="T65" fmla="*/ 8044 h 707"/>
                  <a:gd name="T66" fmla="*/ 614 w 619"/>
                  <a:gd name="T67" fmla="*/ 7770 h 707"/>
                  <a:gd name="T68" fmla="*/ 1233 w 619"/>
                  <a:gd name="T69" fmla="*/ 7555 h 707"/>
                  <a:gd name="T70" fmla="*/ 1501 w 619"/>
                  <a:gd name="T71" fmla="*/ 8072 h 707"/>
                  <a:gd name="T72" fmla="*/ 1819 w 619"/>
                  <a:gd name="T73" fmla="*/ 8686 h 707"/>
                  <a:gd name="T74" fmla="*/ 2329 w 619"/>
                  <a:gd name="T75" fmla="*/ 8988 h 707"/>
                  <a:gd name="T76" fmla="*/ 2863 w 619"/>
                  <a:gd name="T77" fmla="*/ 8161 h 707"/>
                  <a:gd name="T78" fmla="*/ 3549 w 619"/>
                  <a:gd name="T79" fmla="*/ 8161 h 707"/>
                  <a:gd name="T80" fmla="*/ 3994 w 619"/>
                  <a:gd name="T81" fmla="*/ 7897 h 707"/>
                  <a:gd name="T82" fmla="*/ 7732 w 619"/>
                  <a:gd name="T83" fmla="*/ 6343 h 70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9"/>
                  <a:gd name="T127" fmla="*/ 0 h 707"/>
                  <a:gd name="T128" fmla="*/ 619 w 619"/>
                  <a:gd name="T129" fmla="*/ 707 h 70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9" h="707">
                    <a:moveTo>
                      <a:pt x="608" y="499"/>
                    </a:moveTo>
                    <a:lnTo>
                      <a:pt x="616" y="11"/>
                    </a:lnTo>
                    <a:lnTo>
                      <a:pt x="619" y="10"/>
                    </a:lnTo>
                    <a:lnTo>
                      <a:pt x="0" y="0"/>
                    </a:lnTo>
                    <a:lnTo>
                      <a:pt x="5" y="33"/>
                    </a:lnTo>
                    <a:lnTo>
                      <a:pt x="13" y="109"/>
                    </a:lnTo>
                    <a:lnTo>
                      <a:pt x="49" y="122"/>
                    </a:lnTo>
                    <a:lnTo>
                      <a:pt x="62" y="118"/>
                    </a:lnTo>
                    <a:lnTo>
                      <a:pt x="81" y="103"/>
                    </a:lnTo>
                    <a:lnTo>
                      <a:pt x="105" y="145"/>
                    </a:lnTo>
                    <a:lnTo>
                      <a:pt x="113" y="136"/>
                    </a:lnTo>
                    <a:lnTo>
                      <a:pt x="109" y="114"/>
                    </a:lnTo>
                    <a:lnTo>
                      <a:pt x="127" y="97"/>
                    </a:lnTo>
                    <a:lnTo>
                      <a:pt x="126" y="73"/>
                    </a:lnTo>
                    <a:lnTo>
                      <a:pt x="131" y="73"/>
                    </a:lnTo>
                    <a:lnTo>
                      <a:pt x="138" y="96"/>
                    </a:lnTo>
                    <a:lnTo>
                      <a:pt x="167" y="126"/>
                    </a:lnTo>
                    <a:lnTo>
                      <a:pt x="181" y="124"/>
                    </a:lnTo>
                    <a:lnTo>
                      <a:pt x="192" y="107"/>
                    </a:lnTo>
                    <a:lnTo>
                      <a:pt x="184" y="96"/>
                    </a:lnTo>
                    <a:lnTo>
                      <a:pt x="196" y="75"/>
                    </a:lnTo>
                    <a:lnTo>
                      <a:pt x="206" y="73"/>
                    </a:lnTo>
                    <a:lnTo>
                      <a:pt x="226" y="108"/>
                    </a:lnTo>
                    <a:lnTo>
                      <a:pt x="249" y="147"/>
                    </a:lnTo>
                    <a:lnTo>
                      <a:pt x="235" y="142"/>
                    </a:lnTo>
                    <a:lnTo>
                      <a:pt x="170" y="151"/>
                    </a:lnTo>
                    <a:lnTo>
                      <a:pt x="159" y="160"/>
                    </a:lnTo>
                    <a:lnTo>
                      <a:pt x="138" y="187"/>
                    </a:lnTo>
                    <a:lnTo>
                      <a:pt x="157" y="214"/>
                    </a:lnTo>
                    <a:lnTo>
                      <a:pt x="176" y="255"/>
                    </a:lnTo>
                    <a:lnTo>
                      <a:pt x="130" y="196"/>
                    </a:lnTo>
                    <a:lnTo>
                      <a:pt x="134" y="229"/>
                    </a:lnTo>
                    <a:lnTo>
                      <a:pt x="146" y="260"/>
                    </a:lnTo>
                    <a:lnTo>
                      <a:pt x="178" y="314"/>
                    </a:lnTo>
                    <a:lnTo>
                      <a:pt x="178" y="364"/>
                    </a:lnTo>
                    <a:lnTo>
                      <a:pt x="147" y="368"/>
                    </a:lnTo>
                    <a:lnTo>
                      <a:pt x="131" y="397"/>
                    </a:lnTo>
                    <a:lnTo>
                      <a:pt x="135" y="429"/>
                    </a:lnTo>
                    <a:lnTo>
                      <a:pt x="193" y="466"/>
                    </a:lnTo>
                    <a:lnTo>
                      <a:pt x="179" y="472"/>
                    </a:lnTo>
                    <a:lnTo>
                      <a:pt x="140" y="446"/>
                    </a:lnTo>
                    <a:lnTo>
                      <a:pt x="144" y="467"/>
                    </a:lnTo>
                    <a:lnTo>
                      <a:pt x="136" y="481"/>
                    </a:lnTo>
                    <a:lnTo>
                      <a:pt x="128" y="497"/>
                    </a:lnTo>
                    <a:lnTo>
                      <a:pt x="126" y="526"/>
                    </a:lnTo>
                    <a:lnTo>
                      <a:pt x="106" y="510"/>
                    </a:lnTo>
                    <a:lnTo>
                      <a:pt x="96" y="511"/>
                    </a:lnTo>
                    <a:lnTo>
                      <a:pt x="79" y="525"/>
                    </a:lnTo>
                    <a:lnTo>
                      <a:pt x="70" y="428"/>
                    </a:lnTo>
                    <a:lnTo>
                      <a:pt x="56" y="369"/>
                    </a:lnTo>
                    <a:lnTo>
                      <a:pt x="70" y="324"/>
                    </a:lnTo>
                    <a:lnTo>
                      <a:pt x="65" y="263"/>
                    </a:lnTo>
                    <a:lnTo>
                      <a:pt x="53" y="227"/>
                    </a:lnTo>
                    <a:lnTo>
                      <a:pt x="45" y="208"/>
                    </a:lnTo>
                    <a:lnTo>
                      <a:pt x="44" y="184"/>
                    </a:lnTo>
                    <a:lnTo>
                      <a:pt x="36" y="182"/>
                    </a:lnTo>
                    <a:lnTo>
                      <a:pt x="33" y="245"/>
                    </a:lnTo>
                    <a:lnTo>
                      <a:pt x="34" y="356"/>
                    </a:lnTo>
                    <a:lnTo>
                      <a:pt x="36" y="512"/>
                    </a:lnTo>
                    <a:lnTo>
                      <a:pt x="33" y="570"/>
                    </a:lnTo>
                    <a:lnTo>
                      <a:pt x="16" y="600"/>
                    </a:lnTo>
                    <a:lnTo>
                      <a:pt x="15" y="615"/>
                    </a:lnTo>
                    <a:lnTo>
                      <a:pt x="7" y="631"/>
                    </a:lnTo>
                    <a:lnTo>
                      <a:pt x="18" y="642"/>
                    </a:lnTo>
                    <a:lnTo>
                      <a:pt x="33" y="630"/>
                    </a:lnTo>
                    <a:lnTo>
                      <a:pt x="46" y="633"/>
                    </a:lnTo>
                    <a:lnTo>
                      <a:pt x="58" y="624"/>
                    </a:lnTo>
                    <a:lnTo>
                      <a:pt x="48" y="611"/>
                    </a:lnTo>
                    <a:lnTo>
                      <a:pt x="67" y="588"/>
                    </a:lnTo>
                    <a:lnTo>
                      <a:pt x="97" y="594"/>
                    </a:lnTo>
                    <a:lnTo>
                      <a:pt x="100" y="623"/>
                    </a:lnTo>
                    <a:lnTo>
                      <a:pt x="118" y="635"/>
                    </a:lnTo>
                    <a:lnTo>
                      <a:pt x="141" y="664"/>
                    </a:lnTo>
                    <a:lnTo>
                      <a:pt x="143" y="683"/>
                    </a:lnTo>
                    <a:lnTo>
                      <a:pt x="157" y="707"/>
                    </a:lnTo>
                    <a:lnTo>
                      <a:pt x="183" y="707"/>
                    </a:lnTo>
                    <a:lnTo>
                      <a:pt x="210" y="681"/>
                    </a:lnTo>
                    <a:lnTo>
                      <a:pt x="225" y="642"/>
                    </a:lnTo>
                    <a:lnTo>
                      <a:pt x="262" y="632"/>
                    </a:lnTo>
                    <a:lnTo>
                      <a:pt x="279" y="642"/>
                    </a:lnTo>
                    <a:lnTo>
                      <a:pt x="297" y="648"/>
                    </a:lnTo>
                    <a:lnTo>
                      <a:pt x="314" y="621"/>
                    </a:lnTo>
                    <a:lnTo>
                      <a:pt x="316" y="495"/>
                    </a:lnTo>
                    <a:lnTo>
                      <a:pt x="608" y="499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1" name="Freeform 10"/>
              <p:cNvSpPr>
                <a:spLocks/>
              </p:cNvSpPr>
              <p:nvPr/>
            </p:nvSpPr>
            <p:spPr bwMode="auto">
              <a:xfrm>
                <a:off x="2821" y="4503"/>
                <a:ext cx="1167" cy="1337"/>
              </a:xfrm>
              <a:custGeom>
                <a:avLst/>
                <a:gdLst>
                  <a:gd name="T0" fmla="*/ 7859 w 618"/>
                  <a:gd name="T1" fmla="*/ 153 h 708"/>
                  <a:gd name="T2" fmla="*/ 0 w 618"/>
                  <a:gd name="T3" fmla="*/ 0 h 708"/>
                  <a:gd name="T4" fmla="*/ 153 w 618"/>
                  <a:gd name="T5" fmla="*/ 1373 h 708"/>
                  <a:gd name="T6" fmla="*/ 842 w 618"/>
                  <a:gd name="T7" fmla="*/ 1530 h 708"/>
                  <a:gd name="T8" fmla="*/ 1373 w 618"/>
                  <a:gd name="T9" fmla="*/ 1834 h 708"/>
                  <a:gd name="T10" fmla="*/ 1373 w 618"/>
                  <a:gd name="T11" fmla="*/ 1448 h 708"/>
                  <a:gd name="T12" fmla="*/ 1601 w 618"/>
                  <a:gd name="T13" fmla="*/ 916 h 708"/>
                  <a:gd name="T14" fmla="*/ 1758 w 618"/>
                  <a:gd name="T15" fmla="*/ 1220 h 708"/>
                  <a:gd name="T16" fmla="*/ 2289 w 618"/>
                  <a:gd name="T17" fmla="*/ 1601 h 708"/>
                  <a:gd name="T18" fmla="*/ 2364 w 618"/>
                  <a:gd name="T19" fmla="*/ 1220 h 708"/>
                  <a:gd name="T20" fmla="*/ 2593 w 618"/>
                  <a:gd name="T21" fmla="*/ 916 h 708"/>
                  <a:gd name="T22" fmla="*/ 3206 w 618"/>
                  <a:gd name="T23" fmla="*/ 1834 h 708"/>
                  <a:gd name="T24" fmla="*/ 2215 w 618"/>
                  <a:gd name="T25" fmla="*/ 1904 h 708"/>
                  <a:gd name="T26" fmla="*/ 1758 w 618"/>
                  <a:gd name="T27" fmla="*/ 2364 h 708"/>
                  <a:gd name="T28" fmla="*/ 2215 w 618"/>
                  <a:gd name="T29" fmla="*/ 3207 h 708"/>
                  <a:gd name="T30" fmla="*/ 1758 w 618"/>
                  <a:gd name="T31" fmla="*/ 2902 h 708"/>
                  <a:gd name="T32" fmla="*/ 2289 w 618"/>
                  <a:gd name="T33" fmla="*/ 3966 h 708"/>
                  <a:gd name="T34" fmla="*/ 1903 w 618"/>
                  <a:gd name="T35" fmla="*/ 4653 h 708"/>
                  <a:gd name="T36" fmla="*/ 1758 w 618"/>
                  <a:gd name="T37" fmla="*/ 5414 h 708"/>
                  <a:gd name="T38" fmla="*/ 2289 w 618"/>
                  <a:gd name="T39" fmla="*/ 6026 h 708"/>
                  <a:gd name="T40" fmla="*/ 1834 w 618"/>
                  <a:gd name="T41" fmla="*/ 5952 h 708"/>
                  <a:gd name="T42" fmla="*/ 1677 w 618"/>
                  <a:gd name="T43" fmla="*/ 6330 h 708"/>
                  <a:gd name="T44" fmla="*/ 1373 w 618"/>
                  <a:gd name="T45" fmla="*/ 6487 h 708"/>
                  <a:gd name="T46" fmla="*/ 991 w 618"/>
                  <a:gd name="T47" fmla="*/ 6640 h 708"/>
                  <a:gd name="T48" fmla="*/ 759 w 618"/>
                  <a:gd name="T49" fmla="*/ 4653 h 708"/>
                  <a:gd name="T50" fmla="*/ 842 w 618"/>
                  <a:gd name="T51" fmla="*/ 3359 h 708"/>
                  <a:gd name="T52" fmla="*/ 614 w 618"/>
                  <a:gd name="T53" fmla="*/ 2674 h 708"/>
                  <a:gd name="T54" fmla="*/ 457 w 618"/>
                  <a:gd name="T55" fmla="*/ 2289 h 708"/>
                  <a:gd name="T56" fmla="*/ 457 w 618"/>
                  <a:gd name="T57" fmla="*/ 4504 h 708"/>
                  <a:gd name="T58" fmla="*/ 457 w 618"/>
                  <a:gd name="T59" fmla="*/ 7246 h 708"/>
                  <a:gd name="T60" fmla="*/ 228 w 618"/>
                  <a:gd name="T61" fmla="*/ 7784 h 708"/>
                  <a:gd name="T62" fmla="*/ 228 w 618"/>
                  <a:gd name="T63" fmla="*/ 8164 h 708"/>
                  <a:gd name="T64" fmla="*/ 614 w 618"/>
                  <a:gd name="T65" fmla="*/ 8088 h 708"/>
                  <a:gd name="T66" fmla="*/ 614 w 618"/>
                  <a:gd name="T67" fmla="*/ 7784 h 708"/>
                  <a:gd name="T68" fmla="*/ 1220 w 618"/>
                  <a:gd name="T69" fmla="*/ 7557 h 708"/>
                  <a:gd name="T70" fmla="*/ 1530 w 618"/>
                  <a:gd name="T71" fmla="*/ 8088 h 708"/>
                  <a:gd name="T72" fmla="*/ 1834 w 618"/>
                  <a:gd name="T73" fmla="*/ 8702 h 708"/>
                  <a:gd name="T74" fmla="*/ 2364 w 618"/>
                  <a:gd name="T75" fmla="*/ 9004 h 708"/>
                  <a:gd name="T76" fmla="*/ 2902 w 618"/>
                  <a:gd name="T77" fmla="*/ 8164 h 708"/>
                  <a:gd name="T78" fmla="*/ 3588 w 618"/>
                  <a:gd name="T79" fmla="*/ 8164 h 708"/>
                  <a:gd name="T80" fmla="*/ 3966 w 618"/>
                  <a:gd name="T81" fmla="*/ 7935 h 708"/>
                  <a:gd name="T82" fmla="*/ 7703 w 618"/>
                  <a:gd name="T83" fmla="*/ 6330 h 70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8"/>
                  <a:gd name="T127" fmla="*/ 0 h 708"/>
                  <a:gd name="T128" fmla="*/ 618 w 618"/>
                  <a:gd name="T129" fmla="*/ 708 h 70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8" h="708">
                    <a:moveTo>
                      <a:pt x="606" y="498"/>
                    </a:moveTo>
                    <a:lnTo>
                      <a:pt x="618" y="12"/>
                    </a:lnTo>
                    <a:lnTo>
                      <a:pt x="0" y="0"/>
                    </a:lnTo>
                    <a:lnTo>
                      <a:pt x="6" y="36"/>
                    </a:lnTo>
                    <a:lnTo>
                      <a:pt x="12" y="108"/>
                    </a:lnTo>
                    <a:lnTo>
                      <a:pt x="48" y="120"/>
                    </a:lnTo>
                    <a:lnTo>
                      <a:pt x="66" y="120"/>
                    </a:lnTo>
                    <a:lnTo>
                      <a:pt x="84" y="102"/>
                    </a:lnTo>
                    <a:lnTo>
                      <a:pt x="108" y="144"/>
                    </a:lnTo>
                    <a:lnTo>
                      <a:pt x="114" y="138"/>
                    </a:lnTo>
                    <a:lnTo>
                      <a:pt x="108" y="114"/>
                    </a:lnTo>
                    <a:lnTo>
                      <a:pt x="126" y="96"/>
                    </a:lnTo>
                    <a:lnTo>
                      <a:pt x="126" y="72"/>
                    </a:lnTo>
                    <a:lnTo>
                      <a:pt x="132" y="72"/>
                    </a:lnTo>
                    <a:lnTo>
                      <a:pt x="138" y="96"/>
                    </a:lnTo>
                    <a:lnTo>
                      <a:pt x="168" y="126"/>
                    </a:lnTo>
                    <a:lnTo>
                      <a:pt x="180" y="126"/>
                    </a:lnTo>
                    <a:lnTo>
                      <a:pt x="192" y="108"/>
                    </a:lnTo>
                    <a:lnTo>
                      <a:pt x="186" y="96"/>
                    </a:lnTo>
                    <a:lnTo>
                      <a:pt x="198" y="72"/>
                    </a:lnTo>
                    <a:lnTo>
                      <a:pt x="204" y="72"/>
                    </a:lnTo>
                    <a:lnTo>
                      <a:pt x="228" y="108"/>
                    </a:lnTo>
                    <a:lnTo>
                      <a:pt x="252" y="144"/>
                    </a:lnTo>
                    <a:lnTo>
                      <a:pt x="234" y="144"/>
                    </a:lnTo>
                    <a:lnTo>
                      <a:pt x="174" y="150"/>
                    </a:lnTo>
                    <a:lnTo>
                      <a:pt x="162" y="162"/>
                    </a:lnTo>
                    <a:lnTo>
                      <a:pt x="138" y="186"/>
                    </a:lnTo>
                    <a:lnTo>
                      <a:pt x="156" y="216"/>
                    </a:lnTo>
                    <a:lnTo>
                      <a:pt x="174" y="252"/>
                    </a:lnTo>
                    <a:lnTo>
                      <a:pt x="132" y="198"/>
                    </a:lnTo>
                    <a:lnTo>
                      <a:pt x="138" y="228"/>
                    </a:lnTo>
                    <a:lnTo>
                      <a:pt x="150" y="258"/>
                    </a:lnTo>
                    <a:lnTo>
                      <a:pt x="180" y="312"/>
                    </a:lnTo>
                    <a:lnTo>
                      <a:pt x="180" y="366"/>
                    </a:lnTo>
                    <a:lnTo>
                      <a:pt x="150" y="366"/>
                    </a:lnTo>
                    <a:lnTo>
                      <a:pt x="132" y="396"/>
                    </a:lnTo>
                    <a:lnTo>
                      <a:pt x="138" y="426"/>
                    </a:lnTo>
                    <a:lnTo>
                      <a:pt x="192" y="468"/>
                    </a:lnTo>
                    <a:lnTo>
                      <a:pt x="180" y="474"/>
                    </a:lnTo>
                    <a:lnTo>
                      <a:pt x="144" y="444"/>
                    </a:lnTo>
                    <a:lnTo>
                      <a:pt x="144" y="468"/>
                    </a:lnTo>
                    <a:lnTo>
                      <a:pt x="138" y="480"/>
                    </a:lnTo>
                    <a:lnTo>
                      <a:pt x="132" y="498"/>
                    </a:lnTo>
                    <a:lnTo>
                      <a:pt x="126" y="528"/>
                    </a:lnTo>
                    <a:lnTo>
                      <a:pt x="108" y="510"/>
                    </a:lnTo>
                    <a:lnTo>
                      <a:pt x="96" y="510"/>
                    </a:lnTo>
                    <a:lnTo>
                      <a:pt x="78" y="522"/>
                    </a:lnTo>
                    <a:lnTo>
                      <a:pt x="72" y="426"/>
                    </a:lnTo>
                    <a:lnTo>
                      <a:pt x="60" y="366"/>
                    </a:lnTo>
                    <a:lnTo>
                      <a:pt x="72" y="324"/>
                    </a:lnTo>
                    <a:lnTo>
                      <a:pt x="66" y="264"/>
                    </a:lnTo>
                    <a:lnTo>
                      <a:pt x="54" y="228"/>
                    </a:lnTo>
                    <a:lnTo>
                      <a:pt x="48" y="210"/>
                    </a:lnTo>
                    <a:lnTo>
                      <a:pt x="42" y="186"/>
                    </a:lnTo>
                    <a:lnTo>
                      <a:pt x="36" y="180"/>
                    </a:lnTo>
                    <a:lnTo>
                      <a:pt x="36" y="246"/>
                    </a:lnTo>
                    <a:lnTo>
                      <a:pt x="36" y="354"/>
                    </a:lnTo>
                    <a:lnTo>
                      <a:pt x="36" y="510"/>
                    </a:lnTo>
                    <a:lnTo>
                      <a:pt x="36" y="570"/>
                    </a:lnTo>
                    <a:lnTo>
                      <a:pt x="18" y="600"/>
                    </a:lnTo>
                    <a:lnTo>
                      <a:pt x="18" y="612"/>
                    </a:lnTo>
                    <a:lnTo>
                      <a:pt x="6" y="630"/>
                    </a:lnTo>
                    <a:lnTo>
                      <a:pt x="18" y="642"/>
                    </a:lnTo>
                    <a:lnTo>
                      <a:pt x="36" y="630"/>
                    </a:lnTo>
                    <a:lnTo>
                      <a:pt x="48" y="636"/>
                    </a:lnTo>
                    <a:lnTo>
                      <a:pt x="60" y="624"/>
                    </a:lnTo>
                    <a:lnTo>
                      <a:pt x="48" y="612"/>
                    </a:lnTo>
                    <a:lnTo>
                      <a:pt x="66" y="588"/>
                    </a:lnTo>
                    <a:lnTo>
                      <a:pt x="96" y="594"/>
                    </a:lnTo>
                    <a:lnTo>
                      <a:pt x="102" y="624"/>
                    </a:lnTo>
                    <a:lnTo>
                      <a:pt x="120" y="636"/>
                    </a:lnTo>
                    <a:lnTo>
                      <a:pt x="144" y="666"/>
                    </a:lnTo>
                    <a:lnTo>
                      <a:pt x="144" y="684"/>
                    </a:lnTo>
                    <a:lnTo>
                      <a:pt x="156" y="708"/>
                    </a:lnTo>
                    <a:lnTo>
                      <a:pt x="186" y="708"/>
                    </a:lnTo>
                    <a:lnTo>
                      <a:pt x="210" y="678"/>
                    </a:lnTo>
                    <a:lnTo>
                      <a:pt x="228" y="642"/>
                    </a:lnTo>
                    <a:lnTo>
                      <a:pt x="264" y="630"/>
                    </a:lnTo>
                    <a:lnTo>
                      <a:pt x="282" y="642"/>
                    </a:lnTo>
                    <a:lnTo>
                      <a:pt x="300" y="648"/>
                    </a:lnTo>
                    <a:lnTo>
                      <a:pt x="312" y="624"/>
                    </a:lnTo>
                    <a:lnTo>
                      <a:pt x="318" y="492"/>
                    </a:lnTo>
                    <a:lnTo>
                      <a:pt x="606" y="49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2" name="Freeform 11"/>
              <p:cNvSpPr>
                <a:spLocks/>
              </p:cNvSpPr>
              <p:nvPr/>
            </p:nvSpPr>
            <p:spPr bwMode="auto">
              <a:xfrm>
                <a:off x="2991" y="5194"/>
                <a:ext cx="80" cy="227"/>
              </a:xfrm>
              <a:custGeom>
                <a:avLst/>
                <a:gdLst>
                  <a:gd name="T0" fmla="*/ 236 w 42"/>
                  <a:gd name="T1" fmla="*/ 0 h 120"/>
                  <a:gd name="T2" fmla="*/ 76 w 42"/>
                  <a:gd name="T3" fmla="*/ 615 h 120"/>
                  <a:gd name="T4" fmla="*/ 0 w 42"/>
                  <a:gd name="T5" fmla="*/ 844 h 120"/>
                  <a:gd name="T6" fmla="*/ 236 w 42"/>
                  <a:gd name="T7" fmla="*/ 1003 h 120"/>
                  <a:gd name="T8" fmla="*/ 320 w 42"/>
                  <a:gd name="T9" fmla="*/ 1152 h 120"/>
                  <a:gd name="T10" fmla="*/ 320 w 42"/>
                  <a:gd name="T11" fmla="*/ 1464 h 120"/>
                  <a:gd name="T12" fmla="*/ 396 w 42"/>
                  <a:gd name="T13" fmla="*/ 1536 h 120"/>
                  <a:gd name="T14" fmla="*/ 552 w 42"/>
                  <a:gd name="T15" fmla="*/ 1305 h 120"/>
                  <a:gd name="T16" fmla="*/ 476 w 42"/>
                  <a:gd name="T17" fmla="*/ 844 h 120"/>
                  <a:gd name="T18" fmla="*/ 396 w 42"/>
                  <a:gd name="T19" fmla="*/ 462 h 120"/>
                  <a:gd name="T20" fmla="*/ 236 w 42"/>
                  <a:gd name="T21" fmla="*/ 386 h 120"/>
                  <a:gd name="T22" fmla="*/ 320 w 42"/>
                  <a:gd name="T23" fmla="*/ 76 h 120"/>
                  <a:gd name="T24" fmla="*/ 236 w 42"/>
                  <a:gd name="T25" fmla="*/ 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120"/>
                  <a:gd name="T41" fmla="*/ 42 w 42"/>
                  <a:gd name="T42" fmla="*/ 120 h 12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120">
                    <a:moveTo>
                      <a:pt x="18" y="0"/>
                    </a:moveTo>
                    <a:lnTo>
                      <a:pt x="6" y="48"/>
                    </a:lnTo>
                    <a:lnTo>
                      <a:pt x="0" y="66"/>
                    </a:lnTo>
                    <a:lnTo>
                      <a:pt x="18" y="78"/>
                    </a:lnTo>
                    <a:lnTo>
                      <a:pt x="24" y="90"/>
                    </a:lnTo>
                    <a:lnTo>
                      <a:pt x="24" y="114"/>
                    </a:lnTo>
                    <a:lnTo>
                      <a:pt x="30" y="120"/>
                    </a:lnTo>
                    <a:lnTo>
                      <a:pt x="42" y="102"/>
                    </a:lnTo>
                    <a:lnTo>
                      <a:pt x="36" y="66"/>
                    </a:lnTo>
                    <a:lnTo>
                      <a:pt x="30" y="36"/>
                    </a:lnTo>
                    <a:lnTo>
                      <a:pt x="18" y="30"/>
                    </a:lnTo>
                    <a:lnTo>
                      <a:pt x="24" y="6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FF99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327" name="Freeform 12"/>
            <p:cNvSpPr>
              <a:spLocks/>
            </p:cNvSpPr>
            <p:nvPr/>
          </p:nvSpPr>
          <p:spPr bwMode="auto">
            <a:xfrm>
              <a:off x="5712" y="5468"/>
              <a:ext cx="1181" cy="1888"/>
            </a:xfrm>
            <a:custGeom>
              <a:avLst/>
              <a:gdLst>
                <a:gd name="T0" fmla="*/ 176 w 625"/>
                <a:gd name="T1" fmla="*/ 0 h 1000"/>
                <a:gd name="T2" fmla="*/ 100 w 625"/>
                <a:gd name="T3" fmla="*/ 4826 h 1000"/>
                <a:gd name="T4" fmla="*/ 0 w 625"/>
                <a:gd name="T5" fmla="*/ 12708 h 1000"/>
                <a:gd name="T6" fmla="*/ 661 w 625"/>
                <a:gd name="T7" fmla="*/ 12551 h 1000"/>
                <a:gd name="T8" fmla="*/ 2882 w 625"/>
                <a:gd name="T9" fmla="*/ 11777 h 1000"/>
                <a:gd name="T10" fmla="*/ 3199 w 625"/>
                <a:gd name="T11" fmla="*/ 11536 h 1000"/>
                <a:gd name="T12" fmla="*/ 3874 w 625"/>
                <a:gd name="T13" fmla="*/ 10801 h 1000"/>
                <a:gd name="T14" fmla="*/ 4195 w 625"/>
                <a:gd name="T15" fmla="*/ 10558 h 1000"/>
                <a:gd name="T16" fmla="*/ 4588 w 625"/>
                <a:gd name="T17" fmla="*/ 10486 h 1000"/>
                <a:gd name="T18" fmla="*/ 5346 w 625"/>
                <a:gd name="T19" fmla="*/ 10762 h 1000"/>
                <a:gd name="T20" fmla="*/ 5803 w 625"/>
                <a:gd name="T21" fmla="*/ 10762 h 1000"/>
                <a:gd name="T22" fmla="*/ 6273 w 625"/>
                <a:gd name="T23" fmla="*/ 10518 h 1000"/>
                <a:gd name="T24" fmla="*/ 7381 w 625"/>
                <a:gd name="T25" fmla="*/ 10276 h 1000"/>
                <a:gd name="T26" fmla="*/ 7683 w 625"/>
                <a:gd name="T27" fmla="*/ 10329 h 1000"/>
                <a:gd name="T28" fmla="*/ 7751 w 625"/>
                <a:gd name="T29" fmla="*/ 9429 h 1000"/>
                <a:gd name="T30" fmla="*/ 7970 w 625"/>
                <a:gd name="T31" fmla="*/ 9225 h 1000"/>
                <a:gd name="T32" fmla="*/ 6752 w 625"/>
                <a:gd name="T33" fmla="*/ 9213 h 1000"/>
                <a:gd name="T34" fmla="*/ 6780 w 625"/>
                <a:gd name="T35" fmla="*/ 5396 h 1000"/>
                <a:gd name="T36" fmla="*/ 7827 w 625"/>
                <a:gd name="T37" fmla="*/ 5426 h 1000"/>
                <a:gd name="T38" fmla="*/ 7916 w 625"/>
                <a:gd name="T39" fmla="*/ 53 h 1000"/>
                <a:gd name="T40" fmla="*/ 7895 w 625"/>
                <a:gd name="T41" fmla="*/ 76 h 1000"/>
                <a:gd name="T42" fmla="*/ 176 w 625"/>
                <a:gd name="T43" fmla="*/ 0 h 10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5"/>
                <a:gd name="T67" fmla="*/ 0 h 1000"/>
                <a:gd name="T68" fmla="*/ 625 w 625"/>
                <a:gd name="T69" fmla="*/ 1000 h 10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5" h="1000">
                  <a:moveTo>
                    <a:pt x="14" y="0"/>
                  </a:moveTo>
                  <a:lnTo>
                    <a:pt x="8" y="380"/>
                  </a:lnTo>
                  <a:lnTo>
                    <a:pt x="0" y="1000"/>
                  </a:lnTo>
                  <a:lnTo>
                    <a:pt x="52" y="988"/>
                  </a:lnTo>
                  <a:lnTo>
                    <a:pt x="226" y="927"/>
                  </a:lnTo>
                  <a:lnTo>
                    <a:pt x="251" y="908"/>
                  </a:lnTo>
                  <a:lnTo>
                    <a:pt x="304" y="850"/>
                  </a:lnTo>
                  <a:lnTo>
                    <a:pt x="329" y="831"/>
                  </a:lnTo>
                  <a:lnTo>
                    <a:pt x="360" y="825"/>
                  </a:lnTo>
                  <a:lnTo>
                    <a:pt x="419" y="847"/>
                  </a:lnTo>
                  <a:lnTo>
                    <a:pt x="455" y="847"/>
                  </a:lnTo>
                  <a:lnTo>
                    <a:pt x="492" y="828"/>
                  </a:lnTo>
                  <a:lnTo>
                    <a:pt x="579" y="809"/>
                  </a:lnTo>
                  <a:lnTo>
                    <a:pt x="603" y="813"/>
                  </a:lnTo>
                  <a:lnTo>
                    <a:pt x="608" y="742"/>
                  </a:lnTo>
                  <a:lnTo>
                    <a:pt x="625" y="726"/>
                  </a:lnTo>
                  <a:lnTo>
                    <a:pt x="530" y="725"/>
                  </a:lnTo>
                  <a:lnTo>
                    <a:pt x="532" y="425"/>
                  </a:lnTo>
                  <a:lnTo>
                    <a:pt x="614" y="427"/>
                  </a:lnTo>
                  <a:lnTo>
                    <a:pt x="621" y="4"/>
                  </a:lnTo>
                  <a:lnTo>
                    <a:pt x="619" y="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DF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8" name="Freeform 13"/>
            <p:cNvSpPr>
              <a:spLocks/>
            </p:cNvSpPr>
            <p:nvPr/>
          </p:nvSpPr>
          <p:spPr bwMode="auto">
            <a:xfrm>
              <a:off x="5710" y="5466"/>
              <a:ext cx="1179" cy="1892"/>
            </a:xfrm>
            <a:custGeom>
              <a:avLst/>
              <a:gdLst>
                <a:gd name="T0" fmla="*/ 153 w 624"/>
                <a:gd name="T1" fmla="*/ 0 h 1002"/>
                <a:gd name="T2" fmla="*/ 153 w 624"/>
                <a:gd name="T3" fmla="*/ 4806 h 1002"/>
                <a:gd name="T4" fmla="*/ 0 w 624"/>
                <a:gd name="T5" fmla="*/ 12740 h 1002"/>
                <a:gd name="T6" fmla="*/ 690 w 624"/>
                <a:gd name="T7" fmla="*/ 12583 h 1002"/>
                <a:gd name="T8" fmla="*/ 2906 w 624"/>
                <a:gd name="T9" fmla="*/ 11822 h 1002"/>
                <a:gd name="T10" fmla="*/ 3210 w 624"/>
                <a:gd name="T11" fmla="*/ 11520 h 1002"/>
                <a:gd name="T12" fmla="*/ 3898 w 624"/>
                <a:gd name="T13" fmla="*/ 10831 h 1002"/>
                <a:gd name="T14" fmla="*/ 4210 w 624"/>
                <a:gd name="T15" fmla="*/ 10604 h 1002"/>
                <a:gd name="T16" fmla="*/ 4588 w 624"/>
                <a:gd name="T17" fmla="*/ 10521 h 1002"/>
                <a:gd name="T18" fmla="*/ 5355 w 624"/>
                <a:gd name="T19" fmla="*/ 10750 h 1002"/>
                <a:gd name="T20" fmla="*/ 5816 w 624"/>
                <a:gd name="T21" fmla="*/ 10750 h 1002"/>
                <a:gd name="T22" fmla="*/ 6273 w 624"/>
                <a:gd name="T23" fmla="*/ 10521 h 1002"/>
                <a:gd name="T24" fmla="*/ 7418 w 624"/>
                <a:gd name="T25" fmla="*/ 10293 h 1002"/>
                <a:gd name="T26" fmla="*/ 7722 w 624"/>
                <a:gd name="T27" fmla="*/ 10376 h 1002"/>
                <a:gd name="T28" fmla="*/ 7722 w 624"/>
                <a:gd name="T29" fmla="*/ 9458 h 1002"/>
                <a:gd name="T30" fmla="*/ 7954 w 624"/>
                <a:gd name="T31" fmla="*/ 9232 h 1002"/>
                <a:gd name="T32" fmla="*/ 6804 w 624"/>
                <a:gd name="T33" fmla="*/ 9232 h 1002"/>
                <a:gd name="T34" fmla="*/ 6804 w 624"/>
                <a:gd name="T35" fmla="*/ 5412 h 1002"/>
                <a:gd name="T36" fmla="*/ 7798 w 624"/>
                <a:gd name="T37" fmla="*/ 5412 h 1002"/>
                <a:gd name="T38" fmla="*/ 7954 w 624"/>
                <a:gd name="T39" fmla="*/ 76 h 1002"/>
                <a:gd name="T40" fmla="*/ 7879 w 624"/>
                <a:gd name="T41" fmla="*/ 76 h 1002"/>
                <a:gd name="T42" fmla="*/ 153 w 624"/>
                <a:gd name="T43" fmla="*/ 0 h 100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4"/>
                <a:gd name="T67" fmla="*/ 0 h 1002"/>
                <a:gd name="T68" fmla="*/ 624 w 624"/>
                <a:gd name="T69" fmla="*/ 1002 h 100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4" h="1002">
                  <a:moveTo>
                    <a:pt x="12" y="0"/>
                  </a:moveTo>
                  <a:lnTo>
                    <a:pt x="12" y="378"/>
                  </a:lnTo>
                  <a:lnTo>
                    <a:pt x="0" y="1002"/>
                  </a:lnTo>
                  <a:lnTo>
                    <a:pt x="54" y="990"/>
                  </a:lnTo>
                  <a:lnTo>
                    <a:pt x="228" y="930"/>
                  </a:lnTo>
                  <a:lnTo>
                    <a:pt x="252" y="906"/>
                  </a:lnTo>
                  <a:lnTo>
                    <a:pt x="306" y="852"/>
                  </a:lnTo>
                  <a:lnTo>
                    <a:pt x="330" y="834"/>
                  </a:lnTo>
                  <a:lnTo>
                    <a:pt x="360" y="828"/>
                  </a:lnTo>
                  <a:lnTo>
                    <a:pt x="420" y="846"/>
                  </a:lnTo>
                  <a:lnTo>
                    <a:pt x="456" y="846"/>
                  </a:lnTo>
                  <a:lnTo>
                    <a:pt x="492" y="828"/>
                  </a:lnTo>
                  <a:lnTo>
                    <a:pt x="582" y="810"/>
                  </a:lnTo>
                  <a:lnTo>
                    <a:pt x="606" y="816"/>
                  </a:lnTo>
                  <a:lnTo>
                    <a:pt x="606" y="744"/>
                  </a:lnTo>
                  <a:lnTo>
                    <a:pt x="624" y="726"/>
                  </a:lnTo>
                  <a:lnTo>
                    <a:pt x="534" y="726"/>
                  </a:lnTo>
                  <a:lnTo>
                    <a:pt x="534" y="426"/>
                  </a:lnTo>
                  <a:lnTo>
                    <a:pt x="612" y="426"/>
                  </a:lnTo>
                  <a:lnTo>
                    <a:pt x="624" y="6"/>
                  </a:lnTo>
                  <a:lnTo>
                    <a:pt x="618" y="6"/>
                  </a:lnTo>
                  <a:lnTo>
                    <a:pt x="1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9" name="Freeform 14"/>
            <p:cNvSpPr>
              <a:spLocks/>
            </p:cNvSpPr>
            <p:nvPr/>
          </p:nvSpPr>
          <p:spPr bwMode="auto">
            <a:xfrm>
              <a:off x="1949" y="912"/>
              <a:ext cx="2780" cy="1254"/>
            </a:xfrm>
            <a:custGeom>
              <a:avLst/>
              <a:gdLst>
                <a:gd name="T0" fmla="*/ 16767 w 1472"/>
                <a:gd name="T1" fmla="*/ 3549 h 664"/>
                <a:gd name="T2" fmla="*/ 16376 w 1472"/>
                <a:gd name="T3" fmla="*/ 3966 h 664"/>
                <a:gd name="T4" fmla="*/ 17299 w 1472"/>
                <a:gd name="T5" fmla="*/ 4540 h 664"/>
                <a:gd name="T6" fmla="*/ 17496 w 1472"/>
                <a:gd name="T7" fmla="*/ 5624 h 664"/>
                <a:gd name="T8" fmla="*/ 17505 w 1472"/>
                <a:gd name="T9" fmla="*/ 5050 h 664"/>
                <a:gd name="T10" fmla="*/ 18725 w 1472"/>
                <a:gd name="T11" fmla="*/ 4965 h 664"/>
                <a:gd name="T12" fmla="*/ 18384 w 1472"/>
                <a:gd name="T13" fmla="*/ 5456 h 664"/>
                <a:gd name="T14" fmla="*/ 1373 w 1472"/>
                <a:gd name="T15" fmla="*/ 8143 h 664"/>
                <a:gd name="T16" fmla="*/ 659 w 1472"/>
                <a:gd name="T17" fmla="*/ 6859 h 664"/>
                <a:gd name="T18" fmla="*/ 357 w 1472"/>
                <a:gd name="T19" fmla="*/ 5671 h 664"/>
                <a:gd name="T20" fmla="*/ 0 w 1472"/>
                <a:gd name="T21" fmla="*/ 3564 h 664"/>
                <a:gd name="T22" fmla="*/ 514 w 1472"/>
                <a:gd name="T23" fmla="*/ 3078 h 664"/>
                <a:gd name="T24" fmla="*/ 714 w 1472"/>
                <a:gd name="T25" fmla="*/ 2032 h 664"/>
                <a:gd name="T26" fmla="*/ 1031 w 1472"/>
                <a:gd name="T27" fmla="*/ 1333 h 664"/>
                <a:gd name="T28" fmla="*/ 878 w 1472"/>
                <a:gd name="T29" fmla="*/ 903 h 664"/>
                <a:gd name="T30" fmla="*/ 272 w 1472"/>
                <a:gd name="T31" fmla="*/ 788 h 664"/>
                <a:gd name="T32" fmla="*/ 204 w 1472"/>
                <a:gd name="T33" fmla="*/ 153 h 664"/>
                <a:gd name="T34" fmla="*/ 1003 w 1472"/>
                <a:gd name="T35" fmla="*/ 153 h 664"/>
                <a:gd name="T36" fmla="*/ 1260 w 1472"/>
                <a:gd name="T37" fmla="*/ 89 h 664"/>
                <a:gd name="T38" fmla="*/ 2289 w 1472"/>
                <a:gd name="T39" fmla="*/ 432 h 664"/>
                <a:gd name="T40" fmla="*/ 2865 w 1472"/>
                <a:gd name="T41" fmla="*/ 878 h 664"/>
                <a:gd name="T42" fmla="*/ 4123 w 1472"/>
                <a:gd name="T43" fmla="*/ 1677 h 664"/>
                <a:gd name="T44" fmla="*/ 4882 w 1472"/>
                <a:gd name="T45" fmla="*/ 2147 h 664"/>
                <a:gd name="T46" fmla="*/ 6542 w 1472"/>
                <a:gd name="T47" fmla="*/ 2821 h 664"/>
                <a:gd name="T48" fmla="*/ 8043 w 1472"/>
                <a:gd name="T49" fmla="*/ 3737 h 664"/>
                <a:gd name="T50" fmla="*/ 10051 w 1472"/>
                <a:gd name="T51" fmla="*/ 3664 h 664"/>
                <a:gd name="T52" fmla="*/ 10251 w 1472"/>
                <a:gd name="T53" fmla="*/ 3894 h 664"/>
                <a:gd name="T54" fmla="*/ 11182 w 1472"/>
                <a:gd name="T55" fmla="*/ 3724 h 664"/>
                <a:gd name="T56" fmla="*/ 11637 w 1472"/>
                <a:gd name="T57" fmla="*/ 4276 h 664"/>
                <a:gd name="T58" fmla="*/ 12174 w 1472"/>
                <a:gd name="T59" fmla="*/ 3955 h 664"/>
                <a:gd name="T60" fmla="*/ 12757 w 1472"/>
                <a:gd name="T61" fmla="*/ 4009 h 664"/>
                <a:gd name="T62" fmla="*/ 13942 w 1472"/>
                <a:gd name="T63" fmla="*/ 3981 h 664"/>
                <a:gd name="T64" fmla="*/ 13526 w 1472"/>
                <a:gd name="T65" fmla="*/ 4070 h 664"/>
                <a:gd name="T66" fmla="*/ 13775 w 1472"/>
                <a:gd name="T67" fmla="*/ 4412 h 664"/>
                <a:gd name="T68" fmla="*/ 15345 w 1472"/>
                <a:gd name="T69" fmla="*/ 4693 h 664"/>
                <a:gd name="T70" fmla="*/ 15979 w 1472"/>
                <a:gd name="T71" fmla="*/ 4049 h 66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2"/>
                <a:gd name="T109" fmla="*/ 0 h 664"/>
                <a:gd name="T110" fmla="*/ 1472 w 1472"/>
                <a:gd name="T111" fmla="*/ 664 h 66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2" h="664">
                  <a:moveTo>
                    <a:pt x="1256" y="318"/>
                  </a:moveTo>
                  <a:lnTo>
                    <a:pt x="1318" y="279"/>
                  </a:lnTo>
                  <a:lnTo>
                    <a:pt x="1322" y="287"/>
                  </a:lnTo>
                  <a:lnTo>
                    <a:pt x="1287" y="312"/>
                  </a:lnTo>
                  <a:lnTo>
                    <a:pt x="1327" y="320"/>
                  </a:lnTo>
                  <a:lnTo>
                    <a:pt x="1360" y="357"/>
                  </a:lnTo>
                  <a:lnTo>
                    <a:pt x="1354" y="388"/>
                  </a:lnTo>
                  <a:lnTo>
                    <a:pt x="1375" y="442"/>
                  </a:lnTo>
                  <a:lnTo>
                    <a:pt x="1384" y="433"/>
                  </a:lnTo>
                  <a:lnTo>
                    <a:pt x="1376" y="397"/>
                  </a:lnTo>
                  <a:lnTo>
                    <a:pt x="1384" y="385"/>
                  </a:lnTo>
                  <a:lnTo>
                    <a:pt x="1472" y="390"/>
                  </a:lnTo>
                  <a:lnTo>
                    <a:pt x="1468" y="421"/>
                  </a:lnTo>
                  <a:lnTo>
                    <a:pt x="1445" y="429"/>
                  </a:lnTo>
                  <a:lnTo>
                    <a:pt x="1444" y="664"/>
                  </a:lnTo>
                  <a:lnTo>
                    <a:pt x="108" y="640"/>
                  </a:lnTo>
                  <a:lnTo>
                    <a:pt x="92" y="649"/>
                  </a:lnTo>
                  <a:lnTo>
                    <a:pt x="52" y="539"/>
                  </a:lnTo>
                  <a:lnTo>
                    <a:pt x="56" y="472"/>
                  </a:lnTo>
                  <a:lnTo>
                    <a:pt x="28" y="446"/>
                  </a:lnTo>
                  <a:lnTo>
                    <a:pt x="46" y="362"/>
                  </a:lnTo>
                  <a:lnTo>
                    <a:pt x="0" y="280"/>
                  </a:lnTo>
                  <a:lnTo>
                    <a:pt x="9" y="267"/>
                  </a:lnTo>
                  <a:lnTo>
                    <a:pt x="40" y="242"/>
                  </a:lnTo>
                  <a:lnTo>
                    <a:pt x="30" y="185"/>
                  </a:lnTo>
                  <a:lnTo>
                    <a:pt x="56" y="160"/>
                  </a:lnTo>
                  <a:lnTo>
                    <a:pt x="65" y="119"/>
                  </a:lnTo>
                  <a:lnTo>
                    <a:pt x="81" y="105"/>
                  </a:lnTo>
                  <a:lnTo>
                    <a:pt x="85" y="83"/>
                  </a:lnTo>
                  <a:lnTo>
                    <a:pt x="69" y="71"/>
                  </a:lnTo>
                  <a:lnTo>
                    <a:pt x="27" y="76"/>
                  </a:lnTo>
                  <a:lnTo>
                    <a:pt x="21" y="62"/>
                  </a:lnTo>
                  <a:lnTo>
                    <a:pt x="30" y="29"/>
                  </a:lnTo>
                  <a:lnTo>
                    <a:pt x="16" y="12"/>
                  </a:lnTo>
                  <a:lnTo>
                    <a:pt x="25" y="0"/>
                  </a:lnTo>
                  <a:lnTo>
                    <a:pt x="79" y="12"/>
                  </a:lnTo>
                  <a:lnTo>
                    <a:pt x="87" y="6"/>
                  </a:lnTo>
                  <a:lnTo>
                    <a:pt x="99" y="7"/>
                  </a:lnTo>
                  <a:lnTo>
                    <a:pt x="115" y="30"/>
                  </a:lnTo>
                  <a:lnTo>
                    <a:pt x="180" y="34"/>
                  </a:lnTo>
                  <a:lnTo>
                    <a:pt x="196" y="63"/>
                  </a:lnTo>
                  <a:lnTo>
                    <a:pt x="225" y="69"/>
                  </a:lnTo>
                  <a:lnTo>
                    <a:pt x="304" y="133"/>
                  </a:lnTo>
                  <a:lnTo>
                    <a:pt x="324" y="132"/>
                  </a:lnTo>
                  <a:lnTo>
                    <a:pt x="372" y="151"/>
                  </a:lnTo>
                  <a:lnTo>
                    <a:pt x="384" y="169"/>
                  </a:lnTo>
                  <a:lnTo>
                    <a:pt x="436" y="173"/>
                  </a:lnTo>
                  <a:lnTo>
                    <a:pt x="514" y="222"/>
                  </a:lnTo>
                  <a:lnTo>
                    <a:pt x="498" y="231"/>
                  </a:lnTo>
                  <a:lnTo>
                    <a:pt x="632" y="294"/>
                  </a:lnTo>
                  <a:lnTo>
                    <a:pt x="733" y="307"/>
                  </a:lnTo>
                  <a:lnTo>
                    <a:pt x="790" y="288"/>
                  </a:lnTo>
                  <a:lnTo>
                    <a:pt x="795" y="308"/>
                  </a:lnTo>
                  <a:lnTo>
                    <a:pt x="806" y="306"/>
                  </a:lnTo>
                  <a:lnTo>
                    <a:pt x="832" y="286"/>
                  </a:lnTo>
                  <a:lnTo>
                    <a:pt x="879" y="293"/>
                  </a:lnTo>
                  <a:lnTo>
                    <a:pt x="887" y="335"/>
                  </a:lnTo>
                  <a:lnTo>
                    <a:pt x="915" y="336"/>
                  </a:lnTo>
                  <a:lnTo>
                    <a:pt x="938" y="308"/>
                  </a:lnTo>
                  <a:lnTo>
                    <a:pt x="957" y="311"/>
                  </a:lnTo>
                  <a:lnTo>
                    <a:pt x="977" y="328"/>
                  </a:lnTo>
                  <a:lnTo>
                    <a:pt x="1003" y="315"/>
                  </a:lnTo>
                  <a:lnTo>
                    <a:pt x="1063" y="312"/>
                  </a:lnTo>
                  <a:lnTo>
                    <a:pt x="1096" y="313"/>
                  </a:lnTo>
                  <a:lnTo>
                    <a:pt x="1093" y="320"/>
                  </a:lnTo>
                  <a:lnTo>
                    <a:pt x="1063" y="320"/>
                  </a:lnTo>
                  <a:lnTo>
                    <a:pt x="1039" y="321"/>
                  </a:lnTo>
                  <a:lnTo>
                    <a:pt x="1083" y="347"/>
                  </a:lnTo>
                  <a:lnTo>
                    <a:pt x="1145" y="345"/>
                  </a:lnTo>
                  <a:lnTo>
                    <a:pt x="1206" y="369"/>
                  </a:lnTo>
                  <a:lnTo>
                    <a:pt x="1236" y="352"/>
                  </a:lnTo>
                  <a:lnTo>
                    <a:pt x="1256" y="31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0" name="Freeform 15"/>
            <p:cNvSpPr>
              <a:spLocks/>
            </p:cNvSpPr>
            <p:nvPr/>
          </p:nvSpPr>
          <p:spPr bwMode="auto">
            <a:xfrm>
              <a:off x="1949" y="912"/>
              <a:ext cx="2776" cy="1257"/>
            </a:xfrm>
            <a:custGeom>
              <a:avLst/>
              <a:gdLst>
                <a:gd name="T0" fmla="*/ 16790 w 1470"/>
                <a:gd name="T1" fmla="*/ 3577 h 666"/>
                <a:gd name="T2" fmla="*/ 16329 w 1470"/>
                <a:gd name="T3" fmla="*/ 3962 h 666"/>
                <a:gd name="T4" fmla="*/ 17321 w 1470"/>
                <a:gd name="T5" fmla="*/ 4492 h 666"/>
                <a:gd name="T6" fmla="*/ 17474 w 1470"/>
                <a:gd name="T7" fmla="*/ 5636 h 666"/>
                <a:gd name="T8" fmla="*/ 17474 w 1470"/>
                <a:gd name="T9" fmla="*/ 5022 h 666"/>
                <a:gd name="T10" fmla="*/ 18694 w 1470"/>
                <a:gd name="T11" fmla="*/ 4949 h 666"/>
                <a:gd name="T12" fmla="*/ 18391 w 1470"/>
                <a:gd name="T13" fmla="*/ 5404 h 666"/>
                <a:gd name="T14" fmla="*/ 1373 w 1470"/>
                <a:gd name="T15" fmla="*/ 8150 h 666"/>
                <a:gd name="T16" fmla="*/ 687 w 1470"/>
                <a:gd name="T17" fmla="*/ 6849 h 666"/>
                <a:gd name="T18" fmla="*/ 385 w 1470"/>
                <a:gd name="T19" fmla="*/ 5636 h 666"/>
                <a:gd name="T20" fmla="*/ 0 w 1470"/>
                <a:gd name="T21" fmla="*/ 3577 h 666"/>
                <a:gd name="T22" fmla="*/ 531 w 1470"/>
                <a:gd name="T23" fmla="*/ 3046 h 666"/>
                <a:gd name="T24" fmla="*/ 687 w 1470"/>
                <a:gd name="T25" fmla="*/ 2059 h 666"/>
                <a:gd name="T26" fmla="*/ 1071 w 1470"/>
                <a:gd name="T27" fmla="*/ 1297 h 666"/>
                <a:gd name="T28" fmla="*/ 842 w 1470"/>
                <a:gd name="T29" fmla="*/ 915 h 666"/>
                <a:gd name="T30" fmla="*/ 229 w 1470"/>
                <a:gd name="T31" fmla="*/ 759 h 666"/>
                <a:gd name="T32" fmla="*/ 229 w 1470"/>
                <a:gd name="T33" fmla="*/ 153 h 666"/>
                <a:gd name="T34" fmla="*/ 991 w 1470"/>
                <a:gd name="T35" fmla="*/ 153 h 666"/>
                <a:gd name="T36" fmla="*/ 1220 w 1470"/>
                <a:gd name="T37" fmla="*/ 75 h 666"/>
                <a:gd name="T38" fmla="*/ 2289 w 1470"/>
                <a:gd name="T39" fmla="*/ 457 h 666"/>
                <a:gd name="T40" fmla="*/ 2903 w 1470"/>
                <a:gd name="T41" fmla="*/ 915 h 666"/>
                <a:gd name="T42" fmla="*/ 4122 w 1470"/>
                <a:gd name="T43" fmla="*/ 1674 h 666"/>
                <a:gd name="T44" fmla="*/ 4882 w 1470"/>
                <a:gd name="T45" fmla="*/ 2131 h 666"/>
                <a:gd name="T46" fmla="*/ 6559 w 1470"/>
                <a:gd name="T47" fmla="*/ 2818 h 666"/>
                <a:gd name="T48" fmla="*/ 8013 w 1470"/>
                <a:gd name="T49" fmla="*/ 3733 h 666"/>
                <a:gd name="T50" fmla="*/ 10075 w 1470"/>
                <a:gd name="T51" fmla="*/ 3658 h 666"/>
                <a:gd name="T52" fmla="*/ 10224 w 1470"/>
                <a:gd name="T53" fmla="*/ 3886 h 666"/>
                <a:gd name="T54" fmla="*/ 11219 w 1470"/>
                <a:gd name="T55" fmla="*/ 3733 h 666"/>
                <a:gd name="T56" fmla="*/ 11680 w 1470"/>
                <a:gd name="T57" fmla="*/ 4264 h 666"/>
                <a:gd name="T58" fmla="*/ 12211 w 1470"/>
                <a:gd name="T59" fmla="*/ 3962 h 666"/>
                <a:gd name="T60" fmla="*/ 12741 w 1470"/>
                <a:gd name="T61" fmla="*/ 3962 h 666"/>
                <a:gd name="T62" fmla="*/ 13969 w 1470"/>
                <a:gd name="T63" fmla="*/ 3962 h 666"/>
                <a:gd name="T64" fmla="*/ 13508 w 1470"/>
                <a:gd name="T65" fmla="*/ 4033 h 666"/>
                <a:gd name="T66" fmla="*/ 13812 w 1470"/>
                <a:gd name="T67" fmla="*/ 4416 h 666"/>
                <a:gd name="T68" fmla="*/ 15334 w 1470"/>
                <a:gd name="T69" fmla="*/ 4645 h 666"/>
                <a:gd name="T70" fmla="*/ 15948 w 1470"/>
                <a:gd name="T71" fmla="*/ 4033 h 66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0"/>
                <a:gd name="T109" fmla="*/ 0 h 666"/>
                <a:gd name="T110" fmla="*/ 1470 w 1470"/>
                <a:gd name="T111" fmla="*/ 666 h 66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0" h="666">
                  <a:moveTo>
                    <a:pt x="1254" y="318"/>
                  </a:moveTo>
                  <a:lnTo>
                    <a:pt x="1320" y="282"/>
                  </a:lnTo>
                  <a:lnTo>
                    <a:pt x="1320" y="288"/>
                  </a:lnTo>
                  <a:lnTo>
                    <a:pt x="1284" y="312"/>
                  </a:lnTo>
                  <a:lnTo>
                    <a:pt x="1326" y="318"/>
                  </a:lnTo>
                  <a:lnTo>
                    <a:pt x="1362" y="354"/>
                  </a:lnTo>
                  <a:lnTo>
                    <a:pt x="1356" y="390"/>
                  </a:lnTo>
                  <a:lnTo>
                    <a:pt x="1374" y="444"/>
                  </a:lnTo>
                  <a:lnTo>
                    <a:pt x="1386" y="432"/>
                  </a:lnTo>
                  <a:lnTo>
                    <a:pt x="1374" y="396"/>
                  </a:lnTo>
                  <a:lnTo>
                    <a:pt x="1386" y="384"/>
                  </a:lnTo>
                  <a:lnTo>
                    <a:pt x="1470" y="390"/>
                  </a:lnTo>
                  <a:lnTo>
                    <a:pt x="1470" y="420"/>
                  </a:lnTo>
                  <a:lnTo>
                    <a:pt x="1446" y="426"/>
                  </a:lnTo>
                  <a:lnTo>
                    <a:pt x="1446" y="666"/>
                  </a:lnTo>
                  <a:lnTo>
                    <a:pt x="108" y="642"/>
                  </a:lnTo>
                  <a:lnTo>
                    <a:pt x="90" y="648"/>
                  </a:lnTo>
                  <a:lnTo>
                    <a:pt x="54" y="540"/>
                  </a:lnTo>
                  <a:lnTo>
                    <a:pt x="54" y="474"/>
                  </a:lnTo>
                  <a:lnTo>
                    <a:pt x="30" y="444"/>
                  </a:lnTo>
                  <a:lnTo>
                    <a:pt x="48" y="360"/>
                  </a:lnTo>
                  <a:lnTo>
                    <a:pt x="0" y="282"/>
                  </a:lnTo>
                  <a:lnTo>
                    <a:pt x="12" y="264"/>
                  </a:lnTo>
                  <a:lnTo>
                    <a:pt x="42" y="240"/>
                  </a:lnTo>
                  <a:lnTo>
                    <a:pt x="30" y="186"/>
                  </a:lnTo>
                  <a:lnTo>
                    <a:pt x="54" y="162"/>
                  </a:lnTo>
                  <a:lnTo>
                    <a:pt x="66" y="120"/>
                  </a:lnTo>
                  <a:lnTo>
                    <a:pt x="84" y="102"/>
                  </a:lnTo>
                  <a:lnTo>
                    <a:pt x="84" y="84"/>
                  </a:lnTo>
                  <a:lnTo>
                    <a:pt x="66" y="72"/>
                  </a:lnTo>
                  <a:lnTo>
                    <a:pt x="24" y="78"/>
                  </a:lnTo>
                  <a:lnTo>
                    <a:pt x="18" y="60"/>
                  </a:lnTo>
                  <a:lnTo>
                    <a:pt x="30" y="30"/>
                  </a:lnTo>
                  <a:lnTo>
                    <a:pt x="18" y="12"/>
                  </a:lnTo>
                  <a:lnTo>
                    <a:pt x="24" y="0"/>
                  </a:lnTo>
                  <a:lnTo>
                    <a:pt x="78" y="12"/>
                  </a:lnTo>
                  <a:lnTo>
                    <a:pt x="90" y="6"/>
                  </a:lnTo>
                  <a:lnTo>
                    <a:pt x="96" y="6"/>
                  </a:lnTo>
                  <a:lnTo>
                    <a:pt x="114" y="30"/>
                  </a:lnTo>
                  <a:lnTo>
                    <a:pt x="180" y="36"/>
                  </a:lnTo>
                  <a:lnTo>
                    <a:pt x="198" y="66"/>
                  </a:lnTo>
                  <a:lnTo>
                    <a:pt x="228" y="72"/>
                  </a:lnTo>
                  <a:lnTo>
                    <a:pt x="306" y="132"/>
                  </a:lnTo>
                  <a:lnTo>
                    <a:pt x="324" y="132"/>
                  </a:lnTo>
                  <a:lnTo>
                    <a:pt x="372" y="150"/>
                  </a:lnTo>
                  <a:lnTo>
                    <a:pt x="384" y="168"/>
                  </a:lnTo>
                  <a:lnTo>
                    <a:pt x="438" y="174"/>
                  </a:lnTo>
                  <a:lnTo>
                    <a:pt x="516" y="222"/>
                  </a:lnTo>
                  <a:lnTo>
                    <a:pt x="498" y="234"/>
                  </a:lnTo>
                  <a:lnTo>
                    <a:pt x="630" y="294"/>
                  </a:lnTo>
                  <a:lnTo>
                    <a:pt x="732" y="306"/>
                  </a:lnTo>
                  <a:lnTo>
                    <a:pt x="792" y="288"/>
                  </a:lnTo>
                  <a:lnTo>
                    <a:pt x="798" y="306"/>
                  </a:lnTo>
                  <a:lnTo>
                    <a:pt x="804" y="306"/>
                  </a:lnTo>
                  <a:lnTo>
                    <a:pt x="834" y="288"/>
                  </a:lnTo>
                  <a:lnTo>
                    <a:pt x="882" y="294"/>
                  </a:lnTo>
                  <a:lnTo>
                    <a:pt x="888" y="336"/>
                  </a:lnTo>
                  <a:lnTo>
                    <a:pt x="918" y="336"/>
                  </a:lnTo>
                  <a:lnTo>
                    <a:pt x="936" y="306"/>
                  </a:lnTo>
                  <a:lnTo>
                    <a:pt x="960" y="312"/>
                  </a:lnTo>
                  <a:lnTo>
                    <a:pt x="978" y="330"/>
                  </a:lnTo>
                  <a:lnTo>
                    <a:pt x="1002" y="312"/>
                  </a:lnTo>
                  <a:lnTo>
                    <a:pt x="1062" y="312"/>
                  </a:lnTo>
                  <a:lnTo>
                    <a:pt x="1098" y="312"/>
                  </a:lnTo>
                  <a:lnTo>
                    <a:pt x="1092" y="318"/>
                  </a:lnTo>
                  <a:lnTo>
                    <a:pt x="1062" y="318"/>
                  </a:lnTo>
                  <a:lnTo>
                    <a:pt x="1038" y="318"/>
                  </a:lnTo>
                  <a:lnTo>
                    <a:pt x="1086" y="348"/>
                  </a:lnTo>
                  <a:lnTo>
                    <a:pt x="1146" y="342"/>
                  </a:lnTo>
                  <a:lnTo>
                    <a:pt x="1206" y="366"/>
                  </a:lnTo>
                  <a:lnTo>
                    <a:pt x="1236" y="354"/>
                  </a:lnTo>
                  <a:lnTo>
                    <a:pt x="1254" y="31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1" name="Freeform 16"/>
            <p:cNvSpPr>
              <a:spLocks/>
            </p:cNvSpPr>
            <p:nvPr/>
          </p:nvSpPr>
          <p:spPr bwMode="auto">
            <a:xfrm>
              <a:off x="2485" y="2870"/>
              <a:ext cx="1819" cy="1662"/>
            </a:xfrm>
            <a:custGeom>
              <a:avLst/>
              <a:gdLst>
                <a:gd name="T0" fmla="*/ 3283 w 963"/>
                <a:gd name="T1" fmla="*/ 89 h 880"/>
                <a:gd name="T2" fmla="*/ 9091 w 963"/>
                <a:gd name="T3" fmla="*/ 585 h 880"/>
                <a:gd name="T4" fmla="*/ 9023 w 963"/>
                <a:gd name="T5" fmla="*/ 4540 h 880"/>
                <a:gd name="T6" fmla="*/ 9252 w 963"/>
                <a:gd name="T7" fmla="*/ 6899 h 880"/>
                <a:gd name="T8" fmla="*/ 11970 w 963"/>
                <a:gd name="T9" fmla="*/ 6945 h 880"/>
                <a:gd name="T10" fmla="*/ 11970 w 963"/>
                <a:gd name="T11" fmla="*/ 8318 h 880"/>
                <a:gd name="T12" fmla="*/ 12198 w 963"/>
                <a:gd name="T13" fmla="*/ 11196 h 880"/>
                <a:gd name="T14" fmla="*/ 2265 w 963"/>
                <a:gd name="T15" fmla="*/ 11022 h 880"/>
                <a:gd name="T16" fmla="*/ 1934 w 963"/>
                <a:gd name="T17" fmla="*/ 9553 h 880"/>
                <a:gd name="T18" fmla="*/ 2352 w 963"/>
                <a:gd name="T19" fmla="*/ 9324 h 880"/>
                <a:gd name="T20" fmla="*/ 2508 w 963"/>
                <a:gd name="T21" fmla="*/ 10151 h 880"/>
                <a:gd name="T22" fmla="*/ 3107 w 963"/>
                <a:gd name="T23" fmla="*/ 9770 h 880"/>
                <a:gd name="T24" fmla="*/ 3364 w 963"/>
                <a:gd name="T25" fmla="*/ 9492 h 880"/>
                <a:gd name="T26" fmla="*/ 4278 w 963"/>
                <a:gd name="T27" fmla="*/ 9196 h 880"/>
                <a:gd name="T28" fmla="*/ 5716 w 963"/>
                <a:gd name="T29" fmla="*/ 8731 h 880"/>
                <a:gd name="T30" fmla="*/ 4837 w 963"/>
                <a:gd name="T31" fmla="*/ 8361 h 880"/>
                <a:gd name="T32" fmla="*/ 4267 w 963"/>
                <a:gd name="T33" fmla="*/ 8803 h 880"/>
                <a:gd name="T34" fmla="*/ 4239 w 963"/>
                <a:gd name="T35" fmla="*/ 8618 h 880"/>
                <a:gd name="T36" fmla="*/ 3351 w 963"/>
                <a:gd name="T37" fmla="*/ 8446 h 880"/>
                <a:gd name="T38" fmla="*/ 3464 w 963"/>
                <a:gd name="T39" fmla="*/ 7944 h 880"/>
                <a:gd name="T40" fmla="*/ 3122 w 963"/>
                <a:gd name="T41" fmla="*/ 7405 h 880"/>
                <a:gd name="T42" fmla="*/ 2939 w 963"/>
                <a:gd name="T43" fmla="*/ 7033 h 880"/>
                <a:gd name="T44" fmla="*/ 2939 w 963"/>
                <a:gd name="T45" fmla="*/ 7490 h 880"/>
                <a:gd name="T46" fmla="*/ 2048 w 963"/>
                <a:gd name="T47" fmla="*/ 7702 h 880"/>
                <a:gd name="T48" fmla="*/ 1974 w 963"/>
                <a:gd name="T49" fmla="*/ 8792 h 880"/>
                <a:gd name="T50" fmla="*/ 2204 w 963"/>
                <a:gd name="T51" fmla="*/ 8931 h 880"/>
                <a:gd name="T52" fmla="*/ 2008 w 963"/>
                <a:gd name="T53" fmla="*/ 9075 h 880"/>
                <a:gd name="T54" fmla="*/ 1745 w 963"/>
                <a:gd name="T55" fmla="*/ 8878 h 880"/>
                <a:gd name="T56" fmla="*/ 1719 w 963"/>
                <a:gd name="T57" fmla="*/ 7558 h 880"/>
                <a:gd name="T58" fmla="*/ 1545 w 963"/>
                <a:gd name="T59" fmla="*/ 5571 h 880"/>
                <a:gd name="T60" fmla="*/ 1273 w 963"/>
                <a:gd name="T61" fmla="*/ 4480 h 880"/>
                <a:gd name="T62" fmla="*/ 1205 w 963"/>
                <a:gd name="T63" fmla="*/ 3942 h 880"/>
                <a:gd name="T64" fmla="*/ 788 w 963"/>
                <a:gd name="T65" fmla="*/ 3724 h 880"/>
                <a:gd name="T66" fmla="*/ 674 w 963"/>
                <a:gd name="T67" fmla="*/ 3360 h 880"/>
                <a:gd name="T68" fmla="*/ 176 w 963"/>
                <a:gd name="T69" fmla="*/ 1947 h 880"/>
                <a:gd name="T70" fmla="*/ 317 w 963"/>
                <a:gd name="T71" fmla="*/ 627 h 880"/>
                <a:gd name="T72" fmla="*/ 397 w 963"/>
                <a:gd name="T73" fmla="*/ 0 h 88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3"/>
                <a:gd name="T112" fmla="*/ 0 h 880"/>
                <a:gd name="T113" fmla="*/ 963 w 963"/>
                <a:gd name="T114" fmla="*/ 880 h 88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3" h="880">
                  <a:moveTo>
                    <a:pt x="31" y="0"/>
                  </a:moveTo>
                  <a:lnTo>
                    <a:pt x="258" y="7"/>
                  </a:lnTo>
                  <a:lnTo>
                    <a:pt x="259" y="40"/>
                  </a:lnTo>
                  <a:lnTo>
                    <a:pt x="714" y="46"/>
                  </a:lnTo>
                  <a:lnTo>
                    <a:pt x="715" y="46"/>
                  </a:lnTo>
                  <a:lnTo>
                    <a:pt x="709" y="357"/>
                  </a:lnTo>
                  <a:lnTo>
                    <a:pt x="731" y="357"/>
                  </a:lnTo>
                  <a:lnTo>
                    <a:pt x="727" y="542"/>
                  </a:lnTo>
                  <a:lnTo>
                    <a:pt x="726" y="543"/>
                  </a:lnTo>
                  <a:lnTo>
                    <a:pt x="940" y="546"/>
                  </a:lnTo>
                  <a:lnTo>
                    <a:pt x="941" y="546"/>
                  </a:lnTo>
                  <a:lnTo>
                    <a:pt x="940" y="654"/>
                  </a:lnTo>
                  <a:lnTo>
                    <a:pt x="963" y="655"/>
                  </a:lnTo>
                  <a:lnTo>
                    <a:pt x="958" y="880"/>
                  </a:lnTo>
                  <a:lnTo>
                    <a:pt x="797" y="876"/>
                  </a:lnTo>
                  <a:lnTo>
                    <a:pt x="178" y="866"/>
                  </a:lnTo>
                  <a:lnTo>
                    <a:pt x="176" y="834"/>
                  </a:lnTo>
                  <a:lnTo>
                    <a:pt x="152" y="751"/>
                  </a:lnTo>
                  <a:lnTo>
                    <a:pt x="157" y="733"/>
                  </a:lnTo>
                  <a:lnTo>
                    <a:pt x="185" y="733"/>
                  </a:lnTo>
                  <a:lnTo>
                    <a:pt x="192" y="764"/>
                  </a:lnTo>
                  <a:lnTo>
                    <a:pt x="197" y="798"/>
                  </a:lnTo>
                  <a:lnTo>
                    <a:pt x="215" y="808"/>
                  </a:lnTo>
                  <a:lnTo>
                    <a:pt x="244" y="768"/>
                  </a:lnTo>
                  <a:lnTo>
                    <a:pt x="261" y="762"/>
                  </a:lnTo>
                  <a:lnTo>
                    <a:pt x="264" y="746"/>
                  </a:lnTo>
                  <a:lnTo>
                    <a:pt x="318" y="743"/>
                  </a:lnTo>
                  <a:lnTo>
                    <a:pt x="336" y="723"/>
                  </a:lnTo>
                  <a:lnTo>
                    <a:pt x="361" y="721"/>
                  </a:lnTo>
                  <a:lnTo>
                    <a:pt x="449" y="686"/>
                  </a:lnTo>
                  <a:lnTo>
                    <a:pt x="405" y="684"/>
                  </a:lnTo>
                  <a:lnTo>
                    <a:pt x="380" y="657"/>
                  </a:lnTo>
                  <a:lnTo>
                    <a:pt x="375" y="677"/>
                  </a:lnTo>
                  <a:lnTo>
                    <a:pt x="335" y="692"/>
                  </a:lnTo>
                  <a:lnTo>
                    <a:pt x="325" y="683"/>
                  </a:lnTo>
                  <a:lnTo>
                    <a:pt x="333" y="677"/>
                  </a:lnTo>
                  <a:lnTo>
                    <a:pt x="284" y="676"/>
                  </a:lnTo>
                  <a:lnTo>
                    <a:pt x="263" y="664"/>
                  </a:lnTo>
                  <a:lnTo>
                    <a:pt x="264" y="649"/>
                  </a:lnTo>
                  <a:lnTo>
                    <a:pt x="272" y="624"/>
                  </a:lnTo>
                  <a:lnTo>
                    <a:pt x="246" y="590"/>
                  </a:lnTo>
                  <a:lnTo>
                    <a:pt x="245" y="582"/>
                  </a:lnTo>
                  <a:lnTo>
                    <a:pt x="243" y="558"/>
                  </a:lnTo>
                  <a:lnTo>
                    <a:pt x="231" y="553"/>
                  </a:lnTo>
                  <a:lnTo>
                    <a:pt x="235" y="570"/>
                  </a:lnTo>
                  <a:lnTo>
                    <a:pt x="231" y="589"/>
                  </a:lnTo>
                  <a:lnTo>
                    <a:pt x="216" y="598"/>
                  </a:lnTo>
                  <a:lnTo>
                    <a:pt x="161" y="605"/>
                  </a:lnTo>
                  <a:lnTo>
                    <a:pt x="155" y="616"/>
                  </a:lnTo>
                  <a:lnTo>
                    <a:pt x="155" y="691"/>
                  </a:lnTo>
                  <a:lnTo>
                    <a:pt x="167" y="695"/>
                  </a:lnTo>
                  <a:lnTo>
                    <a:pt x="173" y="702"/>
                  </a:lnTo>
                  <a:lnTo>
                    <a:pt x="158" y="704"/>
                  </a:lnTo>
                  <a:lnTo>
                    <a:pt x="158" y="713"/>
                  </a:lnTo>
                  <a:lnTo>
                    <a:pt x="140" y="709"/>
                  </a:lnTo>
                  <a:lnTo>
                    <a:pt x="137" y="698"/>
                  </a:lnTo>
                  <a:lnTo>
                    <a:pt x="142" y="619"/>
                  </a:lnTo>
                  <a:lnTo>
                    <a:pt x="135" y="594"/>
                  </a:lnTo>
                  <a:lnTo>
                    <a:pt x="129" y="473"/>
                  </a:lnTo>
                  <a:lnTo>
                    <a:pt x="121" y="438"/>
                  </a:lnTo>
                  <a:lnTo>
                    <a:pt x="117" y="352"/>
                  </a:lnTo>
                  <a:lnTo>
                    <a:pt x="100" y="352"/>
                  </a:lnTo>
                  <a:lnTo>
                    <a:pt x="92" y="330"/>
                  </a:lnTo>
                  <a:lnTo>
                    <a:pt x="95" y="310"/>
                  </a:lnTo>
                  <a:lnTo>
                    <a:pt x="79" y="308"/>
                  </a:lnTo>
                  <a:lnTo>
                    <a:pt x="62" y="293"/>
                  </a:lnTo>
                  <a:lnTo>
                    <a:pt x="47" y="277"/>
                  </a:lnTo>
                  <a:lnTo>
                    <a:pt x="53" y="264"/>
                  </a:lnTo>
                  <a:lnTo>
                    <a:pt x="49" y="224"/>
                  </a:lnTo>
                  <a:lnTo>
                    <a:pt x="14" y="153"/>
                  </a:lnTo>
                  <a:lnTo>
                    <a:pt x="6" y="109"/>
                  </a:lnTo>
                  <a:lnTo>
                    <a:pt x="25" y="49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2" name="Freeform 17"/>
            <p:cNvSpPr>
              <a:spLocks/>
            </p:cNvSpPr>
            <p:nvPr/>
          </p:nvSpPr>
          <p:spPr bwMode="auto">
            <a:xfrm>
              <a:off x="2481" y="2872"/>
              <a:ext cx="1825" cy="1654"/>
            </a:xfrm>
            <a:custGeom>
              <a:avLst/>
              <a:gdLst>
                <a:gd name="T0" fmla="*/ 3283 w 966"/>
                <a:gd name="T1" fmla="*/ 76 h 876"/>
                <a:gd name="T2" fmla="*/ 9099 w 966"/>
                <a:gd name="T3" fmla="*/ 531 h 876"/>
                <a:gd name="T4" fmla="*/ 9099 w 966"/>
                <a:gd name="T5" fmla="*/ 4496 h 876"/>
                <a:gd name="T6" fmla="*/ 9252 w 966"/>
                <a:gd name="T7" fmla="*/ 6867 h 876"/>
                <a:gd name="T8" fmla="*/ 12002 w 966"/>
                <a:gd name="T9" fmla="*/ 6941 h 876"/>
                <a:gd name="T10" fmla="*/ 12002 w 966"/>
                <a:gd name="T11" fmla="*/ 8313 h 876"/>
                <a:gd name="T12" fmla="*/ 12231 w 966"/>
                <a:gd name="T13" fmla="*/ 11134 h 876"/>
                <a:gd name="T14" fmla="*/ 2292 w 966"/>
                <a:gd name="T15" fmla="*/ 10979 h 876"/>
                <a:gd name="T16" fmla="*/ 1987 w 966"/>
                <a:gd name="T17" fmla="*/ 9533 h 876"/>
                <a:gd name="T18" fmla="*/ 2367 w 966"/>
                <a:gd name="T19" fmla="*/ 9301 h 876"/>
                <a:gd name="T20" fmla="*/ 2524 w 966"/>
                <a:gd name="T21" fmla="*/ 10143 h 876"/>
                <a:gd name="T22" fmla="*/ 3134 w 966"/>
                <a:gd name="T23" fmla="*/ 9762 h 876"/>
                <a:gd name="T24" fmla="*/ 3367 w 966"/>
                <a:gd name="T25" fmla="*/ 9458 h 876"/>
                <a:gd name="T26" fmla="*/ 4283 w 966"/>
                <a:gd name="T27" fmla="*/ 9148 h 876"/>
                <a:gd name="T28" fmla="*/ 5732 w 966"/>
                <a:gd name="T29" fmla="*/ 8691 h 876"/>
                <a:gd name="T30" fmla="*/ 4889 w 966"/>
                <a:gd name="T31" fmla="*/ 8313 h 876"/>
                <a:gd name="T32" fmla="*/ 4283 w 966"/>
                <a:gd name="T33" fmla="*/ 8770 h 876"/>
                <a:gd name="T34" fmla="*/ 4283 w 966"/>
                <a:gd name="T35" fmla="*/ 8617 h 876"/>
                <a:gd name="T36" fmla="*/ 3367 w 966"/>
                <a:gd name="T37" fmla="*/ 8461 h 876"/>
                <a:gd name="T38" fmla="*/ 3512 w 966"/>
                <a:gd name="T39" fmla="*/ 7928 h 876"/>
                <a:gd name="T40" fmla="*/ 3134 w 966"/>
                <a:gd name="T41" fmla="*/ 7398 h 876"/>
                <a:gd name="T42" fmla="*/ 2981 w 966"/>
                <a:gd name="T43" fmla="*/ 7013 h 876"/>
                <a:gd name="T44" fmla="*/ 2981 w 966"/>
                <a:gd name="T45" fmla="*/ 7473 h 876"/>
                <a:gd name="T46" fmla="*/ 2063 w 966"/>
                <a:gd name="T47" fmla="*/ 7700 h 876"/>
                <a:gd name="T48" fmla="*/ 1987 w 966"/>
                <a:gd name="T49" fmla="*/ 8770 h 876"/>
                <a:gd name="T50" fmla="*/ 2220 w 966"/>
                <a:gd name="T51" fmla="*/ 8920 h 876"/>
                <a:gd name="T52" fmla="*/ 2063 w 966"/>
                <a:gd name="T53" fmla="*/ 9072 h 876"/>
                <a:gd name="T54" fmla="*/ 1759 w 966"/>
                <a:gd name="T55" fmla="*/ 8844 h 876"/>
                <a:gd name="T56" fmla="*/ 1759 w 966"/>
                <a:gd name="T57" fmla="*/ 7551 h 876"/>
                <a:gd name="T58" fmla="*/ 1530 w 966"/>
                <a:gd name="T59" fmla="*/ 5564 h 876"/>
                <a:gd name="T60" fmla="*/ 1304 w 966"/>
                <a:gd name="T61" fmla="*/ 4496 h 876"/>
                <a:gd name="T62" fmla="*/ 1220 w 966"/>
                <a:gd name="T63" fmla="*/ 3965 h 876"/>
                <a:gd name="T64" fmla="*/ 843 w 966"/>
                <a:gd name="T65" fmla="*/ 3737 h 876"/>
                <a:gd name="T66" fmla="*/ 690 w 966"/>
                <a:gd name="T67" fmla="*/ 3351 h 876"/>
                <a:gd name="T68" fmla="*/ 229 w 966"/>
                <a:gd name="T69" fmla="*/ 1903 h 876"/>
                <a:gd name="T70" fmla="*/ 304 w 966"/>
                <a:gd name="T71" fmla="*/ 614 h 876"/>
                <a:gd name="T72" fmla="*/ 457 w 966"/>
                <a:gd name="T73" fmla="*/ 0 h 8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6"/>
                <a:gd name="T112" fmla="*/ 0 h 876"/>
                <a:gd name="T113" fmla="*/ 966 w 966"/>
                <a:gd name="T114" fmla="*/ 876 h 8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6" h="876">
                  <a:moveTo>
                    <a:pt x="36" y="0"/>
                  </a:moveTo>
                  <a:lnTo>
                    <a:pt x="258" y="6"/>
                  </a:lnTo>
                  <a:lnTo>
                    <a:pt x="264" y="42"/>
                  </a:lnTo>
                  <a:lnTo>
                    <a:pt x="714" y="42"/>
                  </a:lnTo>
                  <a:lnTo>
                    <a:pt x="714" y="354"/>
                  </a:lnTo>
                  <a:lnTo>
                    <a:pt x="732" y="354"/>
                  </a:lnTo>
                  <a:lnTo>
                    <a:pt x="726" y="540"/>
                  </a:lnTo>
                  <a:lnTo>
                    <a:pt x="942" y="546"/>
                  </a:lnTo>
                  <a:lnTo>
                    <a:pt x="942" y="654"/>
                  </a:lnTo>
                  <a:lnTo>
                    <a:pt x="966" y="654"/>
                  </a:lnTo>
                  <a:lnTo>
                    <a:pt x="960" y="876"/>
                  </a:lnTo>
                  <a:lnTo>
                    <a:pt x="798" y="876"/>
                  </a:lnTo>
                  <a:lnTo>
                    <a:pt x="180" y="864"/>
                  </a:lnTo>
                  <a:lnTo>
                    <a:pt x="180" y="834"/>
                  </a:lnTo>
                  <a:lnTo>
                    <a:pt x="156" y="750"/>
                  </a:lnTo>
                  <a:lnTo>
                    <a:pt x="156" y="732"/>
                  </a:lnTo>
                  <a:lnTo>
                    <a:pt x="186" y="732"/>
                  </a:lnTo>
                  <a:lnTo>
                    <a:pt x="192" y="762"/>
                  </a:lnTo>
                  <a:lnTo>
                    <a:pt x="198" y="798"/>
                  </a:lnTo>
                  <a:lnTo>
                    <a:pt x="216" y="804"/>
                  </a:lnTo>
                  <a:lnTo>
                    <a:pt x="246" y="768"/>
                  </a:lnTo>
                  <a:lnTo>
                    <a:pt x="264" y="762"/>
                  </a:lnTo>
                  <a:lnTo>
                    <a:pt x="264" y="744"/>
                  </a:lnTo>
                  <a:lnTo>
                    <a:pt x="318" y="744"/>
                  </a:lnTo>
                  <a:lnTo>
                    <a:pt x="336" y="720"/>
                  </a:lnTo>
                  <a:lnTo>
                    <a:pt x="366" y="720"/>
                  </a:lnTo>
                  <a:lnTo>
                    <a:pt x="450" y="684"/>
                  </a:lnTo>
                  <a:lnTo>
                    <a:pt x="408" y="684"/>
                  </a:lnTo>
                  <a:lnTo>
                    <a:pt x="384" y="654"/>
                  </a:lnTo>
                  <a:lnTo>
                    <a:pt x="378" y="678"/>
                  </a:lnTo>
                  <a:lnTo>
                    <a:pt x="336" y="690"/>
                  </a:lnTo>
                  <a:lnTo>
                    <a:pt x="330" y="684"/>
                  </a:lnTo>
                  <a:lnTo>
                    <a:pt x="336" y="678"/>
                  </a:lnTo>
                  <a:lnTo>
                    <a:pt x="288" y="672"/>
                  </a:lnTo>
                  <a:lnTo>
                    <a:pt x="264" y="666"/>
                  </a:lnTo>
                  <a:lnTo>
                    <a:pt x="264" y="648"/>
                  </a:lnTo>
                  <a:lnTo>
                    <a:pt x="276" y="624"/>
                  </a:lnTo>
                  <a:lnTo>
                    <a:pt x="246" y="588"/>
                  </a:lnTo>
                  <a:lnTo>
                    <a:pt x="246" y="582"/>
                  </a:lnTo>
                  <a:lnTo>
                    <a:pt x="246" y="558"/>
                  </a:lnTo>
                  <a:lnTo>
                    <a:pt x="234" y="552"/>
                  </a:lnTo>
                  <a:lnTo>
                    <a:pt x="240" y="570"/>
                  </a:lnTo>
                  <a:lnTo>
                    <a:pt x="234" y="588"/>
                  </a:lnTo>
                  <a:lnTo>
                    <a:pt x="216" y="594"/>
                  </a:lnTo>
                  <a:lnTo>
                    <a:pt x="162" y="606"/>
                  </a:lnTo>
                  <a:lnTo>
                    <a:pt x="156" y="618"/>
                  </a:lnTo>
                  <a:lnTo>
                    <a:pt x="156" y="690"/>
                  </a:lnTo>
                  <a:lnTo>
                    <a:pt x="168" y="696"/>
                  </a:lnTo>
                  <a:lnTo>
                    <a:pt x="174" y="702"/>
                  </a:lnTo>
                  <a:lnTo>
                    <a:pt x="162" y="702"/>
                  </a:lnTo>
                  <a:lnTo>
                    <a:pt x="162" y="714"/>
                  </a:lnTo>
                  <a:lnTo>
                    <a:pt x="144" y="708"/>
                  </a:lnTo>
                  <a:lnTo>
                    <a:pt x="138" y="696"/>
                  </a:lnTo>
                  <a:lnTo>
                    <a:pt x="144" y="618"/>
                  </a:lnTo>
                  <a:lnTo>
                    <a:pt x="138" y="594"/>
                  </a:lnTo>
                  <a:lnTo>
                    <a:pt x="132" y="474"/>
                  </a:lnTo>
                  <a:lnTo>
                    <a:pt x="120" y="438"/>
                  </a:lnTo>
                  <a:lnTo>
                    <a:pt x="120" y="354"/>
                  </a:lnTo>
                  <a:lnTo>
                    <a:pt x="102" y="354"/>
                  </a:lnTo>
                  <a:lnTo>
                    <a:pt x="96" y="330"/>
                  </a:lnTo>
                  <a:lnTo>
                    <a:pt x="96" y="312"/>
                  </a:lnTo>
                  <a:lnTo>
                    <a:pt x="78" y="306"/>
                  </a:lnTo>
                  <a:lnTo>
                    <a:pt x="66" y="294"/>
                  </a:lnTo>
                  <a:lnTo>
                    <a:pt x="48" y="276"/>
                  </a:lnTo>
                  <a:lnTo>
                    <a:pt x="54" y="264"/>
                  </a:lnTo>
                  <a:lnTo>
                    <a:pt x="54" y="222"/>
                  </a:lnTo>
                  <a:lnTo>
                    <a:pt x="18" y="150"/>
                  </a:lnTo>
                  <a:lnTo>
                    <a:pt x="6" y="108"/>
                  </a:lnTo>
                  <a:lnTo>
                    <a:pt x="24" y="48"/>
                  </a:ln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3" name="Freeform 18"/>
            <p:cNvSpPr>
              <a:spLocks/>
            </p:cNvSpPr>
            <p:nvPr/>
          </p:nvSpPr>
          <p:spPr bwMode="auto">
            <a:xfrm>
              <a:off x="4812" y="6182"/>
              <a:ext cx="919" cy="1210"/>
            </a:xfrm>
            <a:custGeom>
              <a:avLst/>
              <a:gdLst>
                <a:gd name="T0" fmla="*/ 6090 w 487"/>
                <a:gd name="T1" fmla="*/ 7883 h 641"/>
                <a:gd name="T2" fmla="*/ 6174 w 487"/>
                <a:gd name="T3" fmla="*/ 28 h 641"/>
                <a:gd name="T4" fmla="*/ 6174 w 487"/>
                <a:gd name="T5" fmla="*/ 0 h 641"/>
                <a:gd name="T6" fmla="*/ 5786 w 487"/>
                <a:gd name="T7" fmla="*/ 143 h 641"/>
                <a:gd name="T8" fmla="*/ 5505 w 487"/>
                <a:gd name="T9" fmla="*/ 457 h 641"/>
                <a:gd name="T10" fmla="*/ 5348 w 487"/>
                <a:gd name="T11" fmla="*/ 1091 h 641"/>
                <a:gd name="T12" fmla="*/ 4804 w 487"/>
                <a:gd name="T13" fmla="*/ 1614 h 641"/>
                <a:gd name="T14" fmla="*/ 4212 w 487"/>
                <a:gd name="T15" fmla="*/ 1574 h 641"/>
                <a:gd name="T16" fmla="*/ 3461 w 487"/>
                <a:gd name="T17" fmla="*/ 1272 h 641"/>
                <a:gd name="T18" fmla="*/ 3131 w 487"/>
                <a:gd name="T19" fmla="*/ 1257 h 641"/>
                <a:gd name="T20" fmla="*/ 2714 w 487"/>
                <a:gd name="T21" fmla="*/ 1614 h 641"/>
                <a:gd name="T22" fmla="*/ 1991 w 487"/>
                <a:gd name="T23" fmla="*/ 2071 h 641"/>
                <a:gd name="T24" fmla="*/ 1100 w 487"/>
                <a:gd name="T25" fmla="*/ 2084 h 641"/>
                <a:gd name="T26" fmla="*/ 887 w 487"/>
                <a:gd name="T27" fmla="*/ 2333 h 641"/>
                <a:gd name="T28" fmla="*/ 811 w 487"/>
                <a:gd name="T29" fmla="*/ 2833 h 641"/>
                <a:gd name="T30" fmla="*/ 598 w 487"/>
                <a:gd name="T31" fmla="*/ 3075 h 641"/>
                <a:gd name="T32" fmla="*/ 342 w 487"/>
                <a:gd name="T33" fmla="*/ 3135 h 641"/>
                <a:gd name="T34" fmla="*/ 53 w 487"/>
                <a:gd name="T35" fmla="*/ 3504 h 641"/>
                <a:gd name="T36" fmla="*/ 0 w 487"/>
                <a:gd name="T37" fmla="*/ 4077 h 641"/>
                <a:gd name="T38" fmla="*/ 289 w 487"/>
                <a:gd name="T39" fmla="*/ 4304 h 641"/>
                <a:gd name="T40" fmla="*/ 570 w 487"/>
                <a:gd name="T41" fmla="*/ 5002 h 641"/>
                <a:gd name="T42" fmla="*/ 570 w 487"/>
                <a:gd name="T43" fmla="*/ 5246 h 641"/>
                <a:gd name="T44" fmla="*/ 257 w 487"/>
                <a:gd name="T45" fmla="*/ 6197 h 641"/>
                <a:gd name="T46" fmla="*/ 370 w 487"/>
                <a:gd name="T47" fmla="*/ 6492 h 641"/>
                <a:gd name="T48" fmla="*/ 734 w 487"/>
                <a:gd name="T49" fmla="*/ 6752 h 641"/>
                <a:gd name="T50" fmla="*/ 1517 w 487"/>
                <a:gd name="T51" fmla="*/ 7152 h 641"/>
                <a:gd name="T52" fmla="*/ 2532 w 487"/>
                <a:gd name="T53" fmla="*/ 7466 h 641"/>
                <a:gd name="T54" fmla="*/ 3300 w 487"/>
                <a:gd name="T55" fmla="*/ 7668 h 641"/>
                <a:gd name="T56" fmla="*/ 3918 w 487"/>
                <a:gd name="T57" fmla="*/ 7579 h 641"/>
                <a:gd name="T58" fmla="*/ 4006 w 487"/>
                <a:gd name="T59" fmla="*/ 7594 h 641"/>
                <a:gd name="T60" fmla="*/ 4893 w 487"/>
                <a:gd name="T61" fmla="*/ 7883 h 641"/>
                <a:gd name="T62" fmla="*/ 5363 w 487"/>
                <a:gd name="T63" fmla="*/ 8113 h 641"/>
                <a:gd name="T64" fmla="*/ 5620 w 487"/>
                <a:gd name="T65" fmla="*/ 8138 h 641"/>
                <a:gd name="T66" fmla="*/ 6090 w 487"/>
                <a:gd name="T67" fmla="*/ 7883 h 64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7"/>
                <a:gd name="T103" fmla="*/ 0 h 641"/>
                <a:gd name="T104" fmla="*/ 487 w 487"/>
                <a:gd name="T105" fmla="*/ 641 h 64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7" h="641">
                  <a:moveTo>
                    <a:pt x="480" y="621"/>
                  </a:moveTo>
                  <a:lnTo>
                    <a:pt x="487" y="2"/>
                  </a:lnTo>
                  <a:lnTo>
                    <a:pt x="487" y="0"/>
                  </a:lnTo>
                  <a:lnTo>
                    <a:pt x="456" y="11"/>
                  </a:lnTo>
                  <a:lnTo>
                    <a:pt x="434" y="36"/>
                  </a:lnTo>
                  <a:lnTo>
                    <a:pt x="422" y="86"/>
                  </a:lnTo>
                  <a:lnTo>
                    <a:pt x="379" y="127"/>
                  </a:lnTo>
                  <a:lnTo>
                    <a:pt x="332" y="124"/>
                  </a:lnTo>
                  <a:lnTo>
                    <a:pt x="273" y="100"/>
                  </a:lnTo>
                  <a:lnTo>
                    <a:pt x="247" y="99"/>
                  </a:lnTo>
                  <a:lnTo>
                    <a:pt x="214" y="127"/>
                  </a:lnTo>
                  <a:lnTo>
                    <a:pt x="157" y="163"/>
                  </a:lnTo>
                  <a:lnTo>
                    <a:pt x="87" y="164"/>
                  </a:lnTo>
                  <a:lnTo>
                    <a:pt x="70" y="184"/>
                  </a:lnTo>
                  <a:lnTo>
                    <a:pt x="64" y="223"/>
                  </a:lnTo>
                  <a:lnTo>
                    <a:pt x="47" y="242"/>
                  </a:lnTo>
                  <a:lnTo>
                    <a:pt x="27" y="247"/>
                  </a:lnTo>
                  <a:lnTo>
                    <a:pt x="4" y="276"/>
                  </a:lnTo>
                  <a:lnTo>
                    <a:pt x="0" y="321"/>
                  </a:lnTo>
                  <a:lnTo>
                    <a:pt x="23" y="339"/>
                  </a:lnTo>
                  <a:lnTo>
                    <a:pt x="45" y="394"/>
                  </a:lnTo>
                  <a:lnTo>
                    <a:pt x="45" y="413"/>
                  </a:lnTo>
                  <a:lnTo>
                    <a:pt x="20" y="488"/>
                  </a:lnTo>
                  <a:lnTo>
                    <a:pt x="29" y="511"/>
                  </a:lnTo>
                  <a:lnTo>
                    <a:pt x="58" y="532"/>
                  </a:lnTo>
                  <a:lnTo>
                    <a:pt x="120" y="563"/>
                  </a:lnTo>
                  <a:lnTo>
                    <a:pt x="200" y="588"/>
                  </a:lnTo>
                  <a:lnTo>
                    <a:pt x="260" y="604"/>
                  </a:lnTo>
                  <a:lnTo>
                    <a:pt x="309" y="597"/>
                  </a:lnTo>
                  <a:lnTo>
                    <a:pt x="316" y="598"/>
                  </a:lnTo>
                  <a:lnTo>
                    <a:pt x="386" y="621"/>
                  </a:lnTo>
                  <a:lnTo>
                    <a:pt x="423" y="639"/>
                  </a:lnTo>
                  <a:lnTo>
                    <a:pt x="443" y="641"/>
                  </a:lnTo>
                  <a:lnTo>
                    <a:pt x="480" y="621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4" name="Freeform 19"/>
            <p:cNvSpPr>
              <a:spLocks/>
            </p:cNvSpPr>
            <p:nvPr/>
          </p:nvSpPr>
          <p:spPr bwMode="auto">
            <a:xfrm>
              <a:off x="4815" y="6180"/>
              <a:ext cx="918" cy="1212"/>
            </a:xfrm>
            <a:custGeom>
              <a:avLst/>
              <a:gdLst>
                <a:gd name="T0" fmla="*/ 6112 w 486"/>
                <a:gd name="T1" fmla="*/ 7927 h 642"/>
                <a:gd name="T2" fmla="*/ 6186 w 486"/>
                <a:gd name="T3" fmla="*/ 76 h 642"/>
                <a:gd name="T4" fmla="*/ 6186 w 486"/>
                <a:gd name="T5" fmla="*/ 0 h 642"/>
                <a:gd name="T6" fmla="*/ 5801 w 486"/>
                <a:gd name="T7" fmla="*/ 153 h 642"/>
                <a:gd name="T8" fmla="*/ 5499 w 486"/>
                <a:gd name="T9" fmla="*/ 457 h 642"/>
                <a:gd name="T10" fmla="*/ 5346 w 486"/>
                <a:gd name="T11" fmla="*/ 1069 h 642"/>
                <a:gd name="T12" fmla="*/ 4813 w 486"/>
                <a:gd name="T13" fmla="*/ 1601 h 642"/>
                <a:gd name="T14" fmla="*/ 4199 w 486"/>
                <a:gd name="T15" fmla="*/ 1601 h 642"/>
                <a:gd name="T16" fmla="*/ 3436 w 486"/>
                <a:gd name="T17" fmla="*/ 1297 h 642"/>
                <a:gd name="T18" fmla="*/ 3132 w 486"/>
                <a:gd name="T19" fmla="*/ 1297 h 642"/>
                <a:gd name="T20" fmla="*/ 2677 w 486"/>
                <a:gd name="T21" fmla="*/ 1601 h 642"/>
                <a:gd name="T22" fmla="*/ 1987 w 486"/>
                <a:gd name="T23" fmla="*/ 2060 h 642"/>
                <a:gd name="T24" fmla="*/ 1071 w 486"/>
                <a:gd name="T25" fmla="*/ 2060 h 642"/>
                <a:gd name="T26" fmla="*/ 842 w 486"/>
                <a:gd name="T27" fmla="*/ 2364 h 642"/>
                <a:gd name="T28" fmla="*/ 759 w 486"/>
                <a:gd name="T29" fmla="*/ 2819 h 642"/>
                <a:gd name="T30" fmla="*/ 531 w 486"/>
                <a:gd name="T31" fmla="*/ 3047 h 642"/>
                <a:gd name="T32" fmla="*/ 304 w 486"/>
                <a:gd name="T33" fmla="*/ 3123 h 642"/>
                <a:gd name="T34" fmla="*/ 0 w 486"/>
                <a:gd name="T35" fmla="*/ 3508 h 642"/>
                <a:gd name="T36" fmla="*/ 0 w 486"/>
                <a:gd name="T37" fmla="*/ 4116 h 642"/>
                <a:gd name="T38" fmla="*/ 229 w 486"/>
                <a:gd name="T39" fmla="*/ 4348 h 642"/>
                <a:gd name="T40" fmla="*/ 531 w 486"/>
                <a:gd name="T41" fmla="*/ 5033 h 642"/>
                <a:gd name="T42" fmla="*/ 531 w 486"/>
                <a:gd name="T43" fmla="*/ 5260 h 642"/>
                <a:gd name="T44" fmla="*/ 229 w 486"/>
                <a:gd name="T45" fmla="*/ 6251 h 642"/>
                <a:gd name="T46" fmla="*/ 385 w 486"/>
                <a:gd name="T47" fmla="*/ 6479 h 642"/>
                <a:gd name="T48" fmla="*/ 689 w 486"/>
                <a:gd name="T49" fmla="*/ 6783 h 642"/>
                <a:gd name="T50" fmla="*/ 1530 w 486"/>
                <a:gd name="T51" fmla="*/ 7166 h 642"/>
                <a:gd name="T52" fmla="*/ 2520 w 486"/>
                <a:gd name="T53" fmla="*/ 7470 h 642"/>
                <a:gd name="T54" fmla="*/ 3283 w 486"/>
                <a:gd name="T55" fmla="*/ 7699 h 642"/>
                <a:gd name="T56" fmla="*/ 3897 w 486"/>
                <a:gd name="T57" fmla="*/ 7623 h 642"/>
                <a:gd name="T58" fmla="*/ 3970 w 486"/>
                <a:gd name="T59" fmla="*/ 7623 h 642"/>
                <a:gd name="T60" fmla="*/ 4885 w 486"/>
                <a:gd name="T61" fmla="*/ 7927 h 642"/>
                <a:gd name="T62" fmla="*/ 5346 w 486"/>
                <a:gd name="T63" fmla="*/ 8154 h 642"/>
                <a:gd name="T64" fmla="*/ 5655 w 486"/>
                <a:gd name="T65" fmla="*/ 8154 h 642"/>
                <a:gd name="T66" fmla="*/ 6112 w 486"/>
                <a:gd name="T67" fmla="*/ 7927 h 6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6"/>
                <a:gd name="T103" fmla="*/ 0 h 642"/>
                <a:gd name="T104" fmla="*/ 486 w 486"/>
                <a:gd name="T105" fmla="*/ 642 h 6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6" h="642">
                  <a:moveTo>
                    <a:pt x="480" y="624"/>
                  </a:moveTo>
                  <a:lnTo>
                    <a:pt x="486" y="6"/>
                  </a:lnTo>
                  <a:lnTo>
                    <a:pt x="486" y="0"/>
                  </a:lnTo>
                  <a:lnTo>
                    <a:pt x="456" y="12"/>
                  </a:lnTo>
                  <a:lnTo>
                    <a:pt x="432" y="36"/>
                  </a:lnTo>
                  <a:lnTo>
                    <a:pt x="420" y="84"/>
                  </a:lnTo>
                  <a:lnTo>
                    <a:pt x="378" y="126"/>
                  </a:lnTo>
                  <a:lnTo>
                    <a:pt x="330" y="126"/>
                  </a:lnTo>
                  <a:lnTo>
                    <a:pt x="270" y="102"/>
                  </a:lnTo>
                  <a:lnTo>
                    <a:pt x="246" y="102"/>
                  </a:lnTo>
                  <a:lnTo>
                    <a:pt x="210" y="126"/>
                  </a:lnTo>
                  <a:lnTo>
                    <a:pt x="156" y="162"/>
                  </a:lnTo>
                  <a:lnTo>
                    <a:pt x="84" y="162"/>
                  </a:lnTo>
                  <a:lnTo>
                    <a:pt x="66" y="186"/>
                  </a:lnTo>
                  <a:lnTo>
                    <a:pt x="60" y="222"/>
                  </a:lnTo>
                  <a:lnTo>
                    <a:pt x="42" y="240"/>
                  </a:lnTo>
                  <a:lnTo>
                    <a:pt x="24" y="246"/>
                  </a:lnTo>
                  <a:lnTo>
                    <a:pt x="0" y="276"/>
                  </a:lnTo>
                  <a:lnTo>
                    <a:pt x="0" y="324"/>
                  </a:lnTo>
                  <a:lnTo>
                    <a:pt x="18" y="342"/>
                  </a:lnTo>
                  <a:lnTo>
                    <a:pt x="42" y="396"/>
                  </a:lnTo>
                  <a:lnTo>
                    <a:pt x="42" y="414"/>
                  </a:lnTo>
                  <a:lnTo>
                    <a:pt x="18" y="492"/>
                  </a:lnTo>
                  <a:lnTo>
                    <a:pt x="30" y="510"/>
                  </a:lnTo>
                  <a:lnTo>
                    <a:pt x="54" y="534"/>
                  </a:lnTo>
                  <a:lnTo>
                    <a:pt x="120" y="564"/>
                  </a:lnTo>
                  <a:lnTo>
                    <a:pt x="198" y="588"/>
                  </a:lnTo>
                  <a:lnTo>
                    <a:pt x="258" y="606"/>
                  </a:lnTo>
                  <a:lnTo>
                    <a:pt x="306" y="600"/>
                  </a:lnTo>
                  <a:lnTo>
                    <a:pt x="312" y="600"/>
                  </a:lnTo>
                  <a:lnTo>
                    <a:pt x="384" y="624"/>
                  </a:lnTo>
                  <a:lnTo>
                    <a:pt x="420" y="642"/>
                  </a:lnTo>
                  <a:lnTo>
                    <a:pt x="444" y="642"/>
                  </a:lnTo>
                  <a:lnTo>
                    <a:pt x="480" y="6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5" name="Freeform 20"/>
            <p:cNvSpPr>
              <a:spLocks/>
            </p:cNvSpPr>
            <p:nvPr/>
          </p:nvSpPr>
          <p:spPr bwMode="auto">
            <a:xfrm>
              <a:off x="4260" y="3712"/>
              <a:ext cx="1552" cy="927"/>
            </a:xfrm>
            <a:custGeom>
              <a:avLst/>
              <a:gdLst>
                <a:gd name="T0" fmla="*/ 213 w 822"/>
                <a:gd name="T1" fmla="*/ 6062 h 491"/>
                <a:gd name="T2" fmla="*/ 9033 w 822"/>
                <a:gd name="T3" fmla="*/ 5753 h 491"/>
                <a:gd name="T4" fmla="*/ 8474 w 822"/>
                <a:gd name="T5" fmla="*/ 5033 h 491"/>
                <a:gd name="T6" fmla="*/ 7471 w 822"/>
                <a:gd name="T7" fmla="*/ 4765 h 491"/>
                <a:gd name="T8" fmla="*/ 5693 w 822"/>
                <a:gd name="T9" fmla="*/ 2987 h 491"/>
                <a:gd name="T10" fmla="*/ 4841 w 822"/>
                <a:gd name="T11" fmla="*/ 1320 h 491"/>
                <a:gd name="T12" fmla="*/ 4480 w 822"/>
                <a:gd name="T13" fmla="*/ 863 h 491"/>
                <a:gd name="T14" fmla="*/ 4154 w 822"/>
                <a:gd name="T15" fmla="*/ 302 h 491"/>
                <a:gd name="T16" fmla="*/ 3889 w 822"/>
                <a:gd name="T17" fmla="*/ 76 h 491"/>
                <a:gd name="T18" fmla="*/ 3789 w 822"/>
                <a:gd name="T19" fmla="*/ 1288 h 491"/>
                <a:gd name="T20" fmla="*/ 3661 w 822"/>
                <a:gd name="T21" fmla="*/ 774 h 491"/>
                <a:gd name="T22" fmla="*/ 3404 w 822"/>
                <a:gd name="T23" fmla="*/ 631 h 491"/>
                <a:gd name="T24" fmla="*/ 3508 w 822"/>
                <a:gd name="T25" fmla="*/ 270 h 491"/>
                <a:gd name="T26" fmla="*/ 3219 w 822"/>
                <a:gd name="T27" fmla="*/ 417 h 491"/>
                <a:gd name="T28" fmla="*/ 3002 w 822"/>
                <a:gd name="T29" fmla="*/ 1418 h 491"/>
                <a:gd name="T30" fmla="*/ 2919 w 822"/>
                <a:gd name="T31" fmla="*/ 1775 h 491"/>
                <a:gd name="T32" fmla="*/ 2794 w 822"/>
                <a:gd name="T33" fmla="*/ 1803 h 491"/>
                <a:gd name="T34" fmla="*/ 2556 w 822"/>
                <a:gd name="T35" fmla="*/ 1473 h 491"/>
                <a:gd name="T36" fmla="*/ 2645 w 822"/>
                <a:gd name="T37" fmla="*/ 457 h 491"/>
                <a:gd name="T38" fmla="*/ 2545 w 822"/>
                <a:gd name="T39" fmla="*/ 940 h 491"/>
                <a:gd name="T40" fmla="*/ 1992 w 822"/>
                <a:gd name="T41" fmla="*/ 1401 h 491"/>
                <a:gd name="T42" fmla="*/ 1894 w 822"/>
                <a:gd name="T43" fmla="*/ 1765 h 491"/>
                <a:gd name="T44" fmla="*/ 1971 w 822"/>
                <a:gd name="T45" fmla="*/ 2235 h 491"/>
                <a:gd name="T46" fmla="*/ 1690 w 822"/>
                <a:gd name="T47" fmla="*/ 1575 h 491"/>
                <a:gd name="T48" fmla="*/ 2047 w 822"/>
                <a:gd name="T49" fmla="*/ 1091 h 491"/>
                <a:gd name="T50" fmla="*/ 2200 w 822"/>
                <a:gd name="T51" fmla="*/ 470 h 491"/>
                <a:gd name="T52" fmla="*/ 2492 w 822"/>
                <a:gd name="T53" fmla="*/ 0 h 491"/>
                <a:gd name="T54" fmla="*/ 2107 w 822"/>
                <a:gd name="T55" fmla="*/ 270 h 491"/>
                <a:gd name="T56" fmla="*/ 1765 w 822"/>
                <a:gd name="T57" fmla="*/ 430 h 491"/>
                <a:gd name="T58" fmla="*/ 1590 w 822"/>
                <a:gd name="T59" fmla="*/ 802 h 491"/>
                <a:gd name="T60" fmla="*/ 1473 w 822"/>
                <a:gd name="T61" fmla="*/ 1104 h 491"/>
                <a:gd name="T62" fmla="*/ 874 w 822"/>
                <a:gd name="T63" fmla="*/ 1273 h 491"/>
                <a:gd name="T64" fmla="*/ 0 w 822"/>
                <a:gd name="T65" fmla="*/ 2645 h 491"/>
                <a:gd name="T66" fmla="*/ 228 w 822"/>
                <a:gd name="T67" fmla="*/ 5511 h 49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1"/>
                <a:gd name="T104" fmla="*/ 822 w 822"/>
                <a:gd name="T105" fmla="*/ 491 h 49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1">
                  <a:moveTo>
                    <a:pt x="18" y="434"/>
                  </a:moveTo>
                  <a:lnTo>
                    <a:pt x="17" y="477"/>
                  </a:lnTo>
                  <a:lnTo>
                    <a:pt x="822" y="491"/>
                  </a:lnTo>
                  <a:lnTo>
                    <a:pt x="711" y="453"/>
                  </a:lnTo>
                  <a:lnTo>
                    <a:pt x="711" y="425"/>
                  </a:lnTo>
                  <a:lnTo>
                    <a:pt x="667" y="396"/>
                  </a:lnTo>
                  <a:lnTo>
                    <a:pt x="611" y="400"/>
                  </a:lnTo>
                  <a:lnTo>
                    <a:pt x="588" y="375"/>
                  </a:lnTo>
                  <a:lnTo>
                    <a:pt x="476" y="242"/>
                  </a:lnTo>
                  <a:lnTo>
                    <a:pt x="448" y="235"/>
                  </a:lnTo>
                  <a:lnTo>
                    <a:pt x="395" y="91"/>
                  </a:lnTo>
                  <a:lnTo>
                    <a:pt x="381" y="104"/>
                  </a:lnTo>
                  <a:lnTo>
                    <a:pt x="368" y="87"/>
                  </a:lnTo>
                  <a:lnTo>
                    <a:pt x="353" y="68"/>
                  </a:lnTo>
                  <a:lnTo>
                    <a:pt x="333" y="54"/>
                  </a:lnTo>
                  <a:lnTo>
                    <a:pt x="327" y="24"/>
                  </a:lnTo>
                  <a:lnTo>
                    <a:pt x="321" y="2"/>
                  </a:lnTo>
                  <a:lnTo>
                    <a:pt x="306" y="6"/>
                  </a:lnTo>
                  <a:lnTo>
                    <a:pt x="300" y="41"/>
                  </a:lnTo>
                  <a:lnTo>
                    <a:pt x="298" y="101"/>
                  </a:lnTo>
                  <a:lnTo>
                    <a:pt x="288" y="101"/>
                  </a:lnTo>
                  <a:lnTo>
                    <a:pt x="288" y="61"/>
                  </a:lnTo>
                  <a:lnTo>
                    <a:pt x="271" y="58"/>
                  </a:lnTo>
                  <a:lnTo>
                    <a:pt x="268" y="50"/>
                  </a:lnTo>
                  <a:lnTo>
                    <a:pt x="282" y="30"/>
                  </a:lnTo>
                  <a:lnTo>
                    <a:pt x="276" y="21"/>
                  </a:lnTo>
                  <a:lnTo>
                    <a:pt x="248" y="27"/>
                  </a:lnTo>
                  <a:lnTo>
                    <a:pt x="253" y="33"/>
                  </a:lnTo>
                  <a:lnTo>
                    <a:pt x="252" y="79"/>
                  </a:lnTo>
                  <a:lnTo>
                    <a:pt x="236" y="112"/>
                  </a:lnTo>
                  <a:lnTo>
                    <a:pt x="229" y="127"/>
                  </a:lnTo>
                  <a:lnTo>
                    <a:pt x="230" y="140"/>
                  </a:lnTo>
                  <a:lnTo>
                    <a:pt x="227" y="174"/>
                  </a:lnTo>
                  <a:lnTo>
                    <a:pt x="220" y="142"/>
                  </a:lnTo>
                  <a:lnTo>
                    <a:pt x="205" y="124"/>
                  </a:lnTo>
                  <a:lnTo>
                    <a:pt x="201" y="116"/>
                  </a:lnTo>
                  <a:lnTo>
                    <a:pt x="211" y="56"/>
                  </a:lnTo>
                  <a:lnTo>
                    <a:pt x="208" y="36"/>
                  </a:lnTo>
                  <a:lnTo>
                    <a:pt x="200" y="52"/>
                  </a:lnTo>
                  <a:lnTo>
                    <a:pt x="200" y="74"/>
                  </a:lnTo>
                  <a:lnTo>
                    <a:pt x="191" y="95"/>
                  </a:lnTo>
                  <a:lnTo>
                    <a:pt x="157" y="110"/>
                  </a:lnTo>
                  <a:lnTo>
                    <a:pt x="142" y="125"/>
                  </a:lnTo>
                  <a:lnTo>
                    <a:pt x="149" y="139"/>
                  </a:lnTo>
                  <a:lnTo>
                    <a:pt x="161" y="164"/>
                  </a:lnTo>
                  <a:lnTo>
                    <a:pt x="155" y="176"/>
                  </a:lnTo>
                  <a:lnTo>
                    <a:pt x="140" y="142"/>
                  </a:lnTo>
                  <a:lnTo>
                    <a:pt x="133" y="124"/>
                  </a:lnTo>
                  <a:lnTo>
                    <a:pt x="157" y="97"/>
                  </a:lnTo>
                  <a:lnTo>
                    <a:pt x="161" y="86"/>
                  </a:lnTo>
                  <a:lnTo>
                    <a:pt x="169" y="49"/>
                  </a:lnTo>
                  <a:lnTo>
                    <a:pt x="173" y="37"/>
                  </a:lnTo>
                  <a:lnTo>
                    <a:pt x="202" y="11"/>
                  </a:lnTo>
                  <a:lnTo>
                    <a:pt x="196" y="0"/>
                  </a:lnTo>
                  <a:lnTo>
                    <a:pt x="186" y="4"/>
                  </a:lnTo>
                  <a:lnTo>
                    <a:pt x="166" y="21"/>
                  </a:lnTo>
                  <a:lnTo>
                    <a:pt x="159" y="33"/>
                  </a:lnTo>
                  <a:lnTo>
                    <a:pt x="139" y="34"/>
                  </a:lnTo>
                  <a:lnTo>
                    <a:pt x="128" y="42"/>
                  </a:lnTo>
                  <a:lnTo>
                    <a:pt x="125" y="63"/>
                  </a:lnTo>
                  <a:lnTo>
                    <a:pt x="124" y="76"/>
                  </a:lnTo>
                  <a:lnTo>
                    <a:pt x="116" y="87"/>
                  </a:lnTo>
                  <a:lnTo>
                    <a:pt x="88" y="81"/>
                  </a:lnTo>
                  <a:lnTo>
                    <a:pt x="69" y="100"/>
                  </a:lnTo>
                  <a:lnTo>
                    <a:pt x="1" y="100"/>
                  </a:lnTo>
                  <a:lnTo>
                    <a:pt x="0" y="208"/>
                  </a:lnTo>
                  <a:lnTo>
                    <a:pt x="23" y="208"/>
                  </a:lnTo>
                  <a:lnTo>
                    <a:pt x="18" y="434"/>
                  </a:lnTo>
                  <a:close/>
                </a:path>
              </a:pathLst>
            </a:custGeom>
            <a:solidFill>
              <a:srgbClr val="CCFF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6" name="Freeform 21"/>
            <p:cNvSpPr>
              <a:spLocks/>
            </p:cNvSpPr>
            <p:nvPr/>
          </p:nvSpPr>
          <p:spPr bwMode="auto">
            <a:xfrm>
              <a:off x="4260" y="3710"/>
              <a:ext cx="1552" cy="929"/>
            </a:xfrm>
            <a:custGeom>
              <a:avLst/>
              <a:gdLst>
                <a:gd name="T0" fmla="*/ 228 w 822"/>
                <a:gd name="T1" fmla="*/ 6101 h 492"/>
                <a:gd name="T2" fmla="*/ 8999 w 822"/>
                <a:gd name="T3" fmla="*/ 5797 h 492"/>
                <a:gd name="T4" fmla="*/ 8459 w 822"/>
                <a:gd name="T5" fmla="*/ 5034 h 492"/>
                <a:gd name="T6" fmla="*/ 7471 w 822"/>
                <a:gd name="T7" fmla="*/ 4805 h 492"/>
                <a:gd name="T8" fmla="*/ 5721 w 822"/>
                <a:gd name="T9" fmla="*/ 2978 h 492"/>
                <a:gd name="T10" fmla="*/ 4805 w 822"/>
                <a:gd name="T11" fmla="*/ 1373 h 492"/>
                <a:gd name="T12" fmla="*/ 4496 w 822"/>
                <a:gd name="T13" fmla="*/ 842 h 492"/>
                <a:gd name="T14" fmla="*/ 4192 w 822"/>
                <a:gd name="T15" fmla="*/ 302 h 492"/>
                <a:gd name="T16" fmla="*/ 3889 w 822"/>
                <a:gd name="T17" fmla="*/ 76 h 492"/>
                <a:gd name="T18" fmla="*/ 3810 w 822"/>
                <a:gd name="T19" fmla="*/ 1297 h 492"/>
                <a:gd name="T20" fmla="*/ 3661 w 822"/>
                <a:gd name="T21" fmla="*/ 759 h 492"/>
                <a:gd name="T22" fmla="*/ 3433 w 822"/>
                <a:gd name="T23" fmla="*/ 614 h 492"/>
                <a:gd name="T24" fmla="*/ 3508 w 822"/>
                <a:gd name="T25" fmla="*/ 302 h 492"/>
                <a:gd name="T26" fmla="*/ 3204 w 822"/>
                <a:gd name="T27" fmla="*/ 457 h 492"/>
                <a:gd name="T28" fmla="*/ 2977 w 822"/>
                <a:gd name="T29" fmla="*/ 1448 h 492"/>
                <a:gd name="T30" fmla="*/ 2894 w 822"/>
                <a:gd name="T31" fmla="*/ 1833 h 492"/>
                <a:gd name="T32" fmla="*/ 2819 w 822"/>
                <a:gd name="T33" fmla="*/ 1833 h 492"/>
                <a:gd name="T34" fmla="*/ 2592 w 822"/>
                <a:gd name="T35" fmla="*/ 1529 h 492"/>
                <a:gd name="T36" fmla="*/ 2666 w 822"/>
                <a:gd name="T37" fmla="*/ 457 h 492"/>
                <a:gd name="T38" fmla="*/ 2517 w 822"/>
                <a:gd name="T39" fmla="*/ 916 h 492"/>
                <a:gd name="T40" fmla="*/ 1986 w 822"/>
                <a:gd name="T41" fmla="*/ 1448 h 492"/>
                <a:gd name="T42" fmla="*/ 1903 w 822"/>
                <a:gd name="T43" fmla="*/ 1758 h 492"/>
                <a:gd name="T44" fmla="*/ 1986 w 822"/>
                <a:gd name="T45" fmla="*/ 2215 h 492"/>
                <a:gd name="T46" fmla="*/ 1675 w 822"/>
                <a:gd name="T47" fmla="*/ 1601 h 492"/>
                <a:gd name="T48" fmla="*/ 2060 w 822"/>
                <a:gd name="T49" fmla="*/ 1069 h 492"/>
                <a:gd name="T50" fmla="*/ 2213 w 822"/>
                <a:gd name="T51" fmla="*/ 457 h 492"/>
                <a:gd name="T52" fmla="*/ 2517 w 822"/>
                <a:gd name="T53" fmla="*/ 0 h 492"/>
                <a:gd name="T54" fmla="*/ 2135 w 822"/>
                <a:gd name="T55" fmla="*/ 302 h 492"/>
                <a:gd name="T56" fmla="*/ 1758 w 822"/>
                <a:gd name="T57" fmla="*/ 457 h 492"/>
                <a:gd name="T58" fmla="*/ 1601 w 822"/>
                <a:gd name="T59" fmla="*/ 842 h 492"/>
                <a:gd name="T60" fmla="*/ 1448 w 822"/>
                <a:gd name="T61" fmla="*/ 1144 h 492"/>
                <a:gd name="T62" fmla="*/ 916 w 822"/>
                <a:gd name="T63" fmla="*/ 1297 h 492"/>
                <a:gd name="T64" fmla="*/ 0 w 822"/>
                <a:gd name="T65" fmla="*/ 2674 h 492"/>
                <a:gd name="T66" fmla="*/ 228 w 822"/>
                <a:gd name="T67" fmla="*/ 5495 h 49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2"/>
                <a:gd name="T104" fmla="*/ 822 w 822"/>
                <a:gd name="T105" fmla="*/ 492 h 49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2">
                  <a:moveTo>
                    <a:pt x="18" y="432"/>
                  </a:moveTo>
                  <a:lnTo>
                    <a:pt x="18" y="480"/>
                  </a:lnTo>
                  <a:lnTo>
                    <a:pt x="822" y="492"/>
                  </a:lnTo>
                  <a:lnTo>
                    <a:pt x="708" y="456"/>
                  </a:lnTo>
                  <a:lnTo>
                    <a:pt x="708" y="426"/>
                  </a:lnTo>
                  <a:lnTo>
                    <a:pt x="666" y="396"/>
                  </a:lnTo>
                  <a:lnTo>
                    <a:pt x="612" y="402"/>
                  </a:lnTo>
                  <a:lnTo>
                    <a:pt x="588" y="378"/>
                  </a:lnTo>
                  <a:lnTo>
                    <a:pt x="474" y="240"/>
                  </a:lnTo>
                  <a:lnTo>
                    <a:pt x="450" y="234"/>
                  </a:lnTo>
                  <a:lnTo>
                    <a:pt x="396" y="90"/>
                  </a:lnTo>
                  <a:lnTo>
                    <a:pt x="378" y="108"/>
                  </a:lnTo>
                  <a:lnTo>
                    <a:pt x="366" y="90"/>
                  </a:lnTo>
                  <a:lnTo>
                    <a:pt x="354" y="66"/>
                  </a:lnTo>
                  <a:lnTo>
                    <a:pt x="330" y="54"/>
                  </a:lnTo>
                  <a:lnTo>
                    <a:pt x="330" y="24"/>
                  </a:lnTo>
                  <a:lnTo>
                    <a:pt x="318" y="0"/>
                  </a:lnTo>
                  <a:lnTo>
                    <a:pt x="306" y="6"/>
                  </a:lnTo>
                  <a:lnTo>
                    <a:pt x="300" y="42"/>
                  </a:lnTo>
                  <a:lnTo>
                    <a:pt x="300" y="102"/>
                  </a:lnTo>
                  <a:lnTo>
                    <a:pt x="288" y="102"/>
                  </a:lnTo>
                  <a:lnTo>
                    <a:pt x="288" y="60"/>
                  </a:lnTo>
                  <a:lnTo>
                    <a:pt x="270" y="60"/>
                  </a:lnTo>
                  <a:lnTo>
                    <a:pt x="270" y="48"/>
                  </a:lnTo>
                  <a:lnTo>
                    <a:pt x="282" y="30"/>
                  </a:lnTo>
                  <a:lnTo>
                    <a:pt x="276" y="24"/>
                  </a:lnTo>
                  <a:lnTo>
                    <a:pt x="246" y="30"/>
                  </a:lnTo>
                  <a:lnTo>
                    <a:pt x="252" y="36"/>
                  </a:lnTo>
                  <a:lnTo>
                    <a:pt x="252" y="78"/>
                  </a:lnTo>
                  <a:lnTo>
                    <a:pt x="234" y="114"/>
                  </a:lnTo>
                  <a:lnTo>
                    <a:pt x="228" y="126"/>
                  </a:lnTo>
                  <a:lnTo>
                    <a:pt x="228" y="144"/>
                  </a:lnTo>
                  <a:lnTo>
                    <a:pt x="228" y="174"/>
                  </a:lnTo>
                  <a:lnTo>
                    <a:pt x="222" y="144"/>
                  </a:lnTo>
                  <a:lnTo>
                    <a:pt x="204" y="126"/>
                  </a:lnTo>
                  <a:lnTo>
                    <a:pt x="204" y="120"/>
                  </a:lnTo>
                  <a:lnTo>
                    <a:pt x="210" y="54"/>
                  </a:lnTo>
                  <a:lnTo>
                    <a:pt x="210" y="36"/>
                  </a:lnTo>
                  <a:lnTo>
                    <a:pt x="198" y="54"/>
                  </a:lnTo>
                  <a:lnTo>
                    <a:pt x="198" y="72"/>
                  </a:lnTo>
                  <a:lnTo>
                    <a:pt x="192" y="96"/>
                  </a:lnTo>
                  <a:lnTo>
                    <a:pt x="156" y="114"/>
                  </a:lnTo>
                  <a:lnTo>
                    <a:pt x="144" y="126"/>
                  </a:lnTo>
                  <a:lnTo>
                    <a:pt x="150" y="138"/>
                  </a:lnTo>
                  <a:lnTo>
                    <a:pt x="162" y="168"/>
                  </a:lnTo>
                  <a:lnTo>
                    <a:pt x="156" y="174"/>
                  </a:lnTo>
                  <a:lnTo>
                    <a:pt x="138" y="144"/>
                  </a:lnTo>
                  <a:lnTo>
                    <a:pt x="132" y="126"/>
                  </a:lnTo>
                  <a:lnTo>
                    <a:pt x="156" y="96"/>
                  </a:lnTo>
                  <a:lnTo>
                    <a:pt x="162" y="84"/>
                  </a:lnTo>
                  <a:lnTo>
                    <a:pt x="168" y="48"/>
                  </a:lnTo>
                  <a:lnTo>
                    <a:pt x="174" y="36"/>
                  </a:lnTo>
                  <a:lnTo>
                    <a:pt x="204" y="12"/>
                  </a:lnTo>
                  <a:lnTo>
                    <a:pt x="198" y="0"/>
                  </a:lnTo>
                  <a:lnTo>
                    <a:pt x="186" y="6"/>
                  </a:lnTo>
                  <a:lnTo>
                    <a:pt x="168" y="24"/>
                  </a:lnTo>
                  <a:lnTo>
                    <a:pt x="162" y="36"/>
                  </a:lnTo>
                  <a:lnTo>
                    <a:pt x="138" y="36"/>
                  </a:lnTo>
                  <a:lnTo>
                    <a:pt x="126" y="42"/>
                  </a:lnTo>
                  <a:lnTo>
                    <a:pt x="126" y="66"/>
                  </a:lnTo>
                  <a:lnTo>
                    <a:pt x="126" y="78"/>
                  </a:lnTo>
                  <a:lnTo>
                    <a:pt x="114" y="90"/>
                  </a:lnTo>
                  <a:lnTo>
                    <a:pt x="90" y="84"/>
                  </a:lnTo>
                  <a:lnTo>
                    <a:pt x="72" y="102"/>
                  </a:lnTo>
                  <a:lnTo>
                    <a:pt x="0" y="102"/>
                  </a:lnTo>
                  <a:lnTo>
                    <a:pt x="0" y="210"/>
                  </a:lnTo>
                  <a:lnTo>
                    <a:pt x="24" y="210"/>
                  </a:lnTo>
                  <a:lnTo>
                    <a:pt x="18" y="43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7" name="Freeform 22"/>
            <p:cNvSpPr>
              <a:spLocks/>
            </p:cNvSpPr>
            <p:nvPr/>
          </p:nvSpPr>
          <p:spPr bwMode="auto">
            <a:xfrm>
              <a:off x="4706" y="3448"/>
              <a:ext cx="113" cy="275"/>
            </a:xfrm>
            <a:custGeom>
              <a:avLst/>
              <a:gdLst>
                <a:gd name="T0" fmla="*/ 755 w 60"/>
                <a:gd name="T1" fmla="*/ 0 h 146"/>
                <a:gd name="T2" fmla="*/ 655 w 60"/>
                <a:gd name="T3" fmla="*/ 75 h 146"/>
                <a:gd name="T4" fmla="*/ 469 w 60"/>
                <a:gd name="T5" fmla="*/ 153 h 146"/>
                <a:gd name="T6" fmla="*/ 429 w 60"/>
                <a:gd name="T7" fmla="*/ 273 h 146"/>
                <a:gd name="T8" fmla="*/ 369 w 60"/>
                <a:gd name="T9" fmla="*/ 188 h 146"/>
                <a:gd name="T10" fmla="*/ 128 w 60"/>
                <a:gd name="T11" fmla="*/ 228 h 146"/>
                <a:gd name="T12" fmla="*/ 85 w 60"/>
                <a:gd name="T13" fmla="*/ 380 h 146"/>
                <a:gd name="T14" fmla="*/ 85 w 60"/>
                <a:gd name="T15" fmla="*/ 655 h 146"/>
                <a:gd name="T16" fmla="*/ 100 w 60"/>
                <a:gd name="T17" fmla="*/ 816 h 146"/>
                <a:gd name="T18" fmla="*/ 0 w 60"/>
                <a:gd name="T19" fmla="*/ 908 h 146"/>
                <a:gd name="T20" fmla="*/ 113 w 60"/>
                <a:gd name="T21" fmla="*/ 1136 h 146"/>
                <a:gd name="T22" fmla="*/ 228 w 60"/>
                <a:gd name="T23" fmla="*/ 1349 h 146"/>
                <a:gd name="T24" fmla="*/ 288 w 60"/>
                <a:gd name="T25" fmla="*/ 1550 h 146"/>
                <a:gd name="T26" fmla="*/ 341 w 60"/>
                <a:gd name="T27" fmla="*/ 1838 h 146"/>
                <a:gd name="T28" fmla="*/ 529 w 60"/>
                <a:gd name="T29" fmla="*/ 1678 h 146"/>
                <a:gd name="T30" fmla="*/ 716 w 60"/>
                <a:gd name="T31" fmla="*/ 1409 h 146"/>
                <a:gd name="T32" fmla="*/ 727 w 60"/>
                <a:gd name="T33" fmla="*/ 1096 h 146"/>
                <a:gd name="T34" fmla="*/ 514 w 60"/>
                <a:gd name="T35" fmla="*/ 614 h 146"/>
                <a:gd name="T36" fmla="*/ 716 w 60"/>
                <a:gd name="T37" fmla="*/ 341 h 146"/>
                <a:gd name="T38" fmla="*/ 595 w 60"/>
                <a:gd name="T39" fmla="*/ 266 h 146"/>
                <a:gd name="T40" fmla="*/ 755 w 60"/>
                <a:gd name="T41" fmla="*/ 0 h 14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"/>
                <a:gd name="T64" fmla="*/ 0 h 146"/>
                <a:gd name="T65" fmla="*/ 60 w 60"/>
                <a:gd name="T66" fmla="*/ 146 h 14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" h="146">
                  <a:moveTo>
                    <a:pt x="60" y="0"/>
                  </a:moveTo>
                  <a:lnTo>
                    <a:pt x="52" y="6"/>
                  </a:lnTo>
                  <a:lnTo>
                    <a:pt x="37" y="12"/>
                  </a:lnTo>
                  <a:lnTo>
                    <a:pt x="34" y="22"/>
                  </a:lnTo>
                  <a:lnTo>
                    <a:pt x="29" y="15"/>
                  </a:lnTo>
                  <a:lnTo>
                    <a:pt x="10" y="18"/>
                  </a:lnTo>
                  <a:lnTo>
                    <a:pt x="7" y="30"/>
                  </a:lnTo>
                  <a:lnTo>
                    <a:pt x="7" y="52"/>
                  </a:lnTo>
                  <a:lnTo>
                    <a:pt x="8" y="65"/>
                  </a:lnTo>
                  <a:lnTo>
                    <a:pt x="0" y="72"/>
                  </a:lnTo>
                  <a:lnTo>
                    <a:pt x="9" y="90"/>
                  </a:lnTo>
                  <a:lnTo>
                    <a:pt x="18" y="107"/>
                  </a:lnTo>
                  <a:lnTo>
                    <a:pt x="23" y="123"/>
                  </a:lnTo>
                  <a:lnTo>
                    <a:pt x="27" y="146"/>
                  </a:lnTo>
                  <a:lnTo>
                    <a:pt x="42" y="133"/>
                  </a:lnTo>
                  <a:lnTo>
                    <a:pt x="57" y="112"/>
                  </a:lnTo>
                  <a:lnTo>
                    <a:pt x="58" y="87"/>
                  </a:lnTo>
                  <a:lnTo>
                    <a:pt x="41" y="49"/>
                  </a:lnTo>
                  <a:lnTo>
                    <a:pt x="57" y="27"/>
                  </a:lnTo>
                  <a:lnTo>
                    <a:pt x="47" y="2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8" name="Freeform 23"/>
            <p:cNvSpPr>
              <a:spLocks/>
            </p:cNvSpPr>
            <p:nvPr/>
          </p:nvSpPr>
          <p:spPr bwMode="auto">
            <a:xfrm>
              <a:off x="4661" y="3633"/>
              <a:ext cx="47" cy="104"/>
            </a:xfrm>
            <a:custGeom>
              <a:avLst/>
              <a:gdLst>
                <a:gd name="T0" fmla="*/ 39 w 25"/>
                <a:gd name="T1" fmla="*/ 40 h 55"/>
                <a:gd name="T2" fmla="*/ 0 w 25"/>
                <a:gd name="T3" fmla="*/ 176 h 55"/>
                <a:gd name="T4" fmla="*/ 60 w 25"/>
                <a:gd name="T5" fmla="*/ 418 h 55"/>
                <a:gd name="T6" fmla="*/ 173 w 25"/>
                <a:gd name="T7" fmla="*/ 562 h 55"/>
                <a:gd name="T8" fmla="*/ 301 w 25"/>
                <a:gd name="T9" fmla="*/ 705 h 55"/>
                <a:gd name="T10" fmla="*/ 310 w 25"/>
                <a:gd name="T11" fmla="*/ 526 h 55"/>
                <a:gd name="T12" fmla="*/ 226 w 25"/>
                <a:gd name="T13" fmla="*/ 357 h 55"/>
                <a:gd name="T14" fmla="*/ 152 w 25"/>
                <a:gd name="T15" fmla="*/ 289 h 55"/>
                <a:gd name="T16" fmla="*/ 152 w 25"/>
                <a:gd name="T17" fmla="*/ 129 h 55"/>
                <a:gd name="T18" fmla="*/ 137 w 25"/>
                <a:gd name="T19" fmla="*/ 0 h 55"/>
                <a:gd name="T20" fmla="*/ 39 w 25"/>
                <a:gd name="T21" fmla="*/ 40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"/>
                <a:gd name="T34" fmla="*/ 0 h 55"/>
                <a:gd name="T35" fmla="*/ 25 w 25"/>
                <a:gd name="T36" fmla="*/ 55 h 5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" h="55">
                  <a:moveTo>
                    <a:pt x="3" y="3"/>
                  </a:moveTo>
                  <a:lnTo>
                    <a:pt x="0" y="14"/>
                  </a:lnTo>
                  <a:lnTo>
                    <a:pt x="5" y="33"/>
                  </a:lnTo>
                  <a:lnTo>
                    <a:pt x="14" y="44"/>
                  </a:lnTo>
                  <a:lnTo>
                    <a:pt x="24" y="55"/>
                  </a:lnTo>
                  <a:lnTo>
                    <a:pt x="25" y="41"/>
                  </a:lnTo>
                  <a:lnTo>
                    <a:pt x="18" y="28"/>
                  </a:lnTo>
                  <a:lnTo>
                    <a:pt x="12" y="23"/>
                  </a:lnTo>
                  <a:lnTo>
                    <a:pt x="12" y="10"/>
                  </a:lnTo>
                  <a:lnTo>
                    <a:pt x="11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339" name="Group 24"/>
            <p:cNvGrpSpPr>
              <a:grpSpLocks/>
            </p:cNvGrpSpPr>
            <p:nvPr/>
          </p:nvGrpSpPr>
          <p:grpSpPr bwMode="auto">
            <a:xfrm>
              <a:off x="3818" y="2736"/>
              <a:ext cx="1068" cy="1167"/>
              <a:chOff x="3818" y="2736"/>
              <a:chExt cx="1068" cy="1167"/>
            </a:xfrm>
          </p:grpSpPr>
          <p:grpSp>
            <p:nvGrpSpPr>
              <p:cNvPr id="9355" name="Group 25"/>
              <p:cNvGrpSpPr>
                <a:grpSpLocks/>
              </p:cNvGrpSpPr>
              <p:nvPr/>
            </p:nvGrpSpPr>
            <p:grpSpPr bwMode="auto">
              <a:xfrm>
                <a:off x="3818" y="2736"/>
                <a:ext cx="1068" cy="1167"/>
                <a:chOff x="3818" y="2736"/>
                <a:chExt cx="1068" cy="1167"/>
              </a:xfrm>
            </p:grpSpPr>
            <p:sp>
              <p:nvSpPr>
                <p:cNvPr id="9358" name="Freeform 26"/>
                <p:cNvSpPr>
                  <a:spLocks/>
                </p:cNvSpPr>
                <p:nvPr/>
              </p:nvSpPr>
              <p:spPr bwMode="auto">
                <a:xfrm>
                  <a:off x="3840" y="2736"/>
                  <a:ext cx="1046" cy="1161"/>
                </a:xfrm>
                <a:custGeom>
                  <a:avLst/>
                  <a:gdLst>
                    <a:gd name="T0" fmla="*/ 89 w 554"/>
                    <a:gd name="T1" fmla="*/ 0 h 615"/>
                    <a:gd name="T2" fmla="*/ 0 w 554"/>
                    <a:gd name="T3" fmla="*/ 5410 h 615"/>
                    <a:gd name="T4" fmla="*/ 213 w 554"/>
                    <a:gd name="T5" fmla="*/ 7768 h 615"/>
                    <a:gd name="T6" fmla="*/ 3821 w 554"/>
                    <a:gd name="T7" fmla="*/ 7812 h 615"/>
                    <a:gd name="T8" fmla="*/ 4054 w 554"/>
                    <a:gd name="T9" fmla="*/ 7495 h 615"/>
                    <a:gd name="T10" fmla="*/ 4395 w 554"/>
                    <a:gd name="T11" fmla="*/ 7227 h 615"/>
                    <a:gd name="T12" fmla="*/ 4093 w 554"/>
                    <a:gd name="T13" fmla="*/ 7238 h 615"/>
                    <a:gd name="T14" fmla="*/ 4954 w 554"/>
                    <a:gd name="T15" fmla="*/ 6692 h 615"/>
                    <a:gd name="T16" fmla="*/ 5049 w 554"/>
                    <a:gd name="T17" fmla="*/ 6251 h 615"/>
                    <a:gd name="T18" fmla="*/ 4131 w 554"/>
                    <a:gd name="T19" fmla="*/ 6183 h 615"/>
                    <a:gd name="T20" fmla="*/ 4477 w 554"/>
                    <a:gd name="T21" fmla="*/ 5382 h 615"/>
                    <a:gd name="T22" fmla="*/ 4737 w 554"/>
                    <a:gd name="T23" fmla="*/ 5350 h 615"/>
                    <a:gd name="T24" fmla="*/ 4320 w 554"/>
                    <a:gd name="T25" fmla="*/ 6054 h 615"/>
                    <a:gd name="T26" fmla="*/ 5440 w 554"/>
                    <a:gd name="T27" fmla="*/ 6137 h 615"/>
                    <a:gd name="T28" fmla="*/ 5625 w 554"/>
                    <a:gd name="T29" fmla="*/ 5267 h 615"/>
                    <a:gd name="T30" fmla="*/ 5910 w 554"/>
                    <a:gd name="T31" fmla="*/ 4825 h 615"/>
                    <a:gd name="T32" fmla="*/ 6708 w 554"/>
                    <a:gd name="T33" fmla="*/ 4480 h 615"/>
                    <a:gd name="T34" fmla="*/ 6708 w 554"/>
                    <a:gd name="T35" fmla="*/ 3251 h 615"/>
                    <a:gd name="T36" fmla="*/ 6980 w 554"/>
                    <a:gd name="T37" fmla="*/ 3645 h 615"/>
                    <a:gd name="T38" fmla="*/ 4994 w 554"/>
                    <a:gd name="T39" fmla="*/ 1357 h 615"/>
                    <a:gd name="T40" fmla="*/ 4705 w 554"/>
                    <a:gd name="T41" fmla="*/ 1971 h 615"/>
                    <a:gd name="T42" fmla="*/ 4018 w 554"/>
                    <a:gd name="T43" fmla="*/ 3447 h 615"/>
                    <a:gd name="T44" fmla="*/ 4524 w 554"/>
                    <a:gd name="T45" fmla="*/ 3660 h 615"/>
                    <a:gd name="T46" fmla="*/ 4920 w 554"/>
                    <a:gd name="T47" fmla="*/ 3674 h 615"/>
                    <a:gd name="T48" fmla="*/ 5398 w 554"/>
                    <a:gd name="T49" fmla="*/ 3275 h 615"/>
                    <a:gd name="T50" fmla="*/ 6299 w 554"/>
                    <a:gd name="T51" fmla="*/ 2962 h 615"/>
                    <a:gd name="T52" fmla="*/ 6671 w 554"/>
                    <a:gd name="T53" fmla="*/ 2590 h 615"/>
                    <a:gd name="T54" fmla="*/ 6482 w 554"/>
                    <a:gd name="T55" fmla="*/ 3075 h 615"/>
                    <a:gd name="T56" fmla="*/ 5083 w 554"/>
                    <a:gd name="T57" fmla="*/ 3761 h 615"/>
                    <a:gd name="T58" fmla="*/ 4509 w 554"/>
                    <a:gd name="T59" fmla="*/ 3987 h 615"/>
                    <a:gd name="T60" fmla="*/ 3993 w 554"/>
                    <a:gd name="T61" fmla="*/ 3874 h 615"/>
                    <a:gd name="T62" fmla="*/ 3580 w 554"/>
                    <a:gd name="T63" fmla="*/ 4151 h 615"/>
                    <a:gd name="T64" fmla="*/ 3580 w 554"/>
                    <a:gd name="T65" fmla="*/ 2834 h 615"/>
                    <a:gd name="T66" fmla="*/ 3821 w 554"/>
                    <a:gd name="T67" fmla="*/ 2790 h 615"/>
                    <a:gd name="T68" fmla="*/ 4539 w 554"/>
                    <a:gd name="T69" fmla="*/ 1144 h 615"/>
                    <a:gd name="T70" fmla="*/ 4866 w 554"/>
                    <a:gd name="T71" fmla="*/ 485 h 615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4"/>
                    <a:gd name="T109" fmla="*/ 0 h 615"/>
                    <a:gd name="T110" fmla="*/ 554 w 554"/>
                    <a:gd name="T111" fmla="*/ 615 h 615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4" h="615">
                      <a:moveTo>
                        <a:pt x="399" y="9"/>
                      </a:moveTo>
                      <a:lnTo>
                        <a:pt x="7" y="0"/>
                      </a:lnTo>
                      <a:lnTo>
                        <a:pt x="5" y="114"/>
                      </a:lnTo>
                      <a:lnTo>
                        <a:pt x="0" y="426"/>
                      </a:lnTo>
                      <a:lnTo>
                        <a:pt x="21" y="427"/>
                      </a:lnTo>
                      <a:lnTo>
                        <a:pt x="17" y="612"/>
                      </a:lnTo>
                      <a:lnTo>
                        <a:pt x="231" y="615"/>
                      </a:lnTo>
                      <a:lnTo>
                        <a:pt x="301" y="615"/>
                      </a:lnTo>
                      <a:lnTo>
                        <a:pt x="320" y="596"/>
                      </a:lnTo>
                      <a:lnTo>
                        <a:pt x="319" y="590"/>
                      </a:lnTo>
                      <a:lnTo>
                        <a:pt x="340" y="582"/>
                      </a:lnTo>
                      <a:lnTo>
                        <a:pt x="346" y="569"/>
                      </a:lnTo>
                      <a:lnTo>
                        <a:pt x="342" y="565"/>
                      </a:lnTo>
                      <a:lnTo>
                        <a:pt x="322" y="570"/>
                      </a:lnTo>
                      <a:lnTo>
                        <a:pt x="323" y="563"/>
                      </a:lnTo>
                      <a:lnTo>
                        <a:pt x="390" y="527"/>
                      </a:lnTo>
                      <a:lnTo>
                        <a:pt x="398" y="516"/>
                      </a:lnTo>
                      <a:lnTo>
                        <a:pt x="397" y="492"/>
                      </a:lnTo>
                      <a:lnTo>
                        <a:pt x="382" y="491"/>
                      </a:lnTo>
                      <a:lnTo>
                        <a:pt x="325" y="487"/>
                      </a:lnTo>
                      <a:lnTo>
                        <a:pt x="331" y="469"/>
                      </a:lnTo>
                      <a:lnTo>
                        <a:pt x="352" y="424"/>
                      </a:lnTo>
                      <a:lnTo>
                        <a:pt x="364" y="416"/>
                      </a:lnTo>
                      <a:lnTo>
                        <a:pt x="373" y="421"/>
                      </a:lnTo>
                      <a:lnTo>
                        <a:pt x="352" y="449"/>
                      </a:lnTo>
                      <a:lnTo>
                        <a:pt x="340" y="477"/>
                      </a:lnTo>
                      <a:lnTo>
                        <a:pt x="417" y="484"/>
                      </a:lnTo>
                      <a:lnTo>
                        <a:pt x="428" y="483"/>
                      </a:lnTo>
                      <a:lnTo>
                        <a:pt x="437" y="427"/>
                      </a:lnTo>
                      <a:lnTo>
                        <a:pt x="443" y="415"/>
                      </a:lnTo>
                      <a:lnTo>
                        <a:pt x="444" y="399"/>
                      </a:lnTo>
                      <a:lnTo>
                        <a:pt x="465" y="380"/>
                      </a:lnTo>
                      <a:lnTo>
                        <a:pt x="509" y="373"/>
                      </a:lnTo>
                      <a:lnTo>
                        <a:pt x="528" y="353"/>
                      </a:lnTo>
                      <a:lnTo>
                        <a:pt x="525" y="267"/>
                      </a:lnTo>
                      <a:lnTo>
                        <a:pt x="528" y="256"/>
                      </a:lnTo>
                      <a:lnTo>
                        <a:pt x="543" y="273"/>
                      </a:lnTo>
                      <a:lnTo>
                        <a:pt x="549" y="287"/>
                      </a:lnTo>
                      <a:lnTo>
                        <a:pt x="554" y="112"/>
                      </a:lnTo>
                      <a:lnTo>
                        <a:pt x="393" y="107"/>
                      </a:lnTo>
                      <a:lnTo>
                        <a:pt x="379" y="135"/>
                      </a:lnTo>
                      <a:lnTo>
                        <a:pt x="370" y="155"/>
                      </a:lnTo>
                      <a:lnTo>
                        <a:pt x="332" y="214"/>
                      </a:lnTo>
                      <a:lnTo>
                        <a:pt x="316" y="271"/>
                      </a:lnTo>
                      <a:lnTo>
                        <a:pt x="322" y="281"/>
                      </a:lnTo>
                      <a:lnTo>
                        <a:pt x="356" y="288"/>
                      </a:lnTo>
                      <a:lnTo>
                        <a:pt x="377" y="297"/>
                      </a:lnTo>
                      <a:lnTo>
                        <a:pt x="387" y="289"/>
                      </a:lnTo>
                      <a:lnTo>
                        <a:pt x="400" y="269"/>
                      </a:lnTo>
                      <a:lnTo>
                        <a:pt x="425" y="258"/>
                      </a:lnTo>
                      <a:lnTo>
                        <a:pt x="441" y="246"/>
                      </a:lnTo>
                      <a:lnTo>
                        <a:pt x="496" y="233"/>
                      </a:lnTo>
                      <a:lnTo>
                        <a:pt x="514" y="210"/>
                      </a:lnTo>
                      <a:lnTo>
                        <a:pt x="525" y="204"/>
                      </a:lnTo>
                      <a:lnTo>
                        <a:pt x="530" y="210"/>
                      </a:lnTo>
                      <a:lnTo>
                        <a:pt x="510" y="242"/>
                      </a:lnTo>
                      <a:lnTo>
                        <a:pt x="453" y="260"/>
                      </a:lnTo>
                      <a:lnTo>
                        <a:pt x="400" y="296"/>
                      </a:lnTo>
                      <a:lnTo>
                        <a:pt x="391" y="312"/>
                      </a:lnTo>
                      <a:lnTo>
                        <a:pt x="355" y="314"/>
                      </a:lnTo>
                      <a:lnTo>
                        <a:pt x="327" y="299"/>
                      </a:lnTo>
                      <a:lnTo>
                        <a:pt x="314" y="305"/>
                      </a:lnTo>
                      <a:lnTo>
                        <a:pt x="302" y="329"/>
                      </a:lnTo>
                      <a:lnTo>
                        <a:pt x="282" y="327"/>
                      </a:lnTo>
                      <a:lnTo>
                        <a:pt x="269" y="305"/>
                      </a:lnTo>
                      <a:lnTo>
                        <a:pt x="282" y="223"/>
                      </a:lnTo>
                      <a:lnTo>
                        <a:pt x="291" y="218"/>
                      </a:lnTo>
                      <a:lnTo>
                        <a:pt x="301" y="220"/>
                      </a:lnTo>
                      <a:lnTo>
                        <a:pt x="355" y="126"/>
                      </a:lnTo>
                      <a:lnTo>
                        <a:pt x="357" y="90"/>
                      </a:lnTo>
                      <a:lnTo>
                        <a:pt x="373" y="80"/>
                      </a:lnTo>
                      <a:lnTo>
                        <a:pt x="383" y="38"/>
                      </a:lnTo>
                      <a:lnTo>
                        <a:pt x="399" y="9"/>
                      </a:lnTo>
                      <a:close/>
                    </a:path>
                  </a:pathLst>
                </a:custGeom>
                <a:solidFill>
                  <a:srgbClr val="FFC9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59" name="Freeform 27"/>
                <p:cNvSpPr>
                  <a:spLocks/>
                </p:cNvSpPr>
                <p:nvPr/>
              </p:nvSpPr>
              <p:spPr bwMode="auto">
                <a:xfrm>
                  <a:off x="3818" y="2736"/>
                  <a:ext cx="1054" cy="1167"/>
                </a:xfrm>
                <a:custGeom>
                  <a:avLst/>
                  <a:gdLst>
                    <a:gd name="T0" fmla="*/ 153 w 558"/>
                    <a:gd name="T1" fmla="*/ 0 h 618"/>
                    <a:gd name="T2" fmla="*/ 0 w 558"/>
                    <a:gd name="T3" fmla="*/ 5414 h 618"/>
                    <a:gd name="T4" fmla="*/ 229 w 558"/>
                    <a:gd name="T5" fmla="*/ 7784 h 618"/>
                    <a:gd name="T6" fmla="*/ 3897 w 558"/>
                    <a:gd name="T7" fmla="*/ 7859 h 618"/>
                    <a:gd name="T8" fmla="*/ 4125 w 558"/>
                    <a:gd name="T9" fmla="*/ 7555 h 618"/>
                    <a:gd name="T10" fmla="*/ 4428 w 558"/>
                    <a:gd name="T11" fmla="*/ 7246 h 618"/>
                    <a:gd name="T12" fmla="*/ 4125 w 558"/>
                    <a:gd name="T13" fmla="*/ 7246 h 618"/>
                    <a:gd name="T14" fmla="*/ 5041 w 558"/>
                    <a:gd name="T15" fmla="*/ 6715 h 618"/>
                    <a:gd name="T16" fmla="*/ 5117 w 558"/>
                    <a:gd name="T17" fmla="*/ 6254 h 618"/>
                    <a:gd name="T18" fmla="*/ 4199 w 558"/>
                    <a:gd name="T19" fmla="*/ 6182 h 618"/>
                    <a:gd name="T20" fmla="*/ 4511 w 558"/>
                    <a:gd name="T21" fmla="*/ 5414 h 618"/>
                    <a:gd name="T22" fmla="*/ 4813 w 558"/>
                    <a:gd name="T23" fmla="*/ 5414 h 618"/>
                    <a:gd name="T24" fmla="*/ 4352 w 558"/>
                    <a:gd name="T25" fmla="*/ 6101 h 618"/>
                    <a:gd name="T26" fmla="*/ 5499 w 558"/>
                    <a:gd name="T27" fmla="*/ 6182 h 618"/>
                    <a:gd name="T28" fmla="*/ 5655 w 558"/>
                    <a:gd name="T29" fmla="*/ 5338 h 618"/>
                    <a:gd name="T30" fmla="*/ 5958 w 558"/>
                    <a:gd name="T31" fmla="*/ 4881 h 618"/>
                    <a:gd name="T32" fmla="*/ 6719 w 558"/>
                    <a:gd name="T33" fmla="*/ 4496 h 618"/>
                    <a:gd name="T34" fmla="*/ 6719 w 558"/>
                    <a:gd name="T35" fmla="*/ 3280 h 618"/>
                    <a:gd name="T36" fmla="*/ 7029 w 558"/>
                    <a:gd name="T37" fmla="*/ 3662 h 618"/>
                    <a:gd name="T38" fmla="*/ 5041 w 558"/>
                    <a:gd name="T39" fmla="*/ 1373 h 618"/>
                    <a:gd name="T40" fmla="*/ 4737 w 558"/>
                    <a:gd name="T41" fmla="*/ 1987 h 618"/>
                    <a:gd name="T42" fmla="*/ 4050 w 558"/>
                    <a:gd name="T43" fmla="*/ 3433 h 618"/>
                    <a:gd name="T44" fmla="*/ 4581 w 558"/>
                    <a:gd name="T45" fmla="*/ 3662 h 618"/>
                    <a:gd name="T46" fmla="*/ 4966 w 558"/>
                    <a:gd name="T47" fmla="*/ 3662 h 618"/>
                    <a:gd name="T48" fmla="*/ 5427 w 558"/>
                    <a:gd name="T49" fmla="*/ 3280 h 618"/>
                    <a:gd name="T50" fmla="*/ 6341 w 558"/>
                    <a:gd name="T51" fmla="*/ 2978 h 618"/>
                    <a:gd name="T52" fmla="*/ 6719 w 558"/>
                    <a:gd name="T53" fmla="*/ 2593 h 618"/>
                    <a:gd name="T54" fmla="*/ 6490 w 558"/>
                    <a:gd name="T55" fmla="*/ 3131 h 618"/>
                    <a:gd name="T56" fmla="*/ 5117 w 558"/>
                    <a:gd name="T57" fmla="*/ 3818 h 618"/>
                    <a:gd name="T58" fmla="*/ 4581 w 558"/>
                    <a:gd name="T59" fmla="*/ 4041 h 618"/>
                    <a:gd name="T60" fmla="*/ 4050 w 558"/>
                    <a:gd name="T61" fmla="*/ 3890 h 618"/>
                    <a:gd name="T62" fmla="*/ 3668 w 558"/>
                    <a:gd name="T63" fmla="*/ 4194 h 618"/>
                    <a:gd name="T64" fmla="*/ 3593 w 558"/>
                    <a:gd name="T65" fmla="*/ 2902 h 618"/>
                    <a:gd name="T66" fmla="*/ 3897 w 558"/>
                    <a:gd name="T67" fmla="*/ 2821 h 618"/>
                    <a:gd name="T68" fmla="*/ 4581 w 558"/>
                    <a:gd name="T69" fmla="*/ 1144 h 618"/>
                    <a:gd name="T70" fmla="*/ 4885 w 558"/>
                    <a:gd name="T71" fmla="*/ 531 h 618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8"/>
                    <a:gd name="T109" fmla="*/ 0 h 618"/>
                    <a:gd name="T110" fmla="*/ 558 w 558"/>
                    <a:gd name="T111" fmla="*/ 618 h 618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8" h="618">
                      <a:moveTo>
                        <a:pt x="402" y="12"/>
                      </a:moveTo>
                      <a:lnTo>
                        <a:pt x="12" y="0"/>
                      </a:lnTo>
                      <a:lnTo>
                        <a:pt x="6" y="114"/>
                      </a:lnTo>
                      <a:lnTo>
                        <a:pt x="0" y="426"/>
                      </a:lnTo>
                      <a:lnTo>
                        <a:pt x="24" y="426"/>
                      </a:lnTo>
                      <a:lnTo>
                        <a:pt x="18" y="612"/>
                      </a:lnTo>
                      <a:lnTo>
                        <a:pt x="234" y="618"/>
                      </a:lnTo>
                      <a:lnTo>
                        <a:pt x="306" y="618"/>
                      </a:lnTo>
                      <a:lnTo>
                        <a:pt x="324" y="600"/>
                      </a:lnTo>
                      <a:lnTo>
                        <a:pt x="324" y="594"/>
                      </a:lnTo>
                      <a:lnTo>
                        <a:pt x="342" y="582"/>
                      </a:lnTo>
                      <a:lnTo>
                        <a:pt x="348" y="570"/>
                      </a:lnTo>
                      <a:lnTo>
                        <a:pt x="342" y="564"/>
                      </a:lnTo>
                      <a:lnTo>
                        <a:pt x="324" y="570"/>
                      </a:lnTo>
                      <a:lnTo>
                        <a:pt x="324" y="564"/>
                      </a:lnTo>
                      <a:lnTo>
                        <a:pt x="396" y="528"/>
                      </a:lnTo>
                      <a:lnTo>
                        <a:pt x="402" y="516"/>
                      </a:lnTo>
                      <a:lnTo>
                        <a:pt x="402" y="492"/>
                      </a:lnTo>
                      <a:lnTo>
                        <a:pt x="384" y="492"/>
                      </a:lnTo>
                      <a:lnTo>
                        <a:pt x="330" y="486"/>
                      </a:lnTo>
                      <a:lnTo>
                        <a:pt x="336" y="474"/>
                      </a:lnTo>
                      <a:lnTo>
                        <a:pt x="354" y="426"/>
                      </a:lnTo>
                      <a:lnTo>
                        <a:pt x="366" y="420"/>
                      </a:lnTo>
                      <a:lnTo>
                        <a:pt x="378" y="426"/>
                      </a:lnTo>
                      <a:lnTo>
                        <a:pt x="354" y="450"/>
                      </a:lnTo>
                      <a:lnTo>
                        <a:pt x="342" y="480"/>
                      </a:lnTo>
                      <a:lnTo>
                        <a:pt x="420" y="486"/>
                      </a:lnTo>
                      <a:lnTo>
                        <a:pt x="432" y="486"/>
                      </a:lnTo>
                      <a:lnTo>
                        <a:pt x="438" y="426"/>
                      </a:lnTo>
                      <a:lnTo>
                        <a:pt x="444" y="420"/>
                      </a:lnTo>
                      <a:lnTo>
                        <a:pt x="450" y="402"/>
                      </a:lnTo>
                      <a:lnTo>
                        <a:pt x="468" y="384"/>
                      </a:lnTo>
                      <a:lnTo>
                        <a:pt x="510" y="378"/>
                      </a:lnTo>
                      <a:lnTo>
                        <a:pt x="528" y="354"/>
                      </a:lnTo>
                      <a:lnTo>
                        <a:pt x="528" y="270"/>
                      </a:lnTo>
                      <a:lnTo>
                        <a:pt x="528" y="258"/>
                      </a:lnTo>
                      <a:lnTo>
                        <a:pt x="546" y="276"/>
                      </a:lnTo>
                      <a:lnTo>
                        <a:pt x="552" y="288"/>
                      </a:lnTo>
                      <a:lnTo>
                        <a:pt x="558" y="114"/>
                      </a:lnTo>
                      <a:lnTo>
                        <a:pt x="396" y="108"/>
                      </a:lnTo>
                      <a:lnTo>
                        <a:pt x="384" y="138"/>
                      </a:lnTo>
                      <a:lnTo>
                        <a:pt x="372" y="156"/>
                      </a:lnTo>
                      <a:lnTo>
                        <a:pt x="336" y="216"/>
                      </a:lnTo>
                      <a:lnTo>
                        <a:pt x="318" y="270"/>
                      </a:lnTo>
                      <a:lnTo>
                        <a:pt x="324" y="282"/>
                      </a:lnTo>
                      <a:lnTo>
                        <a:pt x="360" y="288"/>
                      </a:lnTo>
                      <a:lnTo>
                        <a:pt x="378" y="300"/>
                      </a:lnTo>
                      <a:lnTo>
                        <a:pt x="390" y="288"/>
                      </a:lnTo>
                      <a:lnTo>
                        <a:pt x="402" y="270"/>
                      </a:lnTo>
                      <a:lnTo>
                        <a:pt x="426" y="258"/>
                      </a:lnTo>
                      <a:lnTo>
                        <a:pt x="444" y="246"/>
                      </a:lnTo>
                      <a:lnTo>
                        <a:pt x="498" y="234"/>
                      </a:lnTo>
                      <a:lnTo>
                        <a:pt x="516" y="210"/>
                      </a:lnTo>
                      <a:lnTo>
                        <a:pt x="528" y="204"/>
                      </a:lnTo>
                      <a:lnTo>
                        <a:pt x="534" y="210"/>
                      </a:lnTo>
                      <a:lnTo>
                        <a:pt x="510" y="246"/>
                      </a:lnTo>
                      <a:lnTo>
                        <a:pt x="456" y="264"/>
                      </a:lnTo>
                      <a:lnTo>
                        <a:pt x="402" y="300"/>
                      </a:lnTo>
                      <a:lnTo>
                        <a:pt x="396" y="312"/>
                      </a:lnTo>
                      <a:lnTo>
                        <a:pt x="360" y="318"/>
                      </a:lnTo>
                      <a:lnTo>
                        <a:pt x="330" y="300"/>
                      </a:lnTo>
                      <a:lnTo>
                        <a:pt x="318" y="306"/>
                      </a:lnTo>
                      <a:lnTo>
                        <a:pt x="306" y="330"/>
                      </a:lnTo>
                      <a:lnTo>
                        <a:pt x="288" y="330"/>
                      </a:lnTo>
                      <a:lnTo>
                        <a:pt x="270" y="306"/>
                      </a:lnTo>
                      <a:lnTo>
                        <a:pt x="282" y="228"/>
                      </a:lnTo>
                      <a:lnTo>
                        <a:pt x="294" y="222"/>
                      </a:lnTo>
                      <a:lnTo>
                        <a:pt x="306" y="222"/>
                      </a:lnTo>
                      <a:lnTo>
                        <a:pt x="360" y="126"/>
                      </a:lnTo>
                      <a:lnTo>
                        <a:pt x="360" y="90"/>
                      </a:lnTo>
                      <a:lnTo>
                        <a:pt x="378" y="84"/>
                      </a:lnTo>
                      <a:lnTo>
                        <a:pt x="384" y="42"/>
                      </a:lnTo>
                      <a:lnTo>
                        <a:pt x="402" y="1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356" name="Freeform 28"/>
              <p:cNvSpPr>
                <a:spLocks/>
              </p:cNvSpPr>
              <p:nvPr/>
            </p:nvSpPr>
            <p:spPr bwMode="auto">
              <a:xfrm>
                <a:off x="4702" y="3450"/>
                <a:ext cx="113" cy="272"/>
              </a:xfrm>
              <a:custGeom>
                <a:avLst/>
                <a:gdLst>
                  <a:gd name="T0" fmla="*/ 755 w 60"/>
                  <a:gd name="T1" fmla="*/ 0 h 144"/>
                  <a:gd name="T2" fmla="*/ 682 w 60"/>
                  <a:gd name="T3" fmla="*/ 76 h 144"/>
                  <a:gd name="T4" fmla="*/ 529 w 60"/>
                  <a:gd name="T5" fmla="*/ 153 h 144"/>
                  <a:gd name="T6" fmla="*/ 454 w 60"/>
                  <a:gd name="T7" fmla="*/ 304 h 144"/>
                  <a:gd name="T8" fmla="*/ 380 w 60"/>
                  <a:gd name="T9" fmla="*/ 153 h 144"/>
                  <a:gd name="T10" fmla="*/ 153 w 60"/>
                  <a:gd name="T11" fmla="*/ 229 h 144"/>
                  <a:gd name="T12" fmla="*/ 153 w 60"/>
                  <a:gd name="T13" fmla="*/ 385 h 144"/>
                  <a:gd name="T14" fmla="*/ 153 w 60"/>
                  <a:gd name="T15" fmla="*/ 689 h 144"/>
                  <a:gd name="T16" fmla="*/ 153 w 60"/>
                  <a:gd name="T17" fmla="*/ 842 h 144"/>
                  <a:gd name="T18" fmla="*/ 0 w 60"/>
                  <a:gd name="T19" fmla="*/ 916 h 144"/>
                  <a:gd name="T20" fmla="*/ 153 w 60"/>
                  <a:gd name="T21" fmla="*/ 1145 h 144"/>
                  <a:gd name="T22" fmla="*/ 228 w 60"/>
                  <a:gd name="T23" fmla="*/ 1373 h 144"/>
                  <a:gd name="T24" fmla="*/ 301 w 60"/>
                  <a:gd name="T25" fmla="*/ 1530 h 144"/>
                  <a:gd name="T26" fmla="*/ 380 w 60"/>
                  <a:gd name="T27" fmla="*/ 1834 h 144"/>
                  <a:gd name="T28" fmla="*/ 529 w 60"/>
                  <a:gd name="T29" fmla="*/ 1677 h 144"/>
                  <a:gd name="T30" fmla="*/ 755 w 60"/>
                  <a:gd name="T31" fmla="*/ 1373 h 144"/>
                  <a:gd name="T32" fmla="*/ 755 w 60"/>
                  <a:gd name="T33" fmla="*/ 1071 h 144"/>
                  <a:gd name="T34" fmla="*/ 529 w 60"/>
                  <a:gd name="T35" fmla="*/ 614 h 144"/>
                  <a:gd name="T36" fmla="*/ 755 w 60"/>
                  <a:gd name="T37" fmla="*/ 304 h 144"/>
                  <a:gd name="T38" fmla="*/ 603 w 60"/>
                  <a:gd name="T39" fmla="*/ 229 h 144"/>
                  <a:gd name="T40" fmla="*/ 755 w 60"/>
                  <a:gd name="T41" fmla="*/ 0 h 14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0"/>
                  <a:gd name="T64" fmla="*/ 0 h 144"/>
                  <a:gd name="T65" fmla="*/ 60 w 60"/>
                  <a:gd name="T66" fmla="*/ 144 h 14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0" h="144">
                    <a:moveTo>
                      <a:pt x="60" y="0"/>
                    </a:moveTo>
                    <a:lnTo>
                      <a:pt x="54" y="6"/>
                    </a:lnTo>
                    <a:lnTo>
                      <a:pt x="42" y="12"/>
                    </a:lnTo>
                    <a:lnTo>
                      <a:pt x="36" y="24"/>
                    </a:lnTo>
                    <a:lnTo>
                      <a:pt x="30" y="12"/>
                    </a:lnTo>
                    <a:lnTo>
                      <a:pt x="12" y="18"/>
                    </a:lnTo>
                    <a:lnTo>
                      <a:pt x="12" y="30"/>
                    </a:lnTo>
                    <a:lnTo>
                      <a:pt x="12" y="54"/>
                    </a:lnTo>
                    <a:lnTo>
                      <a:pt x="12" y="66"/>
                    </a:lnTo>
                    <a:lnTo>
                      <a:pt x="0" y="72"/>
                    </a:lnTo>
                    <a:lnTo>
                      <a:pt x="12" y="90"/>
                    </a:lnTo>
                    <a:lnTo>
                      <a:pt x="18" y="108"/>
                    </a:lnTo>
                    <a:lnTo>
                      <a:pt x="24" y="120"/>
                    </a:lnTo>
                    <a:lnTo>
                      <a:pt x="30" y="144"/>
                    </a:lnTo>
                    <a:lnTo>
                      <a:pt x="42" y="132"/>
                    </a:lnTo>
                    <a:lnTo>
                      <a:pt x="60" y="108"/>
                    </a:lnTo>
                    <a:lnTo>
                      <a:pt x="60" y="84"/>
                    </a:lnTo>
                    <a:lnTo>
                      <a:pt x="42" y="48"/>
                    </a:lnTo>
                    <a:lnTo>
                      <a:pt x="60" y="24"/>
                    </a:lnTo>
                    <a:lnTo>
                      <a:pt x="48" y="18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57" name="Freeform 29"/>
              <p:cNvSpPr>
                <a:spLocks/>
              </p:cNvSpPr>
              <p:nvPr/>
            </p:nvSpPr>
            <p:spPr bwMode="auto">
              <a:xfrm>
                <a:off x="4657" y="3631"/>
                <a:ext cx="56" cy="102"/>
              </a:xfrm>
              <a:custGeom>
                <a:avLst/>
                <a:gdLst>
                  <a:gd name="T0" fmla="*/ 73 w 30"/>
                  <a:gd name="T1" fmla="*/ 76 h 54"/>
                  <a:gd name="T2" fmla="*/ 0 w 30"/>
                  <a:gd name="T3" fmla="*/ 153 h 54"/>
                  <a:gd name="T4" fmla="*/ 73 w 30"/>
                  <a:gd name="T5" fmla="*/ 457 h 54"/>
                  <a:gd name="T6" fmla="*/ 220 w 30"/>
                  <a:gd name="T7" fmla="*/ 531 h 54"/>
                  <a:gd name="T8" fmla="*/ 293 w 30"/>
                  <a:gd name="T9" fmla="*/ 689 h 54"/>
                  <a:gd name="T10" fmla="*/ 366 w 30"/>
                  <a:gd name="T11" fmla="*/ 531 h 54"/>
                  <a:gd name="T12" fmla="*/ 220 w 30"/>
                  <a:gd name="T13" fmla="*/ 385 h 54"/>
                  <a:gd name="T14" fmla="*/ 144 w 30"/>
                  <a:gd name="T15" fmla="*/ 304 h 54"/>
                  <a:gd name="T16" fmla="*/ 144 w 30"/>
                  <a:gd name="T17" fmla="*/ 153 h 54"/>
                  <a:gd name="T18" fmla="*/ 144 w 30"/>
                  <a:gd name="T19" fmla="*/ 0 h 54"/>
                  <a:gd name="T20" fmla="*/ 73 w 30"/>
                  <a:gd name="T21" fmla="*/ 76 h 5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0"/>
                  <a:gd name="T34" fmla="*/ 0 h 54"/>
                  <a:gd name="T35" fmla="*/ 30 w 30"/>
                  <a:gd name="T36" fmla="*/ 54 h 5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0" h="54">
                    <a:moveTo>
                      <a:pt x="6" y="6"/>
                    </a:moveTo>
                    <a:lnTo>
                      <a:pt x="0" y="12"/>
                    </a:lnTo>
                    <a:lnTo>
                      <a:pt x="6" y="36"/>
                    </a:lnTo>
                    <a:lnTo>
                      <a:pt x="18" y="42"/>
                    </a:lnTo>
                    <a:lnTo>
                      <a:pt x="24" y="54"/>
                    </a:lnTo>
                    <a:lnTo>
                      <a:pt x="30" y="42"/>
                    </a:lnTo>
                    <a:lnTo>
                      <a:pt x="18" y="30"/>
                    </a:lnTo>
                    <a:lnTo>
                      <a:pt x="12" y="24"/>
                    </a:lnTo>
                    <a:lnTo>
                      <a:pt x="12" y="12"/>
                    </a:lnTo>
                    <a:lnTo>
                      <a:pt x="12" y="0"/>
                    </a:lnTo>
                    <a:lnTo>
                      <a:pt x="6" y="6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340" name="Freeform 30"/>
            <p:cNvSpPr>
              <a:spLocks/>
            </p:cNvSpPr>
            <p:nvPr/>
          </p:nvSpPr>
          <p:spPr bwMode="auto">
            <a:xfrm>
              <a:off x="4181" y="5445"/>
              <a:ext cx="1560" cy="1213"/>
            </a:xfrm>
            <a:custGeom>
              <a:avLst/>
              <a:gdLst>
                <a:gd name="T0" fmla="*/ 10508 w 826"/>
                <a:gd name="T1" fmla="*/ 100 h 642"/>
                <a:gd name="T2" fmla="*/ 60 w 826"/>
                <a:gd name="T3" fmla="*/ 0 h 642"/>
                <a:gd name="T4" fmla="*/ 60 w 826"/>
                <a:gd name="T5" fmla="*/ 15 h 642"/>
                <a:gd name="T6" fmla="*/ 0 w 826"/>
                <a:gd name="T7" fmla="*/ 3684 h 642"/>
                <a:gd name="T8" fmla="*/ 531 w 826"/>
                <a:gd name="T9" fmla="*/ 3299 h 642"/>
                <a:gd name="T10" fmla="*/ 1220 w 826"/>
                <a:gd name="T11" fmla="*/ 3055 h 642"/>
                <a:gd name="T12" fmla="*/ 1220 w 826"/>
                <a:gd name="T13" fmla="*/ 3210 h 642"/>
                <a:gd name="T14" fmla="*/ 1220 w 826"/>
                <a:gd name="T15" fmla="*/ 3412 h 642"/>
                <a:gd name="T16" fmla="*/ 1541 w 826"/>
                <a:gd name="T17" fmla="*/ 3391 h 642"/>
                <a:gd name="T18" fmla="*/ 1887 w 826"/>
                <a:gd name="T19" fmla="*/ 3684 h 642"/>
                <a:gd name="T20" fmla="*/ 2417 w 826"/>
                <a:gd name="T21" fmla="*/ 4270 h 642"/>
                <a:gd name="T22" fmla="*/ 3192 w 826"/>
                <a:gd name="T23" fmla="*/ 4499 h 642"/>
                <a:gd name="T24" fmla="*/ 3449 w 826"/>
                <a:gd name="T25" fmla="*/ 4423 h 642"/>
                <a:gd name="T26" fmla="*/ 3464 w 826"/>
                <a:gd name="T27" fmla="*/ 5355 h 642"/>
                <a:gd name="T28" fmla="*/ 3881 w 826"/>
                <a:gd name="T29" fmla="*/ 6362 h 642"/>
                <a:gd name="T30" fmla="*/ 4283 w 826"/>
                <a:gd name="T31" fmla="*/ 6794 h 642"/>
                <a:gd name="T32" fmla="*/ 4238 w 826"/>
                <a:gd name="T33" fmla="*/ 7469 h 642"/>
                <a:gd name="T34" fmla="*/ 4338 w 826"/>
                <a:gd name="T35" fmla="*/ 8183 h 642"/>
                <a:gd name="T36" fmla="*/ 4852 w 826"/>
                <a:gd name="T37" fmla="*/ 8055 h 642"/>
                <a:gd name="T38" fmla="*/ 5065 w 826"/>
                <a:gd name="T39" fmla="*/ 7811 h 642"/>
                <a:gd name="T40" fmla="*/ 5141 w 826"/>
                <a:gd name="T41" fmla="*/ 7318 h 642"/>
                <a:gd name="T42" fmla="*/ 5354 w 826"/>
                <a:gd name="T43" fmla="*/ 7061 h 642"/>
                <a:gd name="T44" fmla="*/ 6246 w 826"/>
                <a:gd name="T45" fmla="*/ 7047 h 642"/>
                <a:gd name="T46" fmla="*/ 6973 w 826"/>
                <a:gd name="T47" fmla="*/ 6590 h 642"/>
                <a:gd name="T48" fmla="*/ 7390 w 826"/>
                <a:gd name="T49" fmla="*/ 6233 h 642"/>
                <a:gd name="T50" fmla="*/ 7719 w 826"/>
                <a:gd name="T51" fmla="*/ 6246 h 642"/>
                <a:gd name="T52" fmla="*/ 8474 w 826"/>
                <a:gd name="T53" fmla="*/ 6537 h 642"/>
                <a:gd name="T54" fmla="*/ 9075 w 826"/>
                <a:gd name="T55" fmla="*/ 6590 h 642"/>
                <a:gd name="T56" fmla="*/ 9621 w 826"/>
                <a:gd name="T57" fmla="*/ 6065 h 642"/>
                <a:gd name="T58" fmla="*/ 9766 w 826"/>
                <a:gd name="T59" fmla="*/ 5430 h 642"/>
                <a:gd name="T60" fmla="*/ 10066 w 826"/>
                <a:gd name="T61" fmla="*/ 5113 h 642"/>
                <a:gd name="T62" fmla="*/ 10448 w 826"/>
                <a:gd name="T63" fmla="*/ 4969 h 642"/>
                <a:gd name="T64" fmla="*/ 10508 w 826"/>
                <a:gd name="T65" fmla="*/ 100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6"/>
                <a:gd name="T100" fmla="*/ 0 h 642"/>
                <a:gd name="T101" fmla="*/ 826 w 826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6" h="642">
                  <a:moveTo>
                    <a:pt x="826" y="8"/>
                  </a:moveTo>
                  <a:lnTo>
                    <a:pt x="5" y="0"/>
                  </a:lnTo>
                  <a:lnTo>
                    <a:pt x="5" y="1"/>
                  </a:lnTo>
                  <a:lnTo>
                    <a:pt x="0" y="289"/>
                  </a:lnTo>
                  <a:lnTo>
                    <a:pt x="42" y="259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68"/>
                  </a:lnTo>
                  <a:lnTo>
                    <a:pt x="121" y="266"/>
                  </a:lnTo>
                  <a:lnTo>
                    <a:pt x="148" y="289"/>
                  </a:lnTo>
                  <a:lnTo>
                    <a:pt x="190" y="335"/>
                  </a:lnTo>
                  <a:lnTo>
                    <a:pt x="251" y="353"/>
                  </a:lnTo>
                  <a:lnTo>
                    <a:pt x="271" y="347"/>
                  </a:lnTo>
                  <a:lnTo>
                    <a:pt x="272" y="420"/>
                  </a:lnTo>
                  <a:lnTo>
                    <a:pt x="305" y="499"/>
                  </a:lnTo>
                  <a:lnTo>
                    <a:pt x="337" y="533"/>
                  </a:lnTo>
                  <a:lnTo>
                    <a:pt x="333" y="586"/>
                  </a:lnTo>
                  <a:lnTo>
                    <a:pt x="341" y="642"/>
                  </a:lnTo>
                  <a:lnTo>
                    <a:pt x="381" y="632"/>
                  </a:lnTo>
                  <a:lnTo>
                    <a:pt x="398" y="613"/>
                  </a:lnTo>
                  <a:lnTo>
                    <a:pt x="404" y="574"/>
                  </a:lnTo>
                  <a:lnTo>
                    <a:pt x="421" y="554"/>
                  </a:lnTo>
                  <a:lnTo>
                    <a:pt x="491" y="553"/>
                  </a:lnTo>
                  <a:lnTo>
                    <a:pt x="548" y="517"/>
                  </a:lnTo>
                  <a:lnTo>
                    <a:pt x="581" y="489"/>
                  </a:lnTo>
                  <a:lnTo>
                    <a:pt x="607" y="490"/>
                  </a:lnTo>
                  <a:lnTo>
                    <a:pt x="666" y="513"/>
                  </a:lnTo>
                  <a:lnTo>
                    <a:pt x="713" y="517"/>
                  </a:lnTo>
                  <a:lnTo>
                    <a:pt x="756" y="476"/>
                  </a:lnTo>
                  <a:lnTo>
                    <a:pt x="768" y="426"/>
                  </a:lnTo>
                  <a:lnTo>
                    <a:pt x="791" y="401"/>
                  </a:lnTo>
                  <a:lnTo>
                    <a:pt x="821" y="390"/>
                  </a:lnTo>
                  <a:lnTo>
                    <a:pt x="826" y="8"/>
                  </a:lnTo>
                  <a:close/>
                </a:path>
              </a:pathLst>
            </a:custGeom>
            <a:solidFill>
              <a:srgbClr val="FFBB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1" name="Freeform 31"/>
            <p:cNvSpPr>
              <a:spLocks/>
            </p:cNvSpPr>
            <p:nvPr/>
          </p:nvSpPr>
          <p:spPr bwMode="auto">
            <a:xfrm>
              <a:off x="4181" y="5443"/>
              <a:ext cx="1563" cy="1213"/>
            </a:xfrm>
            <a:custGeom>
              <a:avLst/>
              <a:gdLst>
                <a:gd name="T0" fmla="*/ 10512 w 828"/>
                <a:gd name="T1" fmla="*/ 76 h 642"/>
                <a:gd name="T2" fmla="*/ 76 w 828"/>
                <a:gd name="T3" fmla="*/ 0 h 642"/>
                <a:gd name="T4" fmla="*/ 76 w 828"/>
                <a:gd name="T5" fmla="*/ 0 h 642"/>
                <a:gd name="T6" fmla="*/ 0 w 828"/>
                <a:gd name="T7" fmla="*/ 3669 h 642"/>
                <a:gd name="T8" fmla="*/ 530 w 828"/>
                <a:gd name="T9" fmla="*/ 3284 h 642"/>
                <a:gd name="T10" fmla="*/ 1219 w 828"/>
                <a:gd name="T11" fmla="*/ 3055 h 642"/>
                <a:gd name="T12" fmla="*/ 1219 w 828"/>
                <a:gd name="T13" fmla="*/ 3210 h 642"/>
                <a:gd name="T14" fmla="*/ 1219 w 828"/>
                <a:gd name="T15" fmla="*/ 3441 h 642"/>
                <a:gd name="T16" fmla="*/ 1529 w 828"/>
                <a:gd name="T17" fmla="*/ 3367 h 642"/>
                <a:gd name="T18" fmla="*/ 1903 w 828"/>
                <a:gd name="T19" fmla="*/ 3669 h 642"/>
                <a:gd name="T20" fmla="*/ 2433 w 828"/>
                <a:gd name="T21" fmla="*/ 4283 h 642"/>
                <a:gd name="T22" fmla="*/ 3203 w 828"/>
                <a:gd name="T23" fmla="*/ 4512 h 642"/>
                <a:gd name="T24" fmla="*/ 3432 w 828"/>
                <a:gd name="T25" fmla="*/ 4438 h 642"/>
                <a:gd name="T26" fmla="*/ 3432 w 828"/>
                <a:gd name="T27" fmla="*/ 5355 h 642"/>
                <a:gd name="T28" fmla="*/ 3887 w 828"/>
                <a:gd name="T29" fmla="*/ 6347 h 642"/>
                <a:gd name="T30" fmla="*/ 4266 w 828"/>
                <a:gd name="T31" fmla="*/ 6804 h 642"/>
                <a:gd name="T32" fmla="*/ 4266 w 828"/>
                <a:gd name="T33" fmla="*/ 7493 h 642"/>
                <a:gd name="T34" fmla="*/ 4344 w 828"/>
                <a:gd name="T35" fmla="*/ 8183 h 642"/>
                <a:gd name="T36" fmla="*/ 4804 w 828"/>
                <a:gd name="T37" fmla="*/ 8024 h 642"/>
                <a:gd name="T38" fmla="*/ 5031 w 828"/>
                <a:gd name="T39" fmla="*/ 7796 h 642"/>
                <a:gd name="T40" fmla="*/ 5106 w 828"/>
                <a:gd name="T41" fmla="*/ 7340 h 642"/>
                <a:gd name="T42" fmla="*/ 5335 w 828"/>
                <a:gd name="T43" fmla="*/ 7036 h 642"/>
                <a:gd name="T44" fmla="*/ 6250 w 828"/>
                <a:gd name="T45" fmla="*/ 7036 h 642"/>
                <a:gd name="T46" fmla="*/ 6933 w 828"/>
                <a:gd name="T47" fmla="*/ 6575 h 642"/>
                <a:gd name="T48" fmla="*/ 7394 w 828"/>
                <a:gd name="T49" fmla="*/ 6273 h 642"/>
                <a:gd name="T50" fmla="*/ 7696 w 828"/>
                <a:gd name="T51" fmla="*/ 6273 h 642"/>
                <a:gd name="T52" fmla="*/ 8455 w 828"/>
                <a:gd name="T53" fmla="*/ 6575 h 642"/>
                <a:gd name="T54" fmla="*/ 9068 w 828"/>
                <a:gd name="T55" fmla="*/ 6575 h 642"/>
                <a:gd name="T56" fmla="*/ 9599 w 828"/>
                <a:gd name="T57" fmla="*/ 6044 h 642"/>
                <a:gd name="T58" fmla="*/ 9754 w 828"/>
                <a:gd name="T59" fmla="*/ 5430 h 642"/>
                <a:gd name="T60" fmla="*/ 10056 w 828"/>
                <a:gd name="T61" fmla="*/ 5126 h 642"/>
                <a:gd name="T62" fmla="*/ 10441 w 828"/>
                <a:gd name="T63" fmla="*/ 4969 h 642"/>
                <a:gd name="T64" fmla="*/ 10512 w 828"/>
                <a:gd name="T65" fmla="*/ 76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8"/>
                <a:gd name="T100" fmla="*/ 0 h 642"/>
                <a:gd name="T101" fmla="*/ 828 w 828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8" h="642">
                  <a:moveTo>
                    <a:pt x="828" y="6"/>
                  </a:moveTo>
                  <a:lnTo>
                    <a:pt x="6" y="0"/>
                  </a:lnTo>
                  <a:lnTo>
                    <a:pt x="0" y="288"/>
                  </a:lnTo>
                  <a:lnTo>
                    <a:pt x="42" y="258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70"/>
                  </a:lnTo>
                  <a:lnTo>
                    <a:pt x="120" y="264"/>
                  </a:lnTo>
                  <a:lnTo>
                    <a:pt x="150" y="288"/>
                  </a:lnTo>
                  <a:lnTo>
                    <a:pt x="192" y="336"/>
                  </a:lnTo>
                  <a:lnTo>
                    <a:pt x="252" y="354"/>
                  </a:lnTo>
                  <a:lnTo>
                    <a:pt x="270" y="348"/>
                  </a:lnTo>
                  <a:lnTo>
                    <a:pt x="270" y="420"/>
                  </a:lnTo>
                  <a:lnTo>
                    <a:pt x="306" y="498"/>
                  </a:lnTo>
                  <a:lnTo>
                    <a:pt x="336" y="534"/>
                  </a:lnTo>
                  <a:lnTo>
                    <a:pt x="336" y="588"/>
                  </a:lnTo>
                  <a:lnTo>
                    <a:pt x="342" y="642"/>
                  </a:lnTo>
                  <a:lnTo>
                    <a:pt x="378" y="630"/>
                  </a:lnTo>
                  <a:lnTo>
                    <a:pt x="396" y="612"/>
                  </a:lnTo>
                  <a:lnTo>
                    <a:pt x="402" y="576"/>
                  </a:lnTo>
                  <a:lnTo>
                    <a:pt x="420" y="552"/>
                  </a:lnTo>
                  <a:lnTo>
                    <a:pt x="492" y="552"/>
                  </a:lnTo>
                  <a:lnTo>
                    <a:pt x="546" y="516"/>
                  </a:lnTo>
                  <a:lnTo>
                    <a:pt x="582" y="492"/>
                  </a:lnTo>
                  <a:lnTo>
                    <a:pt x="606" y="492"/>
                  </a:lnTo>
                  <a:lnTo>
                    <a:pt x="666" y="516"/>
                  </a:lnTo>
                  <a:lnTo>
                    <a:pt x="714" y="516"/>
                  </a:lnTo>
                  <a:lnTo>
                    <a:pt x="756" y="474"/>
                  </a:lnTo>
                  <a:lnTo>
                    <a:pt x="768" y="426"/>
                  </a:lnTo>
                  <a:lnTo>
                    <a:pt x="792" y="402"/>
                  </a:lnTo>
                  <a:lnTo>
                    <a:pt x="822" y="390"/>
                  </a:lnTo>
                  <a:lnTo>
                    <a:pt x="82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2" name="Freeform 32"/>
            <p:cNvSpPr>
              <a:spLocks/>
            </p:cNvSpPr>
            <p:nvPr/>
          </p:nvSpPr>
          <p:spPr bwMode="auto">
            <a:xfrm>
              <a:off x="2153" y="1520"/>
              <a:ext cx="3017" cy="1437"/>
            </a:xfrm>
            <a:custGeom>
              <a:avLst/>
              <a:gdLst>
                <a:gd name="T0" fmla="*/ 19690 w 1598"/>
                <a:gd name="T1" fmla="*/ 2934 h 761"/>
                <a:gd name="T2" fmla="*/ 19794 w 1598"/>
                <a:gd name="T3" fmla="*/ 3495 h 761"/>
                <a:gd name="T4" fmla="*/ 20190 w 1598"/>
                <a:gd name="T5" fmla="*/ 3220 h 761"/>
                <a:gd name="T6" fmla="*/ 20099 w 1598"/>
                <a:gd name="T7" fmla="*/ 3722 h 761"/>
                <a:gd name="T8" fmla="*/ 20115 w 1598"/>
                <a:gd name="T9" fmla="*/ 4364 h 761"/>
                <a:gd name="T10" fmla="*/ 19605 w 1598"/>
                <a:gd name="T11" fmla="*/ 4611 h 761"/>
                <a:gd name="T12" fmla="*/ 18903 w 1598"/>
                <a:gd name="T13" fmla="*/ 4996 h 761"/>
                <a:gd name="T14" fmla="*/ 18529 w 1598"/>
                <a:gd name="T15" fmla="*/ 6369 h 761"/>
                <a:gd name="T16" fmla="*/ 18432 w 1598"/>
                <a:gd name="T17" fmla="*/ 5095 h 761"/>
                <a:gd name="T18" fmla="*/ 18372 w 1598"/>
                <a:gd name="T19" fmla="*/ 4311 h 761"/>
                <a:gd name="T20" fmla="*/ 18028 w 1598"/>
                <a:gd name="T21" fmla="*/ 5266 h 761"/>
                <a:gd name="T22" fmla="*/ 17826 w 1598"/>
                <a:gd name="T23" fmla="*/ 5199 h 761"/>
                <a:gd name="T24" fmla="*/ 17741 w 1598"/>
                <a:gd name="T25" fmla="*/ 4896 h 761"/>
                <a:gd name="T26" fmla="*/ 17726 w 1598"/>
                <a:gd name="T27" fmla="*/ 5580 h 761"/>
                <a:gd name="T28" fmla="*/ 17741 w 1598"/>
                <a:gd name="T29" fmla="*/ 6154 h 761"/>
                <a:gd name="T30" fmla="*/ 17485 w 1598"/>
                <a:gd name="T31" fmla="*/ 7398 h 761"/>
                <a:gd name="T32" fmla="*/ 16567 w 1598"/>
                <a:gd name="T33" fmla="*/ 8012 h 761"/>
                <a:gd name="T34" fmla="*/ 11332 w 1598"/>
                <a:gd name="T35" fmla="*/ 8216 h 761"/>
                <a:gd name="T36" fmla="*/ 5524 w 1598"/>
                <a:gd name="T37" fmla="*/ 9613 h 761"/>
                <a:gd name="T38" fmla="*/ 2630 w 1598"/>
                <a:gd name="T39" fmla="*/ 9104 h 761"/>
                <a:gd name="T40" fmla="*/ 2120 w 1598"/>
                <a:gd name="T41" fmla="*/ 8658 h 761"/>
                <a:gd name="T42" fmla="*/ 1871 w 1598"/>
                <a:gd name="T43" fmla="*/ 7285 h 761"/>
                <a:gd name="T44" fmla="*/ 1529 w 1598"/>
                <a:gd name="T45" fmla="*/ 5623 h 761"/>
                <a:gd name="T46" fmla="*/ 1003 w 1598"/>
                <a:gd name="T47" fmla="*/ 5580 h 761"/>
                <a:gd name="T48" fmla="*/ 1191 w 1598"/>
                <a:gd name="T49" fmla="*/ 5380 h 761"/>
                <a:gd name="T50" fmla="*/ 699 w 1598"/>
                <a:gd name="T51" fmla="*/ 4424 h 761"/>
                <a:gd name="T52" fmla="*/ 16960 w 1598"/>
                <a:gd name="T53" fmla="*/ 4351 h 761"/>
                <a:gd name="T54" fmla="*/ 17269 w 1598"/>
                <a:gd name="T55" fmla="*/ 1259 h 761"/>
                <a:gd name="T56" fmla="*/ 17915 w 1598"/>
                <a:gd name="T57" fmla="*/ 1743 h 761"/>
                <a:gd name="T58" fmla="*/ 17787 w 1598"/>
                <a:gd name="T59" fmla="*/ 2377 h 761"/>
                <a:gd name="T60" fmla="*/ 18144 w 1598"/>
                <a:gd name="T61" fmla="*/ 2304 h 761"/>
                <a:gd name="T62" fmla="*/ 18183 w 1598"/>
                <a:gd name="T63" fmla="*/ 1601 h 761"/>
                <a:gd name="T64" fmla="*/ 17558 w 1598"/>
                <a:gd name="T65" fmla="*/ 1105 h 761"/>
                <a:gd name="T66" fmla="*/ 17687 w 1598"/>
                <a:gd name="T67" fmla="*/ 457 h 761"/>
                <a:gd name="T68" fmla="*/ 18984 w 1598"/>
                <a:gd name="T69" fmla="*/ 0 h 761"/>
                <a:gd name="T70" fmla="*/ 19031 w 1598"/>
                <a:gd name="T71" fmla="*/ 332 h 761"/>
                <a:gd name="T72" fmla="*/ 18538 w 1598"/>
                <a:gd name="T73" fmla="*/ 976 h 761"/>
                <a:gd name="T74" fmla="*/ 19273 w 1598"/>
                <a:gd name="T75" fmla="*/ 1730 h 761"/>
                <a:gd name="T76" fmla="*/ 19901 w 1598"/>
                <a:gd name="T77" fmla="*/ 2646 h 76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8"/>
                <a:gd name="T118" fmla="*/ 0 h 761"/>
                <a:gd name="T119" fmla="*/ 1598 w 1598"/>
                <a:gd name="T120" fmla="*/ 761 h 76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8" h="761">
                  <a:moveTo>
                    <a:pt x="1566" y="208"/>
                  </a:moveTo>
                  <a:lnTo>
                    <a:pt x="1550" y="231"/>
                  </a:lnTo>
                  <a:lnTo>
                    <a:pt x="1560" y="241"/>
                  </a:lnTo>
                  <a:lnTo>
                    <a:pt x="1558" y="275"/>
                  </a:lnTo>
                  <a:lnTo>
                    <a:pt x="1569" y="278"/>
                  </a:lnTo>
                  <a:lnTo>
                    <a:pt x="1589" y="253"/>
                  </a:lnTo>
                  <a:lnTo>
                    <a:pt x="1598" y="258"/>
                  </a:lnTo>
                  <a:lnTo>
                    <a:pt x="1582" y="293"/>
                  </a:lnTo>
                  <a:lnTo>
                    <a:pt x="1594" y="317"/>
                  </a:lnTo>
                  <a:lnTo>
                    <a:pt x="1583" y="343"/>
                  </a:lnTo>
                  <a:lnTo>
                    <a:pt x="1531" y="347"/>
                  </a:lnTo>
                  <a:lnTo>
                    <a:pt x="1543" y="363"/>
                  </a:lnTo>
                  <a:lnTo>
                    <a:pt x="1501" y="398"/>
                  </a:lnTo>
                  <a:lnTo>
                    <a:pt x="1488" y="393"/>
                  </a:lnTo>
                  <a:lnTo>
                    <a:pt x="1473" y="496"/>
                  </a:lnTo>
                  <a:lnTo>
                    <a:pt x="1458" y="501"/>
                  </a:lnTo>
                  <a:lnTo>
                    <a:pt x="1447" y="505"/>
                  </a:lnTo>
                  <a:lnTo>
                    <a:pt x="1451" y="401"/>
                  </a:lnTo>
                  <a:lnTo>
                    <a:pt x="1452" y="362"/>
                  </a:lnTo>
                  <a:lnTo>
                    <a:pt x="1446" y="339"/>
                  </a:lnTo>
                  <a:lnTo>
                    <a:pt x="1419" y="377"/>
                  </a:lnTo>
                  <a:lnTo>
                    <a:pt x="1419" y="414"/>
                  </a:lnTo>
                  <a:lnTo>
                    <a:pt x="1407" y="426"/>
                  </a:lnTo>
                  <a:lnTo>
                    <a:pt x="1403" y="409"/>
                  </a:lnTo>
                  <a:lnTo>
                    <a:pt x="1406" y="384"/>
                  </a:lnTo>
                  <a:lnTo>
                    <a:pt x="1396" y="385"/>
                  </a:lnTo>
                  <a:lnTo>
                    <a:pt x="1376" y="417"/>
                  </a:lnTo>
                  <a:lnTo>
                    <a:pt x="1395" y="439"/>
                  </a:lnTo>
                  <a:lnTo>
                    <a:pt x="1402" y="472"/>
                  </a:lnTo>
                  <a:lnTo>
                    <a:pt x="1396" y="484"/>
                  </a:lnTo>
                  <a:lnTo>
                    <a:pt x="1377" y="502"/>
                  </a:lnTo>
                  <a:lnTo>
                    <a:pt x="1376" y="582"/>
                  </a:lnTo>
                  <a:lnTo>
                    <a:pt x="1353" y="591"/>
                  </a:lnTo>
                  <a:lnTo>
                    <a:pt x="1304" y="630"/>
                  </a:lnTo>
                  <a:lnTo>
                    <a:pt x="1284" y="656"/>
                  </a:lnTo>
                  <a:lnTo>
                    <a:pt x="892" y="646"/>
                  </a:lnTo>
                  <a:lnTo>
                    <a:pt x="890" y="761"/>
                  </a:lnTo>
                  <a:lnTo>
                    <a:pt x="435" y="756"/>
                  </a:lnTo>
                  <a:lnTo>
                    <a:pt x="434" y="723"/>
                  </a:lnTo>
                  <a:lnTo>
                    <a:pt x="207" y="716"/>
                  </a:lnTo>
                  <a:lnTo>
                    <a:pt x="187" y="681"/>
                  </a:lnTo>
                  <a:lnTo>
                    <a:pt x="167" y="681"/>
                  </a:lnTo>
                  <a:lnTo>
                    <a:pt x="166" y="605"/>
                  </a:lnTo>
                  <a:lnTo>
                    <a:pt x="147" y="573"/>
                  </a:lnTo>
                  <a:lnTo>
                    <a:pt x="129" y="468"/>
                  </a:lnTo>
                  <a:lnTo>
                    <a:pt x="120" y="442"/>
                  </a:lnTo>
                  <a:lnTo>
                    <a:pt x="103" y="436"/>
                  </a:lnTo>
                  <a:lnTo>
                    <a:pt x="79" y="439"/>
                  </a:lnTo>
                  <a:lnTo>
                    <a:pt x="76" y="429"/>
                  </a:lnTo>
                  <a:lnTo>
                    <a:pt x="94" y="423"/>
                  </a:lnTo>
                  <a:lnTo>
                    <a:pt x="100" y="400"/>
                  </a:lnTo>
                  <a:lnTo>
                    <a:pt x="55" y="348"/>
                  </a:lnTo>
                  <a:lnTo>
                    <a:pt x="0" y="318"/>
                  </a:lnTo>
                  <a:lnTo>
                    <a:pt x="1335" y="342"/>
                  </a:lnTo>
                  <a:lnTo>
                    <a:pt x="1337" y="107"/>
                  </a:lnTo>
                  <a:lnTo>
                    <a:pt x="1359" y="99"/>
                  </a:lnTo>
                  <a:lnTo>
                    <a:pt x="1369" y="120"/>
                  </a:lnTo>
                  <a:lnTo>
                    <a:pt x="1410" y="137"/>
                  </a:lnTo>
                  <a:lnTo>
                    <a:pt x="1415" y="144"/>
                  </a:lnTo>
                  <a:lnTo>
                    <a:pt x="1400" y="187"/>
                  </a:lnTo>
                  <a:lnTo>
                    <a:pt x="1410" y="193"/>
                  </a:lnTo>
                  <a:lnTo>
                    <a:pt x="1428" y="181"/>
                  </a:lnTo>
                  <a:lnTo>
                    <a:pt x="1433" y="147"/>
                  </a:lnTo>
                  <a:lnTo>
                    <a:pt x="1431" y="126"/>
                  </a:lnTo>
                  <a:lnTo>
                    <a:pt x="1398" y="93"/>
                  </a:lnTo>
                  <a:lnTo>
                    <a:pt x="1382" y="87"/>
                  </a:lnTo>
                  <a:lnTo>
                    <a:pt x="1384" y="54"/>
                  </a:lnTo>
                  <a:lnTo>
                    <a:pt x="1392" y="36"/>
                  </a:lnTo>
                  <a:lnTo>
                    <a:pt x="1448" y="12"/>
                  </a:lnTo>
                  <a:lnTo>
                    <a:pt x="1494" y="0"/>
                  </a:lnTo>
                  <a:lnTo>
                    <a:pt x="1502" y="8"/>
                  </a:lnTo>
                  <a:lnTo>
                    <a:pt x="1498" y="26"/>
                  </a:lnTo>
                  <a:lnTo>
                    <a:pt x="1498" y="42"/>
                  </a:lnTo>
                  <a:lnTo>
                    <a:pt x="1459" y="77"/>
                  </a:lnTo>
                  <a:lnTo>
                    <a:pt x="1466" y="95"/>
                  </a:lnTo>
                  <a:lnTo>
                    <a:pt x="1517" y="136"/>
                  </a:lnTo>
                  <a:lnTo>
                    <a:pt x="1520" y="204"/>
                  </a:lnTo>
                  <a:lnTo>
                    <a:pt x="1566" y="208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3" name="Freeform 33"/>
            <p:cNvSpPr>
              <a:spLocks/>
            </p:cNvSpPr>
            <p:nvPr/>
          </p:nvSpPr>
          <p:spPr bwMode="auto">
            <a:xfrm>
              <a:off x="2153" y="1524"/>
              <a:ext cx="3014" cy="1438"/>
            </a:xfrm>
            <a:custGeom>
              <a:avLst/>
              <a:gdLst>
                <a:gd name="T0" fmla="*/ 19685 w 1596"/>
                <a:gd name="T1" fmla="*/ 2887 h 762"/>
                <a:gd name="T2" fmla="*/ 19840 w 1596"/>
                <a:gd name="T3" fmla="*/ 3501 h 762"/>
                <a:gd name="T4" fmla="*/ 20226 w 1596"/>
                <a:gd name="T5" fmla="*/ 3199 h 762"/>
                <a:gd name="T6" fmla="*/ 20142 w 1596"/>
                <a:gd name="T7" fmla="*/ 3650 h 762"/>
                <a:gd name="T8" fmla="*/ 20142 w 1596"/>
                <a:gd name="T9" fmla="*/ 4335 h 762"/>
                <a:gd name="T10" fmla="*/ 19612 w 1596"/>
                <a:gd name="T11" fmla="*/ 4561 h 762"/>
                <a:gd name="T12" fmla="*/ 18926 w 1596"/>
                <a:gd name="T13" fmla="*/ 4946 h 762"/>
                <a:gd name="T14" fmla="*/ 18541 w 1596"/>
                <a:gd name="T15" fmla="*/ 6318 h 762"/>
                <a:gd name="T16" fmla="*/ 18467 w 1596"/>
                <a:gd name="T17" fmla="*/ 5022 h 762"/>
                <a:gd name="T18" fmla="*/ 18392 w 1596"/>
                <a:gd name="T19" fmla="*/ 4259 h 762"/>
                <a:gd name="T20" fmla="*/ 18084 w 1596"/>
                <a:gd name="T21" fmla="*/ 5250 h 762"/>
                <a:gd name="T22" fmla="*/ 17854 w 1596"/>
                <a:gd name="T23" fmla="*/ 5175 h 762"/>
                <a:gd name="T24" fmla="*/ 17782 w 1596"/>
                <a:gd name="T25" fmla="*/ 4873 h 762"/>
                <a:gd name="T26" fmla="*/ 17782 w 1596"/>
                <a:gd name="T27" fmla="*/ 5560 h 762"/>
                <a:gd name="T28" fmla="*/ 17782 w 1596"/>
                <a:gd name="T29" fmla="*/ 6090 h 762"/>
                <a:gd name="T30" fmla="*/ 17478 w 1596"/>
                <a:gd name="T31" fmla="*/ 7379 h 762"/>
                <a:gd name="T32" fmla="*/ 16562 w 1596"/>
                <a:gd name="T33" fmla="*/ 7992 h 762"/>
                <a:gd name="T34" fmla="*/ 11369 w 1596"/>
                <a:gd name="T35" fmla="*/ 8145 h 762"/>
                <a:gd name="T36" fmla="*/ 5571 w 1596"/>
                <a:gd name="T37" fmla="*/ 9590 h 762"/>
                <a:gd name="T38" fmla="*/ 2674 w 1596"/>
                <a:gd name="T39" fmla="*/ 9053 h 762"/>
                <a:gd name="T40" fmla="*/ 2136 w 1596"/>
                <a:gd name="T41" fmla="*/ 8598 h 762"/>
                <a:gd name="T42" fmla="*/ 1904 w 1596"/>
                <a:gd name="T43" fmla="*/ 7233 h 762"/>
                <a:gd name="T44" fmla="*/ 1530 w 1596"/>
                <a:gd name="T45" fmla="*/ 5560 h 762"/>
                <a:gd name="T46" fmla="*/ 991 w 1596"/>
                <a:gd name="T47" fmla="*/ 5560 h 762"/>
                <a:gd name="T48" fmla="*/ 1220 w 1596"/>
                <a:gd name="T49" fmla="*/ 5331 h 762"/>
                <a:gd name="T50" fmla="*/ 687 w 1596"/>
                <a:gd name="T51" fmla="*/ 4416 h 762"/>
                <a:gd name="T52" fmla="*/ 17019 w 1596"/>
                <a:gd name="T53" fmla="*/ 4335 h 762"/>
                <a:gd name="T54" fmla="*/ 17321 w 1596"/>
                <a:gd name="T55" fmla="*/ 1217 h 762"/>
                <a:gd name="T56" fmla="*/ 17935 w 1596"/>
                <a:gd name="T57" fmla="*/ 1674 h 762"/>
                <a:gd name="T58" fmla="*/ 17782 w 1596"/>
                <a:gd name="T59" fmla="*/ 2357 h 762"/>
                <a:gd name="T60" fmla="*/ 18163 w 1596"/>
                <a:gd name="T61" fmla="*/ 2287 h 762"/>
                <a:gd name="T62" fmla="*/ 18239 w 1596"/>
                <a:gd name="T63" fmla="*/ 1598 h 762"/>
                <a:gd name="T64" fmla="*/ 17550 w 1596"/>
                <a:gd name="T65" fmla="*/ 1068 h 762"/>
                <a:gd name="T66" fmla="*/ 17706 w 1596"/>
                <a:gd name="T67" fmla="*/ 457 h 762"/>
                <a:gd name="T68" fmla="*/ 18998 w 1596"/>
                <a:gd name="T69" fmla="*/ 0 h 762"/>
                <a:gd name="T70" fmla="*/ 19079 w 1596"/>
                <a:gd name="T71" fmla="*/ 302 h 762"/>
                <a:gd name="T72" fmla="*/ 18541 w 1596"/>
                <a:gd name="T73" fmla="*/ 915 h 762"/>
                <a:gd name="T74" fmla="*/ 19308 w 1596"/>
                <a:gd name="T75" fmla="*/ 1674 h 762"/>
                <a:gd name="T76" fmla="*/ 19914 w 1596"/>
                <a:gd name="T77" fmla="*/ 2589 h 76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6"/>
                <a:gd name="T118" fmla="*/ 0 h 762"/>
                <a:gd name="T119" fmla="*/ 1596 w 1596"/>
                <a:gd name="T120" fmla="*/ 762 h 76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6" h="762">
                  <a:moveTo>
                    <a:pt x="1566" y="204"/>
                  </a:moveTo>
                  <a:lnTo>
                    <a:pt x="1548" y="228"/>
                  </a:lnTo>
                  <a:lnTo>
                    <a:pt x="1560" y="240"/>
                  </a:lnTo>
                  <a:lnTo>
                    <a:pt x="1560" y="276"/>
                  </a:lnTo>
                  <a:lnTo>
                    <a:pt x="1572" y="276"/>
                  </a:lnTo>
                  <a:lnTo>
                    <a:pt x="1590" y="252"/>
                  </a:lnTo>
                  <a:lnTo>
                    <a:pt x="1596" y="258"/>
                  </a:lnTo>
                  <a:lnTo>
                    <a:pt x="1584" y="288"/>
                  </a:lnTo>
                  <a:lnTo>
                    <a:pt x="1596" y="312"/>
                  </a:lnTo>
                  <a:lnTo>
                    <a:pt x="1584" y="342"/>
                  </a:lnTo>
                  <a:lnTo>
                    <a:pt x="1530" y="342"/>
                  </a:lnTo>
                  <a:lnTo>
                    <a:pt x="1542" y="360"/>
                  </a:lnTo>
                  <a:lnTo>
                    <a:pt x="1500" y="396"/>
                  </a:lnTo>
                  <a:lnTo>
                    <a:pt x="1488" y="390"/>
                  </a:lnTo>
                  <a:lnTo>
                    <a:pt x="1470" y="492"/>
                  </a:lnTo>
                  <a:lnTo>
                    <a:pt x="1458" y="498"/>
                  </a:lnTo>
                  <a:lnTo>
                    <a:pt x="1446" y="504"/>
                  </a:lnTo>
                  <a:lnTo>
                    <a:pt x="1452" y="396"/>
                  </a:lnTo>
                  <a:lnTo>
                    <a:pt x="1452" y="360"/>
                  </a:lnTo>
                  <a:lnTo>
                    <a:pt x="1446" y="336"/>
                  </a:lnTo>
                  <a:lnTo>
                    <a:pt x="1416" y="372"/>
                  </a:lnTo>
                  <a:lnTo>
                    <a:pt x="1422" y="414"/>
                  </a:lnTo>
                  <a:lnTo>
                    <a:pt x="1404" y="426"/>
                  </a:lnTo>
                  <a:lnTo>
                    <a:pt x="1404" y="408"/>
                  </a:lnTo>
                  <a:lnTo>
                    <a:pt x="1404" y="384"/>
                  </a:lnTo>
                  <a:lnTo>
                    <a:pt x="1398" y="384"/>
                  </a:lnTo>
                  <a:lnTo>
                    <a:pt x="1374" y="414"/>
                  </a:lnTo>
                  <a:lnTo>
                    <a:pt x="1398" y="438"/>
                  </a:lnTo>
                  <a:lnTo>
                    <a:pt x="1404" y="468"/>
                  </a:lnTo>
                  <a:lnTo>
                    <a:pt x="1398" y="480"/>
                  </a:lnTo>
                  <a:lnTo>
                    <a:pt x="1380" y="498"/>
                  </a:lnTo>
                  <a:lnTo>
                    <a:pt x="1374" y="582"/>
                  </a:lnTo>
                  <a:lnTo>
                    <a:pt x="1356" y="588"/>
                  </a:lnTo>
                  <a:lnTo>
                    <a:pt x="1302" y="630"/>
                  </a:lnTo>
                  <a:lnTo>
                    <a:pt x="1284" y="654"/>
                  </a:lnTo>
                  <a:lnTo>
                    <a:pt x="894" y="642"/>
                  </a:lnTo>
                  <a:lnTo>
                    <a:pt x="888" y="762"/>
                  </a:lnTo>
                  <a:lnTo>
                    <a:pt x="438" y="756"/>
                  </a:lnTo>
                  <a:lnTo>
                    <a:pt x="432" y="720"/>
                  </a:lnTo>
                  <a:lnTo>
                    <a:pt x="210" y="714"/>
                  </a:lnTo>
                  <a:lnTo>
                    <a:pt x="186" y="678"/>
                  </a:lnTo>
                  <a:lnTo>
                    <a:pt x="168" y="678"/>
                  </a:lnTo>
                  <a:lnTo>
                    <a:pt x="168" y="606"/>
                  </a:lnTo>
                  <a:lnTo>
                    <a:pt x="150" y="570"/>
                  </a:lnTo>
                  <a:lnTo>
                    <a:pt x="132" y="468"/>
                  </a:lnTo>
                  <a:lnTo>
                    <a:pt x="120" y="438"/>
                  </a:lnTo>
                  <a:lnTo>
                    <a:pt x="102" y="432"/>
                  </a:lnTo>
                  <a:lnTo>
                    <a:pt x="78" y="438"/>
                  </a:lnTo>
                  <a:lnTo>
                    <a:pt x="78" y="426"/>
                  </a:lnTo>
                  <a:lnTo>
                    <a:pt x="96" y="420"/>
                  </a:lnTo>
                  <a:lnTo>
                    <a:pt x="102" y="396"/>
                  </a:lnTo>
                  <a:lnTo>
                    <a:pt x="54" y="348"/>
                  </a:lnTo>
                  <a:lnTo>
                    <a:pt x="0" y="318"/>
                  </a:lnTo>
                  <a:lnTo>
                    <a:pt x="1338" y="342"/>
                  </a:lnTo>
                  <a:lnTo>
                    <a:pt x="1338" y="102"/>
                  </a:lnTo>
                  <a:lnTo>
                    <a:pt x="1362" y="96"/>
                  </a:lnTo>
                  <a:lnTo>
                    <a:pt x="1368" y="120"/>
                  </a:lnTo>
                  <a:lnTo>
                    <a:pt x="1410" y="132"/>
                  </a:lnTo>
                  <a:lnTo>
                    <a:pt x="1416" y="144"/>
                  </a:lnTo>
                  <a:lnTo>
                    <a:pt x="1398" y="186"/>
                  </a:lnTo>
                  <a:lnTo>
                    <a:pt x="1410" y="192"/>
                  </a:lnTo>
                  <a:lnTo>
                    <a:pt x="1428" y="180"/>
                  </a:lnTo>
                  <a:lnTo>
                    <a:pt x="1434" y="144"/>
                  </a:lnTo>
                  <a:lnTo>
                    <a:pt x="1434" y="126"/>
                  </a:lnTo>
                  <a:lnTo>
                    <a:pt x="1398" y="90"/>
                  </a:lnTo>
                  <a:lnTo>
                    <a:pt x="1380" y="84"/>
                  </a:lnTo>
                  <a:lnTo>
                    <a:pt x="1386" y="54"/>
                  </a:lnTo>
                  <a:lnTo>
                    <a:pt x="1392" y="36"/>
                  </a:lnTo>
                  <a:lnTo>
                    <a:pt x="1446" y="12"/>
                  </a:lnTo>
                  <a:lnTo>
                    <a:pt x="1494" y="0"/>
                  </a:lnTo>
                  <a:lnTo>
                    <a:pt x="1500" y="6"/>
                  </a:lnTo>
                  <a:lnTo>
                    <a:pt x="1500" y="24"/>
                  </a:lnTo>
                  <a:lnTo>
                    <a:pt x="1500" y="42"/>
                  </a:lnTo>
                  <a:lnTo>
                    <a:pt x="1458" y="72"/>
                  </a:lnTo>
                  <a:lnTo>
                    <a:pt x="1464" y="90"/>
                  </a:lnTo>
                  <a:lnTo>
                    <a:pt x="1518" y="132"/>
                  </a:lnTo>
                  <a:lnTo>
                    <a:pt x="1518" y="204"/>
                  </a:lnTo>
                  <a:lnTo>
                    <a:pt x="1566" y="20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4" name="Freeform 34"/>
            <p:cNvSpPr>
              <a:spLocks/>
            </p:cNvSpPr>
            <p:nvPr/>
          </p:nvSpPr>
          <p:spPr bwMode="auto">
            <a:xfrm>
              <a:off x="5014" y="1618"/>
              <a:ext cx="121" cy="178"/>
            </a:xfrm>
            <a:custGeom>
              <a:avLst/>
              <a:gdLst>
                <a:gd name="T0" fmla="*/ 204 w 64"/>
                <a:gd name="T1" fmla="*/ 205 h 94"/>
                <a:gd name="T2" fmla="*/ 0 w 64"/>
                <a:gd name="T3" fmla="*/ 373 h 94"/>
                <a:gd name="T4" fmla="*/ 61 w 64"/>
                <a:gd name="T5" fmla="*/ 606 h 94"/>
                <a:gd name="T6" fmla="*/ 204 w 64"/>
                <a:gd name="T7" fmla="*/ 979 h 94"/>
                <a:gd name="T8" fmla="*/ 486 w 64"/>
                <a:gd name="T9" fmla="*/ 1132 h 94"/>
                <a:gd name="T10" fmla="*/ 662 w 64"/>
                <a:gd name="T11" fmla="*/ 1208 h 94"/>
                <a:gd name="T12" fmla="*/ 819 w 64"/>
                <a:gd name="T13" fmla="*/ 1079 h 94"/>
                <a:gd name="T14" fmla="*/ 775 w 64"/>
                <a:gd name="T15" fmla="*/ 774 h 94"/>
                <a:gd name="T16" fmla="*/ 690 w 64"/>
                <a:gd name="T17" fmla="*/ 691 h 94"/>
                <a:gd name="T18" fmla="*/ 662 w 64"/>
                <a:gd name="T19" fmla="*/ 401 h 94"/>
                <a:gd name="T20" fmla="*/ 526 w 64"/>
                <a:gd name="T21" fmla="*/ 157 h 94"/>
                <a:gd name="T22" fmla="*/ 562 w 64"/>
                <a:gd name="T23" fmla="*/ 0 h 94"/>
                <a:gd name="T24" fmla="*/ 401 w 64"/>
                <a:gd name="T25" fmla="*/ 53 h 94"/>
                <a:gd name="T26" fmla="*/ 304 w 64"/>
                <a:gd name="T27" fmla="*/ 116 h 94"/>
                <a:gd name="T28" fmla="*/ 386 w 64"/>
                <a:gd name="T29" fmla="*/ 320 h 94"/>
                <a:gd name="T30" fmla="*/ 533 w 64"/>
                <a:gd name="T31" fmla="*/ 502 h 94"/>
                <a:gd name="T32" fmla="*/ 546 w 64"/>
                <a:gd name="T33" fmla="*/ 691 h 94"/>
                <a:gd name="T34" fmla="*/ 601 w 64"/>
                <a:gd name="T35" fmla="*/ 822 h 94"/>
                <a:gd name="T36" fmla="*/ 514 w 64"/>
                <a:gd name="T37" fmla="*/ 911 h 94"/>
                <a:gd name="T38" fmla="*/ 401 w 64"/>
                <a:gd name="T39" fmla="*/ 721 h 94"/>
                <a:gd name="T40" fmla="*/ 229 w 64"/>
                <a:gd name="T41" fmla="*/ 489 h 94"/>
                <a:gd name="T42" fmla="*/ 204 w 64"/>
                <a:gd name="T43" fmla="*/ 205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4"/>
                <a:gd name="T67" fmla="*/ 0 h 94"/>
                <a:gd name="T68" fmla="*/ 64 w 64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4" h="94">
                  <a:moveTo>
                    <a:pt x="16" y="16"/>
                  </a:moveTo>
                  <a:lnTo>
                    <a:pt x="0" y="29"/>
                  </a:lnTo>
                  <a:lnTo>
                    <a:pt x="5" y="47"/>
                  </a:lnTo>
                  <a:lnTo>
                    <a:pt x="16" y="76"/>
                  </a:lnTo>
                  <a:lnTo>
                    <a:pt x="38" y="88"/>
                  </a:lnTo>
                  <a:lnTo>
                    <a:pt x="52" y="94"/>
                  </a:lnTo>
                  <a:lnTo>
                    <a:pt x="64" y="84"/>
                  </a:lnTo>
                  <a:lnTo>
                    <a:pt x="61" y="60"/>
                  </a:lnTo>
                  <a:lnTo>
                    <a:pt x="54" y="54"/>
                  </a:lnTo>
                  <a:lnTo>
                    <a:pt x="52" y="31"/>
                  </a:lnTo>
                  <a:lnTo>
                    <a:pt x="41" y="12"/>
                  </a:lnTo>
                  <a:lnTo>
                    <a:pt x="44" y="0"/>
                  </a:lnTo>
                  <a:lnTo>
                    <a:pt x="31" y="4"/>
                  </a:lnTo>
                  <a:lnTo>
                    <a:pt x="24" y="9"/>
                  </a:lnTo>
                  <a:lnTo>
                    <a:pt x="30" y="25"/>
                  </a:lnTo>
                  <a:lnTo>
                    <a:pt x="42" y="39"/>
                  </a:lnTo>
                  <a:lnTo>
                    <a:pt x="43" y="54"/>
                  </a:lnTo>
                  <a:lnTo>
                    <a:pt x="47" y="64"/>
                  </a:lnTo>
                  <a:lnTo>
                    <a:pt x="40" y="71"/>
                  </a:lnTo>
                  <a:lnTo>
                    <a:pt x="31" y="56"/>
                  </a:lnTo>
                  <a:lnTo>
                    <a:pt x="18" y="38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5" name="Freeform 35"/>
            <p:cNvSpPr>
              <a:spLocks/>
            </p:cNvSpPr>
            <p:nvPr/>
          </p:nvSpPr>
          <p:spPr bwMode="auto">
            <a:xfrm>
              <a:off x="5008" y="1614"/>
              <a:ext cx="125" cy="182"/>
            </a:xfrm>
            <a:custGeom>
              <a:avLst/>
              <a:gdLst>
                <a:gd name="T0" fmla="*/ 229 w 66"/>
                <a:gd name="T1" fmla="*/ 229 h 96"/>
                <a:gd name="T2" fmla="*/ 0 w 66"/>
                <a:gd name="T3" fmla="*/ 389 h 96"/>
                <a:gd name="T4" fmla="*/ 76 w 66"/>
                <a:gd name="T5" fmla="*/ 622 h 96"/>
                <a:gd name="T6" fmla="*/ 229 w 66"/>
                <a:gd name="T7" fmla="*/ 1010 h 96"/>
                <a:gd name="T8" fmla="*/ 545 w 66"/>
                <a:gd name="T9" fmla="*/ 1164 h 96"/>
                <a:gd name="T10" fmla="*/ 693 w 66"/>
                <a:gd name="T11" fmla="*/ 1240 h 96"/>
                <a:gd name="T12" fmla="*/ 850 w 66"/>
                <a:gd name="T13" fmla="*/ 1083 h 96"/>
                <a:gd name="T14" fmla="*/ 850 w 66"/>
                <a:gd name="T15" fmla="*/ 775 h 96"/>
                <a:gd name="T16" fmla="*/ 775 w 66"/>
                <a:gd name="T17" fmla="*/ 694 h 96"/>
                <a:gd name="T18" fmla="*/ 693 w 66"/>
                <a:gd name="T19" fmla="*/ 389 h 96"/>
                <a:gd name="T20" fmla="*/ 545 w 66"/>
                <a:gd name="T21" fmla="*/ 157 h 96"/>
                <a:gd name="T22" fmla="*/ 617 w 66"/>
                <a:gd name="T23" fmla="*/ 0 h 96"/>
                <a:gd name="T24" fmla="*/ 462 w 66"/>
                <a:gd name="T25" fmla="*/ 76 h 96"/>
                <a:gd name="T26" fmla="*/ 305 w 66"/>
                <a:gd name="T27" fmla="*/ 157 h 96"/>
                <a:gd name="T28" fmla="*/ 388 w 66"/>
                <a:gd name="T29" fmla="*/ 313 h 96"/>
                <a:gd name="T30" fmla="*/ 545 w 66"/>
                <a:gd name="T31" fmla="*/ 546 h 96"/>
                <a:gd name="T32" fmla="*/ 617 w 66"/>
                <a:gd name="T33" fmla="*/ 694 h 96"/>
                <a:gd name="T34" fmla="*/ 617 w 66"/>
                <a:gd name="T35" fmla="*/ 851 h 96"/>
                <a:gd name="T36" fmla="*/ 545 w 66"/>
                <a:gd name="T37" fmla="*/ 935 h 96"/>
                <a:gd name="T38" fmla="*/ 462 w 66"/>
                <a:gd name="T39" fmla="*/ 775 h 96"/>
                <a:gd name="T40" fmla="*/ 229 w 66"/>
                <a:gd name="T41" fmla="*/ 546 h 96"/>
                <a:gd name="T42" fmla="*/ 229 w 66"/>
                <a:gd name="T43" fmla="*/ 229 h 9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6"/>
                <a:gd name="T67" fmla="*/ 0 h 96"/>
                <a:gd name="T68" fmla="*/ 66 w 66"/>
                <a:gd name="T69" fmla="*/ 96 h 9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6" h="96">
                  <a:moveTo>
                    <a:pt x="18" y="18"/>
                  </a:moveTo>
                  <a:lnTo>
                    <a:pt x="0" y="30"/>
                  </a:lnTo>
                  <a:lnTo>
                    <a:pt x="6" y="48"/>
                  </a:lnTo>
                  <a:lnTo>
                    <a:pt x="18" y="78"/>
                  </a:lnTo>
                  <a:lnTo>
                    <a:pt x="42" y="90"/>
                  </a:lnTo>
                  <a:lnTo>
                    <a:pt x="54" y="96"/>
                  </a:lnTo>
                  <a:lnTo>
                    <a:pt x="66" y="84"/>
                  </a:lnTo>
                  <a:lnTo>
                    <a:pt x="66" y="60"/>
                  </a:lnTo>
                  <a:lnTo>
                    <a:pt x="60" y="54"/>
                  </a:lnTo>
                  <a:lnTo>
                    <a:pt x="54" y="30"/>
                  </a:lnTo>
                  <a:lnTo>
                    <a:pt x="42" y="12"/>
                  </a:lnTo>
                  <a:lnTo>
                    <a:pt x="48" y="0"/>
                  </a:lnTo>
                  <a:lnTo>
                    <a:pt x="36" y="6"/>
                  </a:lnTo>
                  <a:lnTo>
                    <a:pt x="24" y="12"/>
                  </a:lnTo>
                  <a:lnTo>
                    <a:pt x="30" y="24"/>
                  </a:lnTo>
                  <a:lnTo>
                    <a:pt x="42" y="42"/>
                  </a:lnTo>
                  <a:lnTo>
                    <a:pt x="48" y="54"/>
                  </a:lnTo>
                  <a:lnTo>
                    <a:pt x="48" y="66"/>
                  </a:lnTo>
                  <a:lnTo>
                    <a:pt x="42" y="72"/>
                  </a:lnTo>
                  <a:lnTo>
                    <a:pt x="36" y="60"/>
                  </a:lnTo>
                  <a:lnTo>
                    <a:pt x="18" y="42"/>
                  </a:lnTo>
                  <a:lnTo>
                    <a:pt x="18" y="18"/>
                  </a:lnTo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6" name="Freeform 36"/>
            <p:cNvSpPr>
              <a:spLocks/>
            </p:cNvSpPr>
            <p:nvPr/>
          </p:nvSpPr>
          <p:spPr bwMode="auto">
            <a:xfrm>
              <a:off x="5033" y="3548"/>
              <a:ext cx="117" cy="98"/>
            </a:xfrm>
            <a:custGeom>
              <a:avLst/>
              <a:gdLst>
                <a:gd name="T0" fmla="*/ 228 w 62"/>
                <a:gd name="T1" fmla="*/ 89 h 52"/>
                <a:gd name="T2" fmla="*/ 204 w 62"/>
                <a:gd name="T3" fmla="*/ 228 h 52"/>
                <a:gd name="T4" fmla="*/ 75 w 62"/>
                <a:gd name="T5" fmla="*/ 401 h 52"/>
                <a:gd name="T6" fmla="*/ 0 w 62"/>
                <a:gd name="T7" fmla="*/ 482 h 52"/>
                <a:gd name="T8" fmla="*/ 189 w 62"/>
                <a:gd name="T9" fmla="*/ 554 h 52"/>
                <a:gd name="T10" fmla="*/ 385 w 62"/>
                <a:gd name="T11" fmla="*/ 658 h 52"/>
                <a:gd name="T12" fmla="*/ 613 w 62"/>
                <a:gd name="T13" fmla="*/ 629 h 52"/>
                <a:gd name="T14" fmla="*/ 711 w 62"/>
                <a:gd name="T15" fmla="*/ 515 h 52"/>
                <a:gd name="T16" fmla="*/ 787 w 62"/>
                <a:gd name="T17" fmla="*/ 401 h 52"/>
                <a:gd name="T18" fmla="*/ 727 w 62"/>
                <a:gd name="T19" fmla="*/ 256 h 52"/>
                <a:gd name="T20" fmla="*/ 619 w 62"/>
                <a:gd name="T21" fmla="*/ 256 h 52"/>
                <a:gd name="T22" fmla="*/ 583 w 62"/>
                <a:gd name="T23" fmla="*/ 369 h 52"/>
                <a:gd name="T24" fmla="*/ 498 w 62"/>
                <a:gd name="T25" fmla="*/ 266 h 52"/>
                <a:gd name="T26" fmla="*/ 530 w 62"/>
                <a:gd name="T27" fmla="*/ 141 h 52"/>
                <a:gd name="T28" fmla="*/ 457 w 62"/>
                <a:gd name="T29" fmla="*/ 0 h 52"/>
                <a:gd name="T30" fmla="*/ 328 w 62"/>
                <a:gd name="T31" fmla="*/ 28 h 52"/>
                <a:gd name="T32" fmla="*/ 228 w 62"/>
                <a:gd name="T33" fmla="*/ 89 h 5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2"/>
                <a:gd name="T52" fmla="*/ 0 h 52"/>
                <a:gd name="T53" fmla="*/ 62 w 62"/>
                <a:gd name="T54" fmla="*/ 52 h 5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2" h="52">
                  <a:moveTo>
                    <a:pt x="18" y="7"/>
                  </a:moveTo>
                  <a:lnTo>
                    <a:pt x="16" y="18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15" y="44"/>
                  </a:lnTo>
                  <a:lnTo>
                    <a:pt x="30" y="52"/>
                  </a:lnTo>
                  <a:lnTo>
                    <a:pt x="48" y="50"/>
                  </a:lnTo>
                  <a:lnTo>
                    <a:pt x="56" y="41"/>
                  </a:lnTo>
                  <a:lnTo>
                    <a:pt x="62" y="32"/>
                  </a:lnTo>
                  <a:lnTo>
                    <a:pt x="57" y="20"/>
                  </a:lnTo>
                  <a:lnTo>
                    <a:pt x="49" y="20"/>
                  </a:lnTo>
                  <a:lnTo>
                    <a:pt x="46" y="29"/>
                  </a:lnTo>
                  <a:lnTo>
                    <a:pt x="39" y="21"/>
                  </a:lnTo>
                  <a:lnTo>
                    <a:pt x="42" y="11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18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7" name="Freeform 37"/>
            <p:cNvSpPr>
              <a:spLocks/>
            </p:cNvSpPr>
            <p:nvPr/>
          </p:nvSpPr>
          <p:spPr bwMode="auto">
            <a:xfrm>
              <a:off x="4985" y="3669"/>
              <a:ext cx="102" cy="132"/>
            </a:xfrm>
            <a:custGeom>
              <a:avLst/>
              <a:gdLst>
                <a:gd name="T0" fmla="*/ 289 w 54"/>
                <a:gd name="T1" fmla="*/ 0 h 70"/>
                <a:gd name="T2" fmla="*/ 599 w 54"/>
                <a:gd name="T3" fmla="*/ 128 h 70"/>
                <a:gd name="T4" fmla="*/ 689 w 54"/>
                <a:gd name="T5" fmla="*/ 266 h 70"/>
                <a:gd name="T6" fmla="*/ 674 w 54"/>
                <a:gd name="T7" fmla="*/ 483 h 70"/>
                <a:gd name="T8" fmla="*/ 614 w 54"/>
                <a:gd name="T9" fmla="*/ 630 h 70"/>
                <a:gd name="T10" fmla="*/ 470 w 54"/>
                <a:gd name="T11" fmla="*/ 558 h 70"/>
                <a:gd name="T12" fmla="*/ 446 w 54"/>
                <a:gd name="T13" fmla="*/ 658 h 70"/>
                <a:gd name="T14" fmla="*/ 433 w 54"/>
                <a:gd name="T15" fmla="*/ 824 h 70"/>
                <a:gd name="T16" fmla="*/ 242 w 54"/>
                <a:gd name="T17" fmla="*/ 886 h 70"/>
                <a:gd name="T18" fmla="*/ 0 w 54"/>
                <a:gd name="T19" fmla="*/ 454 h 70"/>
                <a:gd name="T20" fmla="*/ 113 w 54"/>
                <a:gd name="T21" fmla="*/ 370 h 70"/>
                <a:gd name="T22" fmla="*/ 204 w 54"/>
                <a:gd name="T23" fmla="*/ 402 h 70"/>
                <a:gd name="T24" fmla="*/ 153 w 54"/>
                <a:gd name="T25" fmla="*/ 189 h 70"/>
                <a:gd name="T26" fmla="*/ 289 w 54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"/>
                <a:gd name="T43" fmla="*/ 0 h 70"/>
                <a:gd name="T44" fmla="*/ 54 w 54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" h="70">
                  <a:moveTo>
                    <a:pt x="23" y="0"/>
                  </a:moveTo>
                  <a:lnTo>
                    <a:pt x="47" y="10"/>
                  </a:lnTo>
                  <a:lnTo>
                    <a:pt x="54" y="21"/>
                  </a:lnTo>
                  <a:lnTo>
                    <a:pt x="53" y="38"/>
                  </a:lnTo>
                  <a:lnTo>
                    <a:pt x="48" y="50"/>
                  </a:lnTo>
                  <a:lnTo>
                    <a:pt x="37" y="44"/>
                  </a:lnTo>
                  <a:lnTo>
                    <a:pt x="35" y="52"/>
                  </a:lnTo>
                  <a:lnTo>
                    <a:pt x="34" y="65"/>
                  </a:lnTo>
                  <a:lnTo>
                    <a:pt x="19" y="70"/>
                  </a:lnTo>
                  <a:lnTo>
                    <a:pt x="0" y="36"/>
                  </a:lnTo>
                  <a:lnTo>
                    <a:pt x="9" y="29"/>
                  </a:lnTo>
                  <a:lnTo>
                    <a:pt x="16" y="32"/>
                  </a:lnTo>
                  <a:lnTo>
                    <a:pt x="12" y="1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DEB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348" name="Group 38"/>
            <p:cNvGrpSpPr>
              <a:grpSpLocks/>
            </p:cNvGrpSpPr>
            <p:nvPr/>
          </p:nvGrpSpPr>
          <p:grpSpPr bwMode="auto">
            <a:xfrm>
              <a:off x="4985" y="3399"/>
              <a:ext cx="2108" cy="1333"/>
              <a:chOff x="4985" y="3399"/>
              <a:chExt cx="2108" cy="1333"/>
            </a:xfrm>
          </p:grpSpPr>
          <p:grpSp>
            <p:nvGrpSpPr>
              <p:cNvPr id="9349" name="Group 39"/>
              <p:cNvGrpSpPr>
                <a:grpSpLocks/>
              </p:cNvGrpSpPr>
              <p:nvPr/>
            </p:nvGrpSpPr>
            <p:grpSpPr bwMode="auto">
              <a:xfrm>
                <a:off x="5004" y="3399"/>
                <a:ext cx="2089" cy="1333"/>
                <a:chOff x="5004" y="3399"/>
                <a:chExt cx="2089" cy="1333"/>
              </a:xfrm>
            </p:grpSpPr>
            <p:sp>
              <p:nvSpPr>
                <p:cNvPr id="9353" name="Freeform 40"/>
                <p:cNvSpPr>
                  <a:spLocks/>
                </p:cNvSpPr>
                <p:nvPr/>
              </p:nvSpPr>
              <p:spPr bwMode="auto">
                <a:xfrm>
                  <a:off x="5004" y="3399"/>
                  <a:ext cx="2089" cy="1333"/>
                </a:xfrm>
                <a:custGeom>
                  <a:avLst/>
                  <a:gdLst>
                    <a:gd name="T0" fmla="*/ 14002 w 1106"/>
                    <a:gd name="T1" fmla="*/ 3231 h 706"/>
                    <a:gd name="T2" fmla="*/ 12358 w 1106"/>
                    <a:gd name="T3" fmla="*/ 3091 h 706"/>
                    <a:gd name="T4" fmla="*/ 11697 w 1106"/>
                    <a:gd name="T5" fmla="*/ 2577 h 706"/>
                    <a:gd name="T6" fmla="*/ 11380 w 1106"/>
                    <a:gd name="T7" fmla="*/ 2388 h 706"/>
                    <a:gd name="T8" fmla="*/ 11083 w 1106"/>
                    <a:gd name="T9" fmla="*/ 2449 h 706"/>
                    <a:gd name="T10" fmla="*/ 9737 w 1106"/>
                    <a:gd name="T11" fmla="*/ 2364 h 706"/>
                    <a:gd name="T12" fmla="*/ 9265 w 1106"/>
                    <a:gd name="T13" fmla="*/ 2492 h 706"/>
                    <a:gd name="T14" fmla="*/ 8551 w 1106"/>
                    <a:gd name="T15" fmla="*/ 2417 h 706"/>
                    <a:gd name="T16" fmla="*/ 8273 w 1106"/>
                    <a:gd name="T17" fmla="*/ 2377 h 706"/>
                    <a:gd name="T18" fmla="*/ 7242 w 1106"/>
                    <a:gd name="T19" fmla="*/ 2432 h 706"/>
                    <a:gd name="T20" fmla="*/ 6989 w 1106"/>
                    <a:gd name="T21" fmla="*/ 2317 h 706"/>
                    <a:gd name="T22" fmla="*/ 5916 w 1106"/>
                    <a:gd name="T23" fmla="*/ 759 h 706"/>
                    <a:gd name="T24" fmla="*/ 5600 w 1106"/>
                    <a:gd name="T25" fmla="*/ 627 h 706"/>
                    <a:gd name="T26" fmla="*/ 4452 w 1106"/>
                    <a:gd name="T27" fmla="*/ 674 h 706"/>
                    <a:gd name="T28" fmla="*/ 3577 w 1106"/>
                    <a:gd name="T29" fmla="*/ 370 h 706"/>
                    <a:gd name="T30" fmla="*/ 3003 w 1106"/>
                    <a:gd name="T31" fmla="*/ 0 h 706"/>
                    <a:gd name="T32" fmla="*/ 3489 w 1106"/>
                    <a:gd name="T33" fmla="*/ 599 h 706"/>
                    <a:gd name="T34" fmla="*/ 3351 w 1106"/>
                    <a:gd name="T35" fmla="*/ 599 h 706"/>
                    <a:gd name="T36" fmla="*/ 3003 w 1106"/>
                    <a:gd name="T37" fmla="*/ 903 h 706"/>
                    <a:gd name="T38" fmla="*/ 3039 w 1106"/>
                    <a:gd name="T39" fmla="*/ 1244 h 706"/>
                    <a:gd name="T40" fmla="*/ 2548 w 1106"/>
                    <a:gd name="T41" fmla="*/ 510 h 706"/>
                    <a:gd name="T42" fmla="*/ 2091 w 1106"/>
                    <a:gd name="T43" fmla="*/ 143 h 706"/>
                    <a:gd name="T44" fmla="*/ 2176 w 1106"/>
                    <a:gd name="T45" fmla="*/ 357 h 706"/>
                    <a:gd name="T46" fmla="*/ 1617 w 1106"/>
                    <a:gd name="T47" fmla="*/ 1031 h 706"/>
                    <a:gd name="T48" fmla="*/ 1605 w 1106"/>
                    <a:gd name="T49" fmla="*/ 1486 h 706"/>
                    <a:gd name="T50" fmla="*/ 1417 w 1106"/>
                    <a:gd name="T51" fmla="*/ 1843 h 706"/>
                    <a:gd name="T52" fmla="*/ 1045 w 1106"/>
                    <a:gd name="T53" fmla="*/ 2404 h 706"/>
                    <a:gd name="T54" fmla="*/ 0 w 1106"/>
                    <a:gd name="T55" fmla="*/ 3266 h 706"/>
                    <a:gd name="T56" fmla="*/ 689 w 1106"/>
                    <a:gd name="T57" fmla="*/ 5094 h 706"/>
                    <a:gd name="T58" fmla="*/ 1031 w 1106"/>
                    <a:gd name="T59" fmla="*/ 5183 h 706"/>
                    <a:gd name="T60" fmla="*/ 2457 w 1106"/>
                    <a:gd name="T61" fmla="*/ 6873 h 706"/>
                    <a:gd name="T62" fmla="*/ 2750 w 1106"/>
                    <a:gd name="T63" fmla="*/ 7194 h 706"/>
                    <a:gd name="T64" fmla="*/ 3464 w 1106"/>
                    <a:gd name="T65" fmla="*/ 7141 h 706"/>
                    <a:gd name="T66" fmla="*/ 4025 w 1106"/>
                    <a:gd name="T67" fmla="*/ 7511 h 706"/>
                    <a:gd name="T68" fmla="*/ 4025 w 1106"/>
                    <a:gd name="T69" fmla="*/ 7868 h 706"/>
                    <a:gd name="T70" fmla="*/ 5438 w 1106"/>
                    <a:gd name="T71" fmla="*/ 8345 h 706"/>
                    <a:gd name="T72" fmla="*/ 6072 w 1106"/>
                    <a:gd name="T73" fmla="*/ 8427 h 706"/>
                    <a:gd name="T74" fmla="*/ 7393 w 1106"/>
                    <a:gd name="T75" fmla="*/ 8527 h 706"/>
                    <a:gd name="T76" fmla="*/ 7848 w 1106"/>
                    <a:gd name="T77" fmla="*/ 8602 h 706"/>
                    <a:gd name="T78" fmla="*/ 8807 w 1106"/>
                    <a:gd name="T79" fmla="*/ 8972 h 706"/>
                    <a:gd name="T80" fmla="*/ 9180 w 1106"/>
                    <a:gd name="T81" fmla="*/ 8783 h 706"/>
                    <a:gd name="T82" fmla="*/ 9468 w 1106"/>
                    <a:gd name="T83" fmla="*/ 8132 h 706"/>
                    <a:gd name="T84" fmla="*/ 9650 w 1106"/>
                    <a:gd name="T85" fmla="*/ 7896 h 706"/>
                    <a:gd name="T86" fmla="*/ 13290 w 1106"/>
                    <a:gd name="T87" fmla="*/ 7915 h 706"/>
                    <a:gd name="T88" fmla="*/ 12729 w 1106"/>
                    <a:gd name="T89" fmla="*/ 7116 h 706"/>
                    <a:gd name="T90" fmla="*/ 12560 w 1106"/>
                    <a:gd name="T91" fmla="*/ 6542 h 706"/>
                    <a:gd name="T92" fmla="*/ 12857 w 1106"/>
                    <a:gd name="T93" fmla="*/ 5849 h 706"/>
                    <a:gd name="T94" fmla="*/ 13329 w 1106"/>
                    <a:gd name="T95" fmla="*/ 5426 h 706"/>
                    <a:gd name="T96" fmla="*/ 13443 w 1106"/>
                    <a:gd name="T97" fmla="*/ 4934 h 706"/>
                    <a:gd name="T98" fmla="*/ 13845 w 1106"/>
                    <a:gd name="T99" fmla="*/ 4411 h 706"/>
                    <a:gd name="T100" fmla="*/ 14077 w 1106"/>
                    <a:gd name="T101" fmla="*/ 3621 h 706"/>
                    <a:gd name="T102" fmla="*/ 14002 w 1106"/>
                    <a:gd name="T103" fmla="*/ 3231 h 70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6"/>
                    <a:gd name="T157" fmla="*/ 0 h 706"/>
                    <a:gd name="T158" fmla="*/ 1106 w 1106"/>
                    <a:gd name="T159" fmla="*/ 706 h 70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6" h="706">
                      <a:moveTo>
                        <a:pt x="1100" y="254"/>
                      </a:moveTo>
                      <a:lnTo>
                        <a:pt x="971" y="243"/>
                      </a:lnTo>
                      <a:lnTo>
                        <a:pt x="919" y="203"/>
                      </a:lnTo>
                      <a:lnTo>
                        <a:pt x="894" y="188"/>
                      </a:lnTo>
                      <a:lnTo>
                        <a:pt x="871" y="193"/>
                      </a:lnTo>
                      <a:lnTo>
                        <a:pt x="765" y="186"/>
                      </a:lnTo>
                      <a:lnTo>
                        <a:pt x="728" y="196"/>
                      </a:lnTo>
                      <a:lnTo>
                        <a:pt x="672" y="190"/>
                      </a:lnTo>
                      <a:lnTo>
                        <a:pt x="650" y="187"/>
                      </a:lnTo>
                      <a:lnTo>
                        <a:pt x="569" y="191"/>
                      </a:lnTo>
                      <a:lnTo>
                        <a:pt x="549" y="182"/>
                      </a:lnTo>
                      <a:lnTo>
                        <a:pt x="465" y="60"/>
                      </a:lnTo>
                      <a:lnTo>
                        <a:pt x="440" y="49"/>
                      </a:lnTo>
                      <a:lnTo>
                        <a:pt x="350" y="53"/>
                      </a:lnTo>
                      <a:lnTo>
                        <a:pt x="281" y="29"/>
                      </a:lnTo>
                      <a:lnTo>
                        <a:pt x="236" y="0"/>
                      </a:lnTo>
                      <a:lnTo>
                        <a:pt x="274" y="47"/>
                      </a:lnTo>
                      <a:lnTo>
                        <a:pt x="263" y="47"/>
                      </a:lnTo>
                      <a:lnTo>
                        <a:pt x="236" y="71"/>
                      </a:lnTo>
                      <a:lnTo>
                        <a:pt x="239" y="98"/>
                      </a:lnTo>
                      <a:lnTo>
                        <a:pt x="200" y="40"/>
                      </a:lnTo>
                      <a:lnTo>
                        <a:pt x="164" y="11"/>
                      </a:lnTo>
                      <a:lnTo>
                        <a:pt x="171" y="28"/>
                      </a:lnTo>
                      <a:lnTo>
                        <a:pt x="127" y="81"/>
                      </a:lnTo>
                      <a:lnTo>
                        <a:pt x="126" y="117"/>
                      </a:lnTo>
                      <a:lnTo>
                        <a:pt x="111" y="145"/>
                      </a:lnTo>
                      <a:lnTo>
                        <a:pt x="82" y="189"/>
                      </a:lnTo>
                      <a:lnTo>
                        <a:pt x="0" y="257"/>
                      </a:lnTo>
                      <a:lnTo>
                        <a:pt x="54" y="401"/>
                      </a:lnTo>
                      <a:lnTo>
                        <a:pt x="81" y="408"/>
                      </a:lnTo>
                      <a:lnTo>
                        <a:pt x="193" y="541"/>
                      </a:lnTo>
                      <a:lnTo>
                        <a:pt x="216" y="566"/>
                      </a:lnTo>
                      <a:lnTo>
                        <a:pt x="272" y="562"/>
                      </a:lnTo>
                      <a:lnTo>
                        <a:pt x="316" y="591"/>
                      </a:lnTo>
                      <a:lnTo>
                        <a:pt x="316" y="619"/>
                      </a:lnTo>
                      <a:lnTo>
                        <a:pt x="427" y="657"/>
                      </a:lnTo>
                      <a:lnTo>
                        <a:pt x="477" y="663"/>
                      </a:lnTo>
                      <a:lnTo>
                        <a:pt x="581" y="671"/>
                      </a:lnTo>
                      <a:lnTo>
                        <a:pt x="617" y="677"/>
                      </a:lnTo>
                      <a:lnTo>
                        <a:pt x="692" y="706"/>
                      </a:lnTo>
                      <a:lnTo>
                        <a:pt x="721" y="691"/>
                      </a:lnTo>
                      <a:lnTo>
                        <a:pt x="744" y="640"/>
                      </a:lnTo>
                      <a:lnTo>
                        <a:pt x="758" y="621"/>
                      </a:lnTo>
                      <a:lnTo>
                        <a:pt x="1044" y="623"/>
                      </a:lnTo>
                      <a:lnTo>
                        <a:pt x="1000" y="560"/>
                      </a:lnTo>
                      <a:lnTo>
                        <a:pt x="987" y="515"/>
                      </a:lnTo>
                      <a:lnTo>
                        <a:pt x="1010" y="460"/>
                      </a:lnTo>
                      <a:lnTo>
                        <a:pt x="1047" y="427"/>
                      </a:lnTo>
                      <a:lnTo>
                        <a:pt x="1056" y="388"/>
                      </a:lnTo>
                      <a:lnTo>
                        <a:pt x="1088" y="347"/>
                      </a:lnTo>
                      <a:lnTo>
                        <a:pt x="1106" y="285"/>
                      </a:lnTo>
                      <a:lnTo>
                        <a:pt x="1100" y="254"/>
                      </a:lnTo>
                      <a:close/>
                    </a:path>
                  </a:pathLst>
                </a:custGeom>
                <a:solidFill>
                  <a:srgbClr val="DEBD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54" name="Freeform 41"/>
                <p:cNvSpPr>
                  <a:spLocks/>
                </p:cNvSpPr>
                <p:nvPr/>
              </p:nvSpPr>
              <p:spPr bwMode="auto">
                <a:xfrm>
                  <a:off x="5008" y="3404"/>
                  <a:ext cx="2085" cy="1326"/>
                </a:xfrm>
                <a:custGeom>
                  <a:avLst/>
                  <a:gdLst>
                    <a:gd name="T0" fmla="*/ 13972 w 1104"/>
                    <a:gd name="T1" fmla="*/ 3207 h 702"/>
                    <a:gd name="T2" fmla="*/ 12366 w 1104"/>
                    <a:gd name="T3" fmla="*/ 3054 h 702"/>
                    <a:gd name="T4" fmla="*/ 11681 w 1104"/>
                    <a:gd name="T5" fmla="*/ 2520 h 702"/>
                    <a:gd name="T6" fmla="*/ 11371 w 1104"/>
                    <a:gd name="T7" fmla="*/ 2365 h 702"/>
                    <a:gd name="T8" fmla="*/ 11067 w 1104"/>
                    <a:gd name="T9" fmla="*/ 2448 h 702"/>
                    <a:gd name="T10" fmla="*/ 9694 w 1104"/>
                    <a:gd name="T11" fmla="*/ 2291 h 702"/>
                    <a:gd name="T12" fmla="*/ 9235 w 1104"/>
                    <a:gd name="T13" fmla="*/ 2448 h 702"/>
                    <a:gd name="T14" fmla="*/ 8550 w 1104"/>
                    <a:gd name="T15" fmla="*/ 2365 h 702"/>
                    <a:gd name="T16" fmla="*/ 8246 w 1104"/>
                    <a:gd name="T17" fmla="*/ 2365 h 702"/>
                    <a:gd name="T18" fmla="*/ 7173 w 1104"/>
                    <a:gd name="T19" fmla="*/ 2365 h 702"/>
                    <a:gd name="T20" fmla="*/ 6944 w 1104"/>
                    <a:gd name="T21" fmla="*/ 2291 h 702"/>
                    <a:gd name="T22" fmla="*/ 5881 w 1104"/>
                    <a:gd name="T23" fmla="*/ 759 h 702"/>
                    <a:gd name="T24" fmla="*/ 5571 w 1104"/>
                    <a:gd name="T25" fmla="*/ 614 h 702"/>
                    <a:gd name="T26" fmla="*/ 4427 w 1104"/>
                    <a:gd name="T27" fmla="*/ 614 h 702"/>
                    <a:gd name="T28" fmla="*/ 3509 w 1104"/>
                    <a:gd name="T29" fmla="*/ 304 h 702"/>
                    <a:gd name="T30" fmla="*/ 2978 w 1104"/>
                    <a:gd name="T31" fmla="*/ 0 h 702"/>
                    <a:gd name="T32" fmla="*/ 3435 w 1104"/>
                    <a:gd name="T33" fmla="*/ 531 h 702"/>
                    <a:gd name="T34" fmla="*/ 3280 w 1104"/>
                    <a:gd name="T35" fmla="*/ 531 h 702"/>
                    <a:gd name="T36" fmla="*/ 2978 w 1104"/>
                    <a:gd name="T37" fmla="*/ 842 h 702"/>
                    <a:gd name="T38" fmla="*/ 3054 w 1104"/>
                    <a:gd name="T39" fmla="*/ 1220 h 702"/>
                    <a:gd name="T40" fmla="*/ 2517 w 1104"/>
                    <a:gd name="T41" fmla="*/ 457 h 702"/>
                    <a:gd name="T42" fmla="*/ 2062 w 1104"/>
                    <a:gd name="T43" fmla="*/ 76 h 702"/>
                    <a:gd name="T44" fmla="*/ 2136 w 1104"/>
                    <a:gd name="T45" fmla="*/ 304 h 702"/>
                    <a:gd name="T46" fmla="*/ 1602 w 1104"/>
                    <a:gd name="T47" fmla="*/ 992 h 702"/>
                    <a:gd name="T48" fmla="*/ 1602 w 1104"/>
                    <a:gd name="T49" fmla="*/ 1449 h 702"/>
                    <a:gd name="T50" fmla="*/ 1373 w 1104"/>
                    <a:gd name="T51" fmla="*/ 1834 h 702"/>
                    <a:gd name="T52" fmla="*/ 992 w 1104"/>
                    <a:gd name="T53" fmla="*/ 2365 h 702"/>
                    <a:gd name="T54" fmla="*/ 0 w 1104"/>
                    <a:gd name="T55" fmla="*/ 3207 h 702"/>
                    <a:gd name="T56" fmla="*/ 687 w 1104"/>
                    <a:gd name="T57" fmla="*/ 5041 h 702"/>
                    <a:gd name="T58" fmla="*/ 992 w 1104"/>
                    <a:gd name="T59" fmla="*/ 5117 h 702"/>
                    <a:gd name="T60" fmla="*/ 2448 w 1104"/>
                    <a:gd name="T61" fmla="*/ 6876 h 702"/>
                    <a:gd name="T62" fmla="*/ 2750 w 1104"/>
                    <a:gd name="T63" fmla="*/ 7178 h 702"/>
                    <a:gd name="T64" fmla="*/ 3435 w 1104"/>
                    <a:gd name="T65" fmla="*/ 7104 h 702"/>
                    <a:gd name="T66" fmla="*/ 3966 w 1104"/>
                    <a:gd name="T67" fmla="*/ 7489 h 702"/>
                    <a:gd name="T68" fmla="*/ 3966 w 1104"/>
                    <a:gd name="T69" fmla="*/ 7863 h 702"/>
                    <a:gd name="T70" fmla="*/ 5422 w 1104"/>
                    <a:gd name="T71" fmla="*/ 8324 h 702"/>
                    <a:gd name="T72" fmla="*/ 6028 w 1104"/>
                    <a:gd name="T73" fmla="*/ 8402 h 702"/>
                    <a:gd name="T74" fmla="*/ 7330 w 1104"/>
                    <a:gd name="T75" fmla="*/ 8477 h 702"/>
                    <a:gd name="T76" fmla="*/ 7787 w 1104"/>
                    <a:gd name="T77" fmla="*/ 8553 h 702"/>
                    <a:gd name="T78" fmla="*/ 8778 w 1104"/>
                    <a:gd name="T79" fmla="*/ 8938 h 702"/>
                    <a:gd name="T80" fmla="*/ 9160 w 1104"/>
                    <a:gd name="T81" fmla="*/ 8781 h 702"/>
                    <a:gd name="T82" fmla="*/ 9462 w 1104"/>
                    <a:gd name="T83" fmla="*/ 8096 h 702"/>
                    <a:gd name="T84" fmla="*/ 9620 w 1104"/>
                    <a:gd name="T85" fmla="*/ 7863 h 702"/>
                    <a:gd name="T86" fmla="*/ 13282 w 1104"/>
                    <a:gd name="T87" fmla="*/ 7863 h 702"/>
                    <a:gd name="T88" fmla="*/ 12669 w 1104"/>
                    <a:gd name="T89" fmla="*/ 7104 h 702"/>
                    <a:gd name="T90" fmla="*/ 12516 w 1104"/>
                    <a:gd name="T91" fmla="*/ 6490 h 702"/>
                    <a:gd name="T92" fmla="*/ 12825 w 1104"/>
                    <a:gd name="T93" fmla="*/ 5801 h 702"/>
                    <a:gd name="T94" fmla="*/ 13282 w 1104"/>
                    <a:gd name="T95" fmla="*/ 5427 h 702"/>
                    <a:gd name="T96" fmla="*/ 13432 w 1104"/>
                    <a:gd name="T97" fmla="*/ 4885 h 702"/>
                    <a:gd name="T98" fmla="*/ 13813 w 1104"/>
                    <a:gd name="T99" fmla="*/ 4352 h 702"/>
                    <a:gd name="T100" fmla="*/ 14045 w 1104"/>
                    <a:gd name="T101" fmla="*/ 3593 h 702"/>
                    <a:gd name="T102" fmla="*/ 13972 w 1104"/>
                    <a:gd name="T103" fmla="*/ 3207 h 702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4"/>
                    <a:gd name="T157" fmla="*/ 0 h 702"/>
                    <a:gd name="T158" fmla="*/ 1104 w 1104"/>
                    <a:gd name="T159" fmla="*/ 702 h 702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4" h="702">
                      <a:moveTo>
                        <a:pt x="1098" y="252"/>
                      </a:moveTo>
                      <a:lnTo>
                        <a:pt x="972" y="240"/>
                      </a:lnTo>
                      <a:lnTo>
                        <a:pt x="918" y="198"/>
                      </a:lnTo>
                      <a:lnTo>
                        <a:pt x="894" y="186"/>
                      </a:lnTo>
                      <a:lnTo>
                        <a:pt x="870" y="192"/>
                      </a:lnTo>
                      <a:lnTo>
                        <a:pt x="762" y="180"/>
                      </a:lnTo>
                      <a:lnTo>
                        <a:pt x="726" y="192"/>
                      </a:lnTo>
                      <a:lnTo>
                        <a:pt x="672" y="186"/>
                      </a:lnTo>
                      <a:lnTo>
                        <a:pt x="648" y="186"/>
                      </a:lnTo>
                      <a:lnTo>
                        <a:pt x="564" y="186"/>
                      </a:lnTo>
                      <a:lnTo>
                        <a:pt x="546" y="180"/>
                      </a:lnTo>
                      <a:lnTo>
                        <a:pt x="462" y="60"/>
                      </a:lnTo>
                      <a:lnTo>
                        <a:pt x="438" y="48"/>
                      </a:lnTo>
                      <a:lnTo>
                        <a:pt x="348" y="48"/>
                      </a:lnTo>
                      <a:lnTo>
                        <a:pt x="276" y="24"/>
                      </a:lnTo>
                      <a:lnTo>
                        <a:pt x="234" y="0"/>
                      </a:lnTo>
                      <a:lnTo>
                        <a:pt x="270" y="42"/>
                      </a:lnTo>
                      <a:lnTo>
                        <a:pt x="258" y="42"/>
                      </a:lnTo>
                      <a:lnTo>
                        <a:pt x="234" y="66"/>
                      </a:lnTo>
                      <a:lnTo>
                        <a:pt x="240" y="96"/>
                      </a:lnTo>
                      <a:lnTo>
                        <a:pt x="198" y="36"/>
                      </a:lnTo>
                      <a:lnTo>
                        <a:pt x="162" y="6"/>
                      </a:lnTo>
                      <a:lnTo>
                        <a:pt x="168" y="24"/>
                      </a:lnTo>
                      <a:lnTo>
                        <a:pt x="126" y="78"/>
                      </a:lnTo>
                      <a:lnTo>
                        <a:pt x="126" y="114"/>
                      </a:lnTo>
                      <a:lnTo>
                        <a:pt x="108" y="144"/>
                      </a:lnTo>
                      <a:lnTo>
                        <a:pt x="78" y="186"/>
                      </a:lnTo>
                      <a:lnTo>
                        <a:pt x="0" y="252"/>
                      </a:lnTo>
                      <a:lnTo>
                        <a:pt x="54" y="396"/>
                      </a:lnTo>
                      <a:lnTo>
                        <a:pt x="78" y="402"/>
                      </a:lnTo>
                      <a:lnTo>
                        <a:pt x="192" y="540"/>
                      </a:lnTo>
                      <a:lnTo>
                        <a:pt x="216" y="564"/>
                      </a:lnTo>
                      <a:lnTo>
                        <a:pt x="270" y="558"/>
                      </a:lnTo>
                      <a:lnTo>
                        <a:pt x="312" y="588"/>
                      </a:lnTo>
                      <a:lnTo>
                        <a:pt x="312" y="618"/>
                      </a:lnTo>
                      <a:lnTo>
                        <a:pt x="426" y="654"/>
                      </a:lnTo>
                      <a:lnTo>
                        <a:pt x="474" y="660"/>
                      </a:lnTo>
                      <a:lnTo>
                        <a:pt x="576" y="666"/>
                      </a:lnTo>
                      <a:lnTo>
                        <a:pt x="612" y="672"/>
                      </a:lnTo>
                      <a:lnTo>
                        <a:pt x="690" y="702"/>
                      </a:lnTo>
                      <a:lnTo>
                        <a:pt x="720" y="690"/>
                      </a:lnTo>
                      <a:lnTo>
                        <a:pt x="744" y="636"/>
                      </a:lnTo>
                      <a:lnTo>
                        <a:pt x="756" y="618"/>
                      </a:lnTo>
                      <a:lnTo>
                        <a:pt x="1044" y="618"/>
                      </a:lnTo>
                      <a:lnTo>
                        <a:pt x="996" y="558"/>
                      </a:lnTo>
                      <a:lnTo>
                        <a:pt x="984" y="510"/>
                      </a:lnTo>
                      <a:lnTo>
                        <a:pt x="1008" y="456"/>
                      </a:lnTo>
                      <a:lnTo>
                        <a:pt x="1044" y="426"/>
                      </a:lnTo>
                      <a:lnTo>
                        <a:pt x="1056" y="384"/>
                      </a:lnTo>
                      <a:lnTo>
                        <a:pt x="1086" y="342"/>
                      </a:lnTo>
                      <a:lnTo>
                        <a:pt x="1104" y="282"/>
                      </a:lnTo>
                      <a:lnTo>
                        <a:pt x="1098" y="25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350" name="Group 42"/>
              <p:cNvGrpSpPr>
                <a:grpSpLocks/>
              </p:cNvGrpSpPr>
              <p:nvPr/>
            </p:nvGrpSpPr>
            <p:grpSpPr bwMode="auto">
              <a:xfrm>
                <a:off x="4985" y="3552"/>
                <a:ext cx="170" cy="249"/>
                <a:chOff x="4985" y="3552"/>
                <a:chExt cx="170" cy="249"/>
              </a:xfrm>
            </p:grpSpPr>
            <p:sp>
              <p:nvSpPr>
                <p:cNvPr id="9351" name="Freeform 43"/>
                <p:cNvSpPr>
                  <a:spLocks/>
                </p:cNvSpPr>
                <p:nvPr/>
              </p:nvSpPr>
              <p:spPr bwMode="auto">
                <a:xfrm>
                  <a:off x="5031" y="3552"/>
                  <a:ext cx="124" cy="90"/>
                </a:xfrm>
                <a:custGeom>
                  <a:avLst/>
                  <a:gdLst>
                    <a:gd name="T0" fmla="*/ 225 w 66"/>
                    <a:gd name="T1" fmla="*/ 73 h 48"/>
                    <a:gd name="T2" fmla="*/ 225 w 66"/>
                    <a:gd name="T3" fmla="*/ 225 h 48"/>
                    <a:gd name="T4" fmla="*/ 73 w 66"/>
                    <a:gd name="T5" fmla="*/ 369 h 48"/>
                    <a:gd name="T6" fmla="*/ 0 w 66"/>
                    <a:gd name="T7" fmla="*/ 450 h 48"/>
                    <a:gd name="T8" fmla="*/ 225 w 66"/>
                    <a:gd name="T9" fmla="*/ 521 h 48"/>
                    <a:gd name="T10" fmla="*/ 370 w 66"/>
                    <a:gd name="T11" fmla="*/ 594 h 48"/>
                    <a:gd name="T12" fmla="*/ 597 w 66"/>
                    <a:gd name="T13" fmla="*/ 594 h 48"/>
                    <a:gd name="T14" fmla="*/ 748 w 66"/>
                    <a:gd name="T15" fmla="*/ 521 h 48"/>
                    <a:gd name="T16" fmla="*/ 823 w 66"/>
                    <a:gd name="T17" fmla="*/ 369 h 48"/>
                    <a:gd name="T18" fmla="*/ 748 w 66"/>
                    <a:gd name="T19" fmla="*/ 225 h 48"/>
                    <a:gd name="T20" fmla="*/ 597 w 66"/>
                    <a:gd name="T21" fmla="*/ 225 h 48"/>
                    <a:gd name="T22" fmla="*/ 597 w 66"/>
                    <a:gd name="T23" fmla="*/ 296 h 48"/>
                    <a:gd name="T24" fmla="*/ 522 w 66"/>
                    <a:gd name="T25" fmla="*/ 225 h 48"/>
                    <a:gd name="T26" fmla="*/ 522 w 66"/>
                    <a:gd name="T27" fmla="*/ 152 h 48"/>
                    <a:gd name="T28" fmla="*/ 451 w 66"/>
                    <a:gd name="T29" fmla="*/ 0 h 48"/>
                    <a:gd name="T30" fmla="*/ 301 w 66"/>
                    <a:gd name="T31" fmla="*/ 0 h 48"/>
                    <a:gd name="T32" fmla="*/ 225 w 66"/>
                    <a:gd name="T33" fmla="*/ 73 h 48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6"/>
                    <a:gd name="T52" fmla="*/ 0 h 48"/>
                    <a:gd name="T53" fmla="*/ 66 w 66"/>
                    <a:gd name="T54" fmla="*/ 48 h 48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6" h="48">
                      <a:moveTo>
                        <a:pt x="18" y="6"/>
                      </a:moveTo>
                      <a:lnTo>
                        <a:pt x="18" y="18"/>
                      </a:lnTo>
                      <a:lnTo>
                        <a:pt x="6" y="30"/>
                      </a:lnTo>
                      <a:lnTo>
                        <a:pt x="0" y="36"/>
                      </a:lnTo>
                      <a:lnTo>
                        <a:pt x="18" y="42"/>
                      </a:lnTo>
                      <a:lnTo>
                        <a:pt x="30" y="48"/>
                      </a:lnTo>
                      <a:lnTo>
                        <a:pt x="48" y="48"/>
                      </a:lnTo>
                      <a:lnTo>
                        <a:pt x="60" y="42"/>
                      </a:lnTo>
                      <a:lnTo>
                        <a:pt x="66" y="30"/>
                      </a:lnTo>
                      <a:lnTo>
                        <a:pt x="60" y="18"/>
                      </a:lnTo>
                      <a:lnTo>
                        <a:pt x="48" y="18"/>
                      </a:lnTo>
                      <a:lnTo>
                        <a:pt x="48" y="24"/>
                      </a:lnTo>
                      <a:lnTo>
                        <a:pt x="42" y="18"/>
                      </a:lnTo>
                      <a:lnTo>
                        <a:pt x="42" y="12"/>
                      </a:lnTo>
                      <a:lnTo>
                        <a:pt x="36" y="0"/>
                      </a:lnTo>
                      <a:lnTo>
                        <a:pt x="24" y="0"/>
                      </a:lnTo>
                      <a:lnTo>
                        <a:pt x="18" y="6"/>
                      </a:lnTo>
                    </a:path>
                  </a:pathLst>
                </a:custGeom>
                <a:solidFill>
                  <a:srgbClr val="DEBD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52" name="Freeform 44"/>
                <p:cNvSpPr>
                  <a:spLocks/>
                </p:cNvSpPr>
                <p:nvPr/>
              </p:nvSpPr>
              <p:spPr bwMode="auto">
                <a:xfrm>
                  <a:off x="4985" y="3665"/>
                  <a:ext cx="102" cy="136"/>
                </a:xfrm>
                <a:custGeom>
                  <a:avLst/>
                  <a:gdLst>
                    <a:gd name="T0" fmla="*/ 304 w 54"/>
                    <a:gd name="T1" fmla="*/ 0 h 72"/>
                    <a:gd name="T2" fmla="*/ 614 w 54"/>
                    <a:gd name="T3" fmla="*/ 153 h 72"/>
                    <a:gd name="T4" fmla="*/ 689 w 54"/>
                    <a:gd name="T5" fmla="*/ 304 h 72"/>
                    <a:gd name="T6" fmla="*/ 689 w 54"/>
                    <a:gd name="T7" fmla="*/ 531 h 72"/>
                    <a:gd name="T8" fmla="*/ 614 w 54"/>
                    <a:gd name="T9" fmla="*/ 689 h 72"/>
                    <a:gd name="T10" fmla="*/ 457 w 54"/>
                    <a:gd name="T11" fmla="*/ 614 h 72"/>
                    <a:gd name="T12" fmla="*/ 457 w 54"/>
                    <a:gd name="T13" fmla="*/ 689 h 72"/>
                    <a:gd name="T14" fmla="*/ 457 w 54"/>
                    <a:gd name="T15" fmla="*/ 842 h 72"/>
                    <a:gd name="T16" fmla="*/ 229 w 54"/>
                    <a:gd name="T17" fmla="*/ 916 h 72"/>
                    <a:gd name="T18" fmla="*/ 0 w 54"/>
                    <a:gd name="T19" fmla="*/ 457 h 72"/>
                    <a:gd name="T20" fmla="*/ 76 w 54"/>
                    <a:gd name="T21" fmla="*/ 385 h 72"/>
                    <a:gd name="T22" fmla="*/ 229 w 54"/>
                    <a:gd name="T23" fmla="*/ 457 h 72"/>
                    <a:gd name="T24" fmla="*/ 153 w 54"/>
                    <a:gd name="T25" fmla="*/ 229 h 72"/>
                    <a:gd name="T26" fmla="*/ 304 w 54"/>
                    <a:gd name="T27" fmla="*/ 0 h 7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72"/>
                    <a:gd name="T44" fmla="*/ 54 w 54"/>
                    <a:gd name="T45" fmla="*/ 72 h 72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72">
                      <a:moveTo>
                        <a:pt x="24" y="0"/>
                      </a:moveTo>
                      <a:lnTo>
                        <a:pt x="48" y="12"/>
                      </a:lnTo>
                      <a:lnTo>
                        <a:pt x="54" y="24"/>
                      </a:lnTo>
                      <a:lnTo>
                        <a:pt x="54" y="42"/>
                      </a:lnTo>
                      <a:lnTo>
                        <a:pt x="48" y="54"/>
                      </a:lnTo>
                      <a:lnTo>
                        <a:pt x="36" y="48"/>
                      </a:lnTo>
                      <a:lnTo>
                        <a:pt x="36" y="54"/>
                      </a:lnTo>
                      <a:lnTo>
                        <a:pt x="36" y="66"/>
                      </a:lnTo>
                      <a:lnTo>
                        <a:pt x="18" y="72"/>
                      </a:lnTo>
                      <a:lnTo>
                        <a:pt x="0" y="36"/>
                      </a:lnTo>
                      <a:lnTo>
                        <a:pt x="6" y="30"/>
                      </a:lnTo>
                      <a:lnTo>
                        <a:pt x="18" y="36"/>
                      </a:lnTo>
                      <a:lnTo>
                        <a:pt x="12" y="18"/>
                      </a:lnTo>
                      <a:lnTo>
                        <a:pt x="24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9220" name="Line 50"/>
          <p:cNvSpPr>
            <a:spLocks noChangeShapeType="1"/>
          </p:cNvSpPr>
          <p:nvPr/>
        </p:nvSpPr>
        <p:spPr bwMode="auto">
          <a:xfrm flipV="1">
            <a:off x="2959099" y="985450"/>
            <a:ext cx="1160403" cy="48616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3"/>
          <p:cNvSpPr>
            <a:spLocks noChangeArrowheads="1"/>
          </p:cNvSpPr>
          <p:nvPr/>
        </p:nvSpPr>
        <p:spPr bwMode="auto">
          <a:xfrm>
            <a:off x="648386" y="2691680"/>
            <a:ext cx="4713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Year </a:t>
            </a:r>
            <a:r>
              <a:rPr lang="en-US" sz="2000" b="1" dirty="0" smtClean="0">
                <a:solidFill>
                  <a:srgbClr val="008000"/>
                </a:solidFill>
                <a:latin typeface="Bookman Old Style" pitchFamily="18" charset="0"/>
              </a:rPr>
              <a:t>2018 </a:t>
            </a:r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Litter Program Activity</a:t>
            </a:r>
            <a:endParaRPr lang="en-US" b="1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9222" name="Rectangle 54"/>
          <p:cNvSpPr>
            <a:spLocks noChangeArrowheads="1"/>
          </p:cNvSpPr>
          <p:nvPr/>
        </p:nvSpPr>
        <p:spPr bwMode="auto">
          <a:xfrm>
            <a:off x="705281" y="5388266"/>
            <a:ext cx="2905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8000"/>
                </a:solidFill>
                <a:latin typeface="Bookman Old Style" pitchFamily="18" charset="0"/>
              </a:rPr>
              <a:t>Detail on Total Pounds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644317"/>
              </p:ext>
            </p:extLst>
          </p:nvPr>
        </p:nvGraphicFramePr>
        <p:xfrm>
          <a:off x="761999" y="3062434"/>
          <a:ext cx="6934201" cy="2218532"/>
        </p:xfrm>
        <a:graphic>
          <a:graphicData uri="http://schemas.openxmlformats.org/drawingml/2006/table">
            <a:tbl>
              <a:tblPr/>
              <a:tblGrid>
                <a:gridCol w="1206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40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9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40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27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Hours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Miles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Acres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# Dumps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9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6,865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107,070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274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9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1,228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26,950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365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9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9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9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9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8,093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134,020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639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004"/>
              </p:ext>
            </p:extLst>
          </p:nvPr>
        </p:nvGraphicFramePr>
        <p:xfrm>
          <a:off x="800099" y="5709388"/>
          <a:ext cx="6858000" cy="2021634"/>
        </p:xfrm>
        <a:graphic>
          <a:graphicData uri="http://schemas.openxmlformats.org/drawingml/2006/table">
            <a:tbl>
              <a:tblPr/>
              <a:tblGrid>
                <a:gridCol w="1416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5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46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54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Litter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Illegal Dump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Recycle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7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88,538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7,485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11,047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107,070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7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26,950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26,950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7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7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7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7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115,488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7,485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11,047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134,020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071675" y="784726"/>
            <a:ext cx="2441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en-US" b="1" dirty="0">
                <a:latin typeface="Bookman Old Style"/>
              </a:rPr>
              <a:t>Pierce 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3" name="Group 2"/>
          <p:cNvGrpSpPr>
            <a:grpSpLocks/>
          </p:cNvGrpSpPr>
          <p:nvPr/>
        </p:nvGrpSpPr>
        <p:grpSpPr bwMode="auto">
          <a:xfrm>
            <a:off x="592138" y="354013"/>
            <a:ext cx="2859087" cy="2363787"/>
            <a:chOff x="1949" y="912"/>
            <a:chExt cx="5155" cy="6480"/>
          </a:xfrm>
        </p:grpSpPr>
        <p:sp>
          <p:nvSpPr>
            <p:cNvPr id="10345" name="Freeform 3"/>
            <p:cNvSpPr>
              <a:spLocks/>
            </p:cNvSpPr>
            <p:nvPr/>
          </p:nvSpPr>
          <p:spPr bwMode="auto">
            <a:xfrm>
              <a:off x="3418" y="5438"/>
              <a:ext cx="770" cy="589"/>
            </a:xfrm>
            <a:custGeom>
              <a:avLst/>
              <a:gdLst>
                <a:gd name="T0" fmla="*/ 5175 w 408"/>
                <a:gd name="T1" fmla="*/ 60 h 312"/>
                <a:gd name="T2" fmla="*/ 3729 w 408"/>
                <a:gd name="T3" fmla="*/ 53 h 312"/>
                <a:gd name="T4" fmla="*/ 28 w 408"/>
                <a:gd name="T5" fmla="*/ 0 h 312"/>
                <a:gd name="T6" fmla="*/ 0 w 408"/>
                <a:gd name="T7" fmla="*/ 1601 h 312"/>
                <a:gd name="T8" fmla="*/ 228 w 408"/>
                <a:gd name="T9" fmla="*/ 1461 h 312"/>
                <a:gd name="T10" fmla="*/ 228 w 408"/>
                <a:gd name="T11" fmla="*/ 1729 h 312"/>
                <a:gd name="T12" fmla="*/ 417 w 408"/>
                <a:gd name="T13" fmla="*/ 2007 h 312"/>
                <a:gd name="T14" fmla="*/ 734 w 408"/>
                <a:gd name="T15" fmla="*/ 2175 h 312"/>
                <a:gd name="T16" fmla="*/ 1417 w 408"/>
                <a:gd name="T17" fmla="*/ 2160 h 312"/>
                <a:gd name="T18" fmla="*/ 2068 w 408"/>
                <a:gd name="T19" fmla="*/ 1890 h 312"/>
                <a:gd name="T20" fmla="*/ 2333 w 408"/>
                <a:gd name="T21" fmla="*/ 1890 h 312"/>
                <a:gd name="T22" fmla="*/ 2629 w 408"/>
                <a:gd name="T23" fmla="*/ 2071 h 312"/>
                <a:gd name="T24" fmla="*/ 2891 w 408"/>
                <a:gd name="T25" fmla="*/ 2107 h 312"/>
                <a:gd name="T26" fmla="*/ 3206 w 408"/>
                <a:gd name="T27" fmla="*/ 2335 h 312"/>
                <a:gd name="T28" fmla="*/ 3312 w 408"/>
                <a:gd name="T29" fmla="*/ 2758 h 312"/>
                <a:gd name="T30" fmla="*/ 3961 w 408"/>
                <a:gd name="T31" fmla="*/ 3810 h 312"/>
                <a:gd name="T32" fmla="*/ 4577 w 408"/>
                <a:gd name="T33" fmla="*/ 3963 h 312"/>
                <a:gd name="T34" fmla="*/ 5122 w 408"/>
                <a:gd name="T35" fmla="*/ 3721 h 312"/>
                <a:gd name="T36" fmla="*/ 5175 w 408"/>
                <a:gd name="T37" fmla="*/ 60 h 3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08"/>
                <a:gd name="T58" fmla="*/ 0 h 312"/>
                <a:gd name="T59" fmla="*/ 408 w 408"/>
                <a:gd name="T60" fmla="*/ 312 h 3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08" h="312">
                  <a:moveTo>
                    <a:pt x="408" y="5"/>
                  </a:moveTo>
                  <a:lnTo>
                    <a:pt x="294" y="4"/>
                  </a:lnTo>
                  <a:lnTo>
                    <a:pt x="2" y="0"/>
                  </a:lnTo>
                  <a:lnTo>
                    <a:pt x="0" y="126"/>
                  </a:lnTo>
                  <a:lnTo>
                    <a:pt x="18" y="115"/>
                  </a:lnTo>
                  <a:lnTo>
                    <a:pt x="18" y="136"/>
                  </a:lnTo>
                  <a:lnTo>
                    <a:pt x="33" y="158"/>
                  </a:lnTo>
                  <a:lnTo>
                    <a:pt x="58" y="171"/>
                  </a:lnTo>
                  <a:lnTo>
                    <a:pt x="112" y="170"/>
                  </a:lnTo>
                  <a:lnTo>
                    <a:pt x="163" y="149"/>
                  </a:lnTo>
                  <a:lnTo>
                    <a:pt x="184" y="149"/>
                  </a:lnTo>
                  <a:lnTo>
                    <a:pt x="207" y="163"/>
                  </a:lnTo>
                  <a:lnTo>
                    <a:pt x="228" y="166"/>
                  </a:lnTo>
                  <a:lnTo>
                    <a:pt x="253" y="184"/>
                  </a:lnTo>
                  <a:lnTo>
                    <a:pt x="261" y="217"/>
                  </a:lnTo>
                  <a:lnTo>
                    <a:pt x="312" y="300"/>
                  </a:lnTo>
                  <a:lnTo>
                    <a:pt x="361" y="312"/>
                  </a:lnTo>
                  <a:lnTo>
                    <a:pt x="404" y="293"/>
                  </a:lnTo>
                  <a:lnTo>
                    <a:pt x="408" y="5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6" name="Freeform 4"/>
            <p:cNvSpPr>
              <a:spLocks/>
            </p:cNvSpPr>
            <p:nvPr/>
          </p:nvSpPr>
          <p:spPr bwMode="auto">
            <a:xfrm>
              <a:off x="3422" y="5432"/>
              <a:ext cx="770" cy="601"/>
            </a:xfrm>
            <a:custGeom>
              <a:avLst/>
              <a:gdLst>
                <a:gd name="T0" fmla="*/ 5175 w 408"/>
                <a:gd name="T1" fmla="*/ 76 h 318"/>
                <a:gd name="T2" fmla="*/ 3729 w 408"/>
                <a:gd name="T3" fmla="*/ 76 h 318"/>
                <a:gd name="T4" fmla="*/ 3729 w 408"/>
                <a:gd name="T5" fmla="*/ 76 h 318"/>
                <a:gd name="T6" fmla="*/ 0 w 408"/>
                <a:gd name="T7" fmla="*/ 0 h 318"/>
                <a:gd name="T8" fmla="*/ 0 w 408"/>
                <a:gd name="T9" fmla="*/ 1682 h 318"/>
                <a:gd name="T10" fmla="*/ 228 w 408"/>
                <a:gd name="T11" fmla="*/ 1533 h 318"/>
                <a:gd name="T12" fmla="*/ 228 w 408"/>
                <a:gd name="T13" fmla="*/ 1761 h 318"/>
                <a:gd name="T14" fmla="*/ 385 w 408"/>
                <a:gd name="T15" fmla="*/ 2064 h 318"/>
                <a:gd name="T16" fmla="*/ 687 w 408"/>
                <a:gd name="T17" fmla="*/ 2223 h 318"/>
                <a:gd name="T18" fmla="*/ 1372 w 408"/>
                <a:gd name="T19" fmla="*/ 2223 h 318"/>
                <a:gd name="T20" fmla="*/ 2059 w 408"/>
                <a:gd name="T21" fmla="*/ 1911 h 318"/>
                <a:gd name="T22" fmla="*/ 2287 w 408"/>
                <a:gd name="T23" fmla="*/ 1911 h 318"/>
                <a:gd name="T24" fmla="*/ 2589 w 408"/>
                <a:gd name="T25" fmla="*/ 2147 h 318"/>
                <a:gd name="T26" fmla="*/ 2891 w 408"/>
                <a:gd name="T27" fmla="*/ 2147 h 318"/>
                <a:gd name="T28" fmla="*/ 3199 w 408"/>
                <a:gd name="T29" fmla="*/ 2376 h 318"/>
                <a:gd name="T30" fmla="*/ 3272 w 408"/>
                <a:gd name="T31" fmla="*/ 2837 h 318"/>
                <a:gd name="T32" fmla="*/ 3961 w 408"/>
                <a:gd name="T33" fmla="*/ 3901 h 318"/>
                <a:gd name="T34" fmla="*/ 4563 w 408"/>
                <a:gd name="T35" fmla="*/ 4058 h 318"/>
                <a:gd name="T36" fmla="*/ 5101 w 408"/>
                <a:gd name="T37" fmla="*/ 3753 h 318"/>
                <a:gd name="T38" fmla="*/ 5175 w 408"/>
                <a:gd name="T39" fmla="*/ 76 h 31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08"/>
                <a:gd name="T61" fmla="*/ 0 h 318"/>
                <a:gd name="T62" fmla="*/ 408 w 408"/>
                <a:gd name="T63" fmla="*/ 318 h 31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08" h="318">
                  <a:moveTo>
                    <a:pt x="408" y="6"/>
                  </a:moveTo>
                  <a:lnTo>
                    <a:pt x="294" y="6"/>
                  </a:lnTo>
                  <a:lnTo>
                    <a:pt x="0" y="0"/>
                  </a:lnTo>
                  <a:lnTo>
                    <a:pt x="0" y="132"/>
                  </a:lnTo>
                  <a:lnTo>
                    <a:pt x="18" y="120"/>
                  </a:lnTo>
                  <a:lnTo>
                    <a:pt x="18" y="138"/>
                  </a:lnTo>
                  <a:lnTo>
                    <a:pt x="30" y="162"/>
                  </a:lnTo>
                  <a:lnTo>
                    <a:pt x="54" y="174"/>
                  </a:lnTo>
                  <a:lnTo>
                    <a:pt x="108" y="174"/>
                  </a:lnTo>
                  <a:lnTo>
                    <a:pt x="162" y="150"/>
                  </a:lnTo>
                  <a:lnTo>
                    <a:pt x="180" y="150"/>
                  </a:lnTo>
                  <a:lnTo>
                    <a:pt x="204" y="168"/>
                  </a:lnTo>
                  <a:lnTo>
                    <a:pt x="228" y="168"/>
                  </a:lnTo>
                  <a:lnTo>
                    <a:pt x="252" y="186"/>
                  </a:lnTo>
                  <a:lnTo>
                    <a:pt x="258" y="222"/>
                  </a:lnTo>
                  <a:lnTo>
                    <a:pt x="312" y="306"/>
                  </a:lnTo>
                  <a:lnTo>
                    <a:pt x="360" y="318"/>
                  </a:lnTo>
                  <a:lnTo>
                    <a:pt x="402" y="294"/>
                  </a:lnTo>
                  <a:lnTo>
                    <a:pt x="40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7" name="Freeform 5"/>
            <p:cNvSpPr>
              <a:spLocks/>
            </p:cNvSpPr>
            <p:nvPr/>
          </p:nvSpPr>
          <p:spPr bwMode="auto">
            <a:xfrm>
              <a:off x="3973" y="4524"/>
              <a:ext cx="3131" cy="952"/>
            </a:xfrm>
            <a:custGeom>
              <a:avLst/>
              <a:gdLst>
                <a:gd name="T0" fmla="*/ 11906 w 1658"/>
                <a:gd name="T1" fmla="*/ 6330 h 504"/>
                <a:gd name="T2" fmla="*/ 1462 w 1658"/>
                <a:gd name="T3" fmla="*/ 6226 h 504"/>
                <a:gd name="T4" fmla="*/ 0 w 1658"/>
                <a:gd name="T5" fmla="*/ 6214 h 504"/>
                <a:gd name="T6" fmla="*/ 113 w 1658"/>
                <a:gd name="T7" fmla="*/ 0 h 504"/>
                <a:gd name="T8" fmla="*/ 2160 w 1658"/>
                <a:gd name="T9" fmla="*/ 53 h 504"/>
                <a:gd name="T10" fmla="*/ 2147 w 1658"/>
                <a:gd name="T11" fmla="*/ 599 h 504"/>
                <a:gd name="T12" fmla="*/ 12384 w 1658"/>
                <a:gd name="T13" fmla="*/ 774 h 504"/>
                <a:gd name="T14" fmla="*/ 13024 w 1658"/>
                <a:gd name="T15" fmla="*/ 856 h 504"/>
                <a:gd name="T16" fmla="*/ 14343 w 1658"/>
                <a:gd name="T17" fmla="*/ 956 h 504"/>
                <a:gd name="T18" fmla="*/ 14803 w 1658"/>
                <a:gd name="T19" fmla="*/ 1031 h 504"/>
                <a:gd name="T20" fmla="*/ 15759 w 1658"/>
                <a:gd name="T21" fmla="*/ 1402 h 504"/>
                <a:gd name="T22" fmla="*/ 16116 w 1658"/>
                <a:gd name="T23" fmla="*/ 1205 h 504"/>
                <a:gd name="T24" fmla="*/ 16418 w 1658"/>
                <a:gd name="T25" fmla="*/ 561 h 504"/>
                <a:gd name="T26" fmla="*/ 16594 w 1658"/>
                <a:gd name="T27" fmla="*/ 317 h 504"/>
                <a:gd name="T28" fmla="*/ 20231 w 1658"/>
                <a:gd name="T29" fmla="*/ 342 h 504"/>
                <a:gd name="T30" fmla="*/ 20627 w 1658"/>
                <a:gd name="T31" fmla="*/ 992 h 504"/>
                <a:gd name="T32" fmla="*/ 21086 w 1658"/>
                <a:gd name="T33" fmla="*/ 1417 h 504"/>
                <a:gd name="T34" fmla="*/ 21026 w 1658"/>
                <a:gd name="T35" fmla="*/ 1562 h 504"/>
                <a:gd name="T36" fmla="*/ 20656 w 1658"/>
                <a:gd name="T37" fmla="*/ 1791 h 504"/>
                <a:gd name="T38" fmla="*/ 20627 w 1658"/>
                <a:gd name="T39" fmla="*/ 2008 h 504"/>
                <a:gd name="T40" fmla="*/ 20869 w 1658"/>
                <a:gd name="T41" fmla="*/ 3079 h 504"/>
                <a:gd name="T42" fmla="*/ 20741 w 1658"/>
                <a:gd name="T43" fmla="*/ 3564 h 504"/>
                <a:gd name="T44" fmla="*/ 20246 w 1658"/>
                <a:gd name="T45" fmla="*/ 4063 h 504"/>
                <a:gd name="T46" fmla="*/ 20359 w 1658"/>
                <a:gd name="T47" fmla="*/ 4556 h 504"/>
                <a:gd name="T48" fmla="*/ 20427 w 1658"/>
                <a:gd name="T49" fmla="*/ 4898 h 504"/>
                <a:gd name="T50" fmla="*/ 20869 w 1658"/>
                <a:gd name="T51" fmla="*/ 5474 h 504"/>
                <a:gd name="T52" fmla="*/ 20944 w 1658"/>
                <a:gd name="T53" fmla="*/ 6044 h 504"/>
                <a:gd name="T54" fmla="*/ 20829 w 1658"/>
                <a:gd name="T55" fmla="*/ 6415 h 504"/>
                <a:gd name="T56" fmla="*/ 19585 w 1658"/>
                <a:gd name="T57" fmla="*/ 6401 h 504"/>
                <a:gd name="T58" fmla="*/ 11906 w 1658"/>
                <a:gd name="T59" fmla="*/ 6330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8"/>
                <a:gd name="T91" fmla="*/ 0 h 504"/>
                <a:gd name="T92" fmla="*/ 1658 w 1658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8" h="504">
                  <a:moveTo>
                    <a:pt x="936" y="497"/>
                  </a:moveTo>
                  <a:lnTo>
                    <a:pt x="115" y="489"/>
                  </a:lnTo>
                  <a:lnTo>
                    <a:pt x="0" y="488"/>
                  </a:lnTo>
                  <a:lnTo>
                    <a:pt x="9" y="0"/>
                  </a:lnTo>
                  <a:lnTo>
                    <a:pt x="170" y="4"/>
                  </a:lnTo>
                  <a:lnTo>
                    <a:pt x="169" y="47"/>
                  </a:lnTo>
                  <a:lnTo>
                    <a:pt x="974" y="61"/>
                  </a:lnTo>
                  <a:lnTo>
                    <a:pt x="1024" y="67"/>
                  </a:lnTo>
                  <a:lnTo>
                    <a:pt x="1128" y="75"/>
                  </a:lnTo>
                  <a:lnTo>
                    <a:pt x="1164" y="81"/>
                  </a:lnTo>
                  <a:lnTo>
                    <a:pt x="1239" y="110"/>
                  </a:lnTo>
                  <a:lnTo>
                    <a:pt x="1267" y="95"/>
                  </a:lnTo>
                  <a:lnTo>
                    <a:pt x="1291" y="44"/>
                  </a:lnTo>
                  <a:lnTo>
                    <a:pt x="1305" y="25"/>
                  </a:lnTo>
                  <a:lnTo>
                    <a:pt x="1591" y="27"/>
                  </a:lnTo>
                  <a:lnTo>
                    <a:pt x="1622" y="78"/>
                  </a:lnTo>
                  <a:lnTo>
                    <a:pt x="1658" y="111"/>
                  </a:lnTo>
                  <a:lnTo>
                    <a:pt x="1653" y="123"/>
                  </a:lnTo>
                  <a:lnTo>
                    <a:pt x="1624" y="141"/>
                  </a:lnTo>
                  <a:lnTo>
                    <a:pt x="1622" y="158"/>
                  </a:lnTo>
                  <a:lnTo>
                    <a:pt x="1641" y="242"/>
                  </a:lnTo>
                  <a:lnTo>
                    <a:pt x="1631" y="280"/>
                  </a:lnTo>
                  <a:lnTo>
                    <a:pt x="1592" y="319"/>
                  </a:lnTo>
                  <a:lnTo>
                    <a:pt x="1601" y="358"/>
                  </a:lnTo>
                  <a:lnTo>
                    <a:pt x="1606" y="385"/>
                  </a:lnTo>
                  <a:lnTo>
                    <a:pt x="1641" y="430"/>
                  </a:lnTo>
                  <a:lnTo>
                    <a:pt x="1647" y="475"/>
                  </a:lnTo>
                  <a:lnTo>
                    <a:pt x="1638" y="504"/>
                  </a:lnTo>
                  <a:lnTo>
                    <a:pt x="1540" y="503"/>
                  </a:lnTo>
                  <a:lnTo>
                    <a:pt x="936" y="497"/>
                  </a:lnTo>
                  <a:close/>
                </a:path>
              </a:pathLst>
            </a:custGeom>
            <a:solidFill>
              <a:srgbClr val="FFD3B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8" name="Freeform 6"/>
            <p:cNvSpPr>
              <a:spLocks/>
            </p:cNvSpPr>
            <p:nvPr/>
          </p:nvSpPr>
          <p:spPr bwMode="auto">
            <a:xfrm>
              <a:off x="3977" y="4526"/>
              <a:ext cx="3127" cy="951"/>
            </a:xfrm>
            <a:custGeom>
              <a:avLst/>
              <a:gdLst>
                <a:gd name="T0" fmla="*/ 11898 w 1656"/>
                <a:gd name="T1" fmla="*/ 6315 h 504"/>
                <a:gd name="T2" fmla="*/ 1448 w 1656"/>
                <a:gd name="T3" fmla="*/ 6159 h 504"/>
                <a:gd name="T4" fmla="*/ 0 w 1656"/>
                <a:gd name="T5" fmla="*/ 6159 h 504"/>
                <a:gd name="T6" fmla="*/ 76 w 1656"/>
                <a:gd name="T7" fmla="*/ 0 h 504"/>
                <a:gd name="T8" fmla="*/ 2136 w 1656"/>
                <a:gd name="T9" fmla="*/ 0 h 504"/>
                <a:gd name="T10" fmla="*/ 2136 w 1656"/>
                <a:gd name="T11" fmla="*/ 613 h 504"/>
                <a:gd name="T12" fmla="*/ 12355 w 1656"/>
                <a:gd name="T13" fmla="*/ 759 h 504"/>
                <a:gd name="T14" fmla="*/ 12969 w 1656"/>
                <a:gd name="T15" fmla="*/ 840 h 504"/>
                <a:gd name="T16" fmla="*/ 14342 w 1656"/>
                <a:gd name="T17" fmla="*/ 915 h 504"/>
                <a:gd name="T18" fmla="*/ 14797 w 1656"/>
                <a:gd name="T19" fmla="*/ 987 h 504"/>
                <a:gd name="T20" fmla="*/ 15714 w 1656"/>
                <a:gd name="T21" fmla="*/ 1370 h 504"/>
                <a:gd name="T22" fmla="*/ 16100 w 1656"/>
                <a:gd name="T23" fmla="*/ 1217 h 504"/>
                <a:gd name="T24" fmla="*/ 16402 w 1656"/>
                <a:gd name="T25" fmla="*/ 530 h 504"/>
                <a:gd name="T26" fmla="*/ 16555 w 1656"/>
                <a:gd name="T27" fmla="*/ 302 h 504"/>
                <a:gd name="T28" fmla="*/ 20214 w 1656"/>
                <a:gd name="T29" fmla="*/ 302 h 504"/>
                <a:gd name="T30" fmla="*/ 20596 w 1656"/>
                <a:gd name="T31" fmla="*/ 987 h 504"/>
                <a:gd name="T32" fmla="*/ 21054 w 1656"/>
                <a:gd name="T33" fmla="*/ 1370 h 504"/>
                <a:gd name="T34" fmla="*/ 20981 w 1656"/>
                <a:gd name="T35" fmla="*/ 1517 h 504"/>
                <a:gd name="T36" fmla="*/ 20596 w 1656"/>
                <a:gd name="T37" fmla="*/ 1747 h 504"/>
                <a:gd name="T38" fmla="*/ 20596 w 1656"/>
                <a:gd name="T39" fmla="*/ 1976 h 504"/>
                <a:gd name="T40" fmla="*/ 20824 w 1656"/>
                <a:gd name="T41" fmla="*/ 3044 h 504"/>
                <a:gd name="T42" fmla="*/ 20752 w 1656"/>
                <a:gd name="T43" fmla="*/ 3500 h 504"/>
                <a:gd name="T44" fmla="*/ 20214 w 1656"/>
                <a:gd name="T45" fmla="*/ 4030 h 504"/>
                <a:gd name="T46" fmla="*/ 20367 w 1656"/>
                <a:gd name="T47" fmla="*/ 4487 h 504"/>
                <a:gd name="T48" fmla="*/ 20367 w 1656"/>
                <a:gd name="T49" fmla="*/ 4870 h 504"/>
                <a:gd name="T50" fmla="*/ 20824 w 1656"/>
                <a:gd name="T51" fmla="*/ 5400 h 504"/>
                <a:gd name="T52" fmla="*/ 20898 w 1656"/>
                <a:gd name="T53" fmla="*/ 6006 h 504"/>
                <a:gd name="T54" fmla="*/ 20824 w 1656"/>
                <a:gd name="T55" fmla="*/ 6387 h 504"/>
                <a:gd name="T56" fmla="*/ 19525 w 1656"/>
                <a:gd name="T57" fmla="*/ 6387 h 504"/>
                <a:gd name="T58" fmla="*/ 11898 w 1656"/>
                <a:gd name="T59" fmla="*/ 6315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6"/>
                <a:gd name="T91" fmla="*/ 0 h 504"/>
                <a:gd name="T92" fmla="*/ 1656 w 1656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6" h="504">
                  <a:moveTo>
                    <a:pt x="936" y="498"/>
                  </a:moveTo>
                  <a:lnTo>
                    <a:pt x="114" y="486"/>
                  </a:lnTo>
                  <a:lnTo>
                    <a:pt x="0" y="486"/>
                  </a:lnTo>
                  <a:lnTo>
                    <a:pt x="6" y="0"/>
                  </a:lnTo>
                  <a:lnTo>
                    <a:pt x="168" y="0"/>
                  </a:lnTo>
                  <a:lnTo>
                    <a:pt x="168" y="48"/>
                  </a:lnTo>
                  <a:lnTo>
                    <a:pt x="972" y="60"/>
                  </a:lnTo>
                  <a:lnTo>
                    <a:pt x="1020" y="66"/>
                  </a:lnTo>
                  <a:lnTo>
                    <a:pt x="1128" y="72"/>
                  </a:lnTo>
                  <a:lnTo>
                    <a:pt x="1164" y="78"/>
                  </a:lnTo>
                  <a:lnTo>
                    <a:pt x="1236" y="108"/>
                  </a:lnTo>
                  <a:lnTo>
                    <a:pt x="1266" y="96"/>
                  </a:lnTo>
                  <a:lnTo>
                    <a:pt x="1290" y="42"/>
                  </a:lnTo>
                  <a:lnTo>
                    <a:pt x="1302" y="24"/>
                  </a:lnTo>
                  <a:lnTo>
                    <a:pt x="1590" y="24"/>
                  </a:lnTo>
                  <a:lnTo>
                    <a:pt x="1620" y="78"/>
                  </a:lnTo>
                  <a:lnTo>
                    <a:pt x="1656" y="108"/>
                  </a:lnTo>
                  <a:lnTo>
                    <a:pt x="1650" y="120"/>
                  </a:lnTo>
                  <a:lnTo>
                    <a:pt x="1620" y="138"/>
                  </a:lnTo>
                  <a:lnTo>
                    <a:pt x="1620" y="156"/>
                  </a:lnTo>
                  <a:lnTo>
                    <a:pt x="1638" y="240"/>
                  </a:lnTo>
                  <a:lnTo>
                    <a:pt x="1632" y="276"/>
                  </a:lnTo>
                  <a:lnTo>
                    <a:pt x="1590" y="318"/>
                  </a:lnTo>
                  <a:lnTo>
                    <a:pt x="1602" y="354"/>
                  </a:lnTo>
                  <a:lnTo>
                    <a:pt x="1602" y="384"/>
                  </a:lnTo>
                  <a:lnTo>
                    <a:pt x="1638" y="426"/>
                  </a:lnTo>
                  <a:lnTo>
                    <a:pt x="1644" y="474"/>
                  </a:lnTo>
                  <a:lnTo>
                    <a:pt x="1638" y="504"/>
                  </a:lnTo>
                  <a:lnTo>
                    <a:pt x="1536" y="504"/>
                  </a:lnTo>
                  <a:lnTo>
                    <a:pt x="936" y="49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9" name="Freeform 7"/>
            <p:cNvSpPr>
              <a:spLocks/>
            </p:cNvSpPr>
            <p:nvPr/>
          </p:nvSpPr>
          <p:spPr bwMode="auto">
            <a:xfrm>
              <a:off x="2995" y="5194"/>
              <a:ext cx="76" cy="223"/>
            </a:xfrm>
            <a:custGeom>
              <a:avLst/>
              <a:gdLst>
                <a:gd name="T0" fmla="*/ 169 w 40"/>
                <a:gd name="T1" fmla="*/ 0 h 118"/>
                <a:gd name="T2" fmla="*/ 40 w 40"/>
                <a:gd name="T3" fmla="*/ 599 h 118"/>
                <a:gd name="T4" fmla="*/ 0 w 40"/>
                <a:gd name="T5" fmla="*/ 828 h 118"/>
                <a:gd name="T6" fmla="*/ 192 w 40"/>
                <a:gd name="T7" fmla="*/ 992 h 118"/>
                <a:gd name="T8" fmla="*/ 260 w 40"/>
                <a:gd name="T9" fmla="*/ 1121 h 118"/>
                <a:gd name="T10" fmla="*/ 245 w 40"/>
                <a:gd name="T11" fmla="*/ 1432 h 118"/>
                <a:gd name="T12" fmla="*/ 376 w 40"/>
                <a:gd name="T13" fmla="*/ 1504 h 118"/>
                <a:gd name="T14" fmla="*/ 521 w 40"/>
                <a:gd name="T15" fmla="*/ 1304 h 118"/>
                <a:gd name="T16" fmla="*/ 465 w 40"/>
                <a:gd name="T17" fmla="*/ 858 h 118"/>
                <a:gd name="T18" fmla="*/ 389 w 40"/>
                <a:gd name="T19" fmla="*/ 501 h 118"/>
                <a:gd name="T20" fmla="*/ 236 w 40"/>
                <a:gd name="T21" fmla="*/ 401 h 118"/>
                <a:gd name="T22" fmla="*/ 260 w 40"/>
                <a:gd name="T23" fmla="*/ 53 h 118"/>
                <a:gd name="T24" fmla="*/ 169 w 40"/>
                <a:gd name="T25" fmla="*/ 0 h 1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"/>
                <a:gd name="T40" fmla="*/ 0 h 118"/>
                <a:gd name="T41" fmla="*/ 40 w 40"/>
                <a:gd name="T42" fmla="*/ 118 h 11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" h="118">
                  <a:moveTo>
                    <a:pt x="13" y="0"/>
                  </a:moveTo>
                  <a:lnTo>
                    <a:pt x="3" y="47"/>
                  </a:lnTo>
                  <a:lnTo>
                    <a:pt x="0" y="65"/>
                  </a:lnTo>
                  <a:lnTo>
                    <a:pt x="15" y="78"/>
                  </a:lnTo>
                  <a:lnTo>
                    <a:pt x="20" y="88"/>
                  </a:lnTo>
                  <a:lnTo>
                    <a:pt x="19" y="112"/>
                  </a:lnTo>
                  <a:lnTo>
                    <a:pt x="29" y="118"/>
                  </a:lnTo>
                  <a:lnTo>
                    <a:pt x="40" y="102"/>
                  </a:lnTo>
                  <a:lnTo>
                    <a:pt x="36" y="67"/>
                  </a:lnTo>
                  <a:lnTo>
                    <a:pt x="30" y="39"/>
                  </a:lnTo>
                  <a:lnTo>
                    <a:pt x="18" y="31"/>
                  </a:lnTo>
                  <a:lnTo>
                    <a:pt x="20" y="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50" name="Group 8"/>
            <p:cNvGrpSpPr>
              <a:grpSpLocks/>
            </p:cNvGrpSpPr>
            <p:nvPr/>
          </p:nvGrpSpPr>
          <p:grpSpPr bwMode="auto">
            <a:xfrm>
              <a:off x="2815" y="4503"/>
              <a:ext cx="1173" cy="1344"/>
              <a:chOff x="2815" y="4503"/>
              <a:chExt cx="1173" cy="1344"/>
            </a:xfrm>
          </p:grpSpPr>
          <p:sp>
            <p:nvSpPr>
              <p:cNvPr id="10384" name="Freeform 9"/>
              <p:cNvSpPr>
                <a:spLocks/>
              </p:cNvSpPr>
              <p:nvPr/>
            </p:nvSpPr>
            <p:spPr bwMode="auto">
              <a:xfrm>
                <a:off x="2815" y="4512"/>
                <a:ext cx="1169" cy="1335"/>
              </a:xfrm>
              <a:custGeom>
                <a:avLst/>
                <a:gdLst>
                  <a:gd name="T0" fmla="*/ 7832 w 619"/>
                  <a:gd name="T1" fmla="*/ 144 h 707"/>
                  <a:gd name="T2" fmla="*/ 0 w 619"/>
                  <a:gd name="T3" fmla="*/ 0 h 707"/>
                  <a:gd name="T4" fmla="*/ 168 w 619"/>
                  <a:gd name="T5" fmla="*/ 1388 h 707"/>
                  <a:gd name="T6" fmla="*/ 788 w 619"/>
                  <a:gd name="T7" fmla="*/ 1501 h 707"/>
                  <a:gd name="T8" fmla="*/ 1333 w 619"/>
                  <a:gd name="T9" fmla="*/ 1843 h 707"/>
                  <a:gd name="T10" fmla="*/ 1388 w 619"/>
                  <a:gd name="T11" fmla="*/ 1448 h 707"/>
                  <a:gd name="T12" fmla="*/ 1601 w 619"/>
                  <a:gd name="T13" fmla="*/ 931 h 707"/>
                  <a:gd name="T14" fmla="*/ 1758 w 619"/>
                  <a:gd name="T15" fmla="*/ 1220 h 707"/>
                  <a:gd name="T16" fmla="*/ 2304 w 619"/>
                  <a:gd name="T17" fmla="*/ 1577 h 707"/>
                  <a:gd name="T18" fmla="*/ 2336 w 619"/>
                  <a:gd name="T19" fmla="*/ 1220 h 707"/>
                  <a:gd name="T20" fmla="*/ 2621 w 619"/>
                  <a:gd name="T21" fmla="*/ 931 h 707"/>
                  <a:gd name="T22" fmla="*/ 3167 w 619"/>
                  <a:gd name="T23" fmla="*/ 1871 h 707"/>
                  <a:gd name="T24" fmla="*/ 2160 w 619"/>
                  <a:gd name="T25" fmla="*/ 1918 h 707"/>
                  <a:gd name="T26" fmla="*/ 1758 w 619"/>
                  <a:gd name="T27" fmla="*/ 2377 h 707"/>
                  <a:gd name="T28" fmla="*/ 2236 w 619"/>
                  <a:gd name="T29" fmla="*/ 3244 h 707"/>
                  <a:gd name="T30" fmla="*/ 1705 w 619"/>
                  <a:gd name="T31" fmla="*/ 2910 h 707"/>
                  <a:gd name="T32" fmla="*/ 2264 w 619"/>
                  <a:gd name="T33" fmla="*/ 3994 h 707"/>
                  <a:gd name="T34" fmla="*/ 1872 w 619"/>
                  <a:gd name="T35" fmla="*/ 4677 h 707"/>
                  <a:gd name="T36" fmla="*/ 1719 w 619"/>
                  <a:gd name="T37" fmla="*/ 5451 h 707"/>
                  <a:gd name="T38" fmla="*/ 2276 w 619"/>
                  <a:gd name="T39" fmla="*/ 5997 h 707"/>
                  <a:gd name="T40" fmla="*/ 1834 w 619"/>
                  <a:gd name="T41" fmla="*/ 5937 h 707"/>
                  <a:gd name="T42" fmla="*/ 1630 w 619"/>
                  <a:gd name="T43" fmla="*/ 6314 h 707"/>
                  <a:gd name="T44" fmla="*/ 1348 w 619"/>
                  <a:gd name="T45" fmla="*/ 6482 h 707"/>
                  <a:gd name="T46" fmla="*/ 1003 w 619"/>
                  <a:gd name="T47" fmla="*/ 6671 h 707"/>
                  <a:gd name="T48" fmla="*/ 714 w 619"/>
                  <a:gd name="T49" fmla="*/ 4692 h 707"/>
                  <a:gd name="T50" fmla="*/ 827 w 619"/>
                  <a:gd name="T51" fmla="*/ 3344 h 707"/>
                  <a:gd name="T52" fmla="*/ 574 w 619"/>
                  <a:gd name="T53" fmla="*/ 2645 h 707"/>
                  <a:gd name="T54" fmla="*/ 457 w 619"/>
                  <a:gd name="T55" fmla="*/ 2317 h 707"/>
                  <a:gd name="T56" fmla="*/ 432 w 619"/>
                  <a:gd name="T57" fmla="*/ 4524 h 707"/>
                  <a:gd name="T58" fmla="*/ 417 w 619"/>
                  <a:gd name="T59" fmla="*/ 7245 h 707"/>
                  <a:gd name="T60" fmla="*/ 189 w 619"/>
                  <a:gd name="T61" fmla="*/ 7816 h 707"/>
                  <a:gd name="T62" fmla="*/ 229 w 619"/>
                  <a:gd name="T63" fmla="*/ 8161 h 707"/>
                  <a:gd name="T64" fmla="*/ 585 w 619"/>
                  <a:gd name="T65" fmla="*/ 8044 h 707"/>
                  <a:gd name="T66" fmla="*/ 614 w 619"/>
                  <a:gd name="T67" fmla="*/ 7770 h 707"/>
                  <a:gd name="T68" fmla="*/ 1233 w 619"/>
                  <a:gd name="T69" fmla="*/ 7555 h 707"/>
                  <a:gd name="T70" fmla="*/ 1501 w 619"/>
                  <a:gd name="T71" fmla="*/ 8072 h 707"/>
                  <a:gd name="T72" fmla="*/ 1819 w 619"/>
                  <a:gd name="T73" fmla="*/ 8686 h 707"/>
                  <a:gd name="T74" fmla="*/ 2329 w 619"/>
                  <a:gd name="T75" fmla="*/ 8988 h 707"/>
                  <a:gd name="T76" fmla="*/ 2863 w 619"/>
                  <a:gd name="T77" fmla="*/ 8161 h 707"/>
                  <a:gd name="T78" fmla="*/ 3549 w 619"/>
                  <a:gd name="T79" fmla="*/ 8161 h 707"/>
                  <a:gd name="T80" fmla="*/ 3994 w 619"/>
                  <a:gd name="T81" fmla="*/ 7897 h 707"/>
                  <a:gd name="T82" fmla="*/ 7732 w 619"/>
                  <a:gd name="T83" fmla="*/ 6343 h 70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9"/>
                  <a:gd name="T127" fmla="*/ 0 h 707"/>
                  <a:gd name="T128" fmla="*/ 619 w 619"/>
                  <a:gd name="T129" fmla="*/ 707 h 70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9" h="707">
                    <a:moveTo>
                      <a:pt x="608" y="499"/>
                    </a:moveTo>
                    <a:lnTo>
                      <a:pt x="616" y="11"/>
                    </a:lnTo>
                    <a:lnTo>
                      <a:pt x="619" y="10"/>
                    </a:lnTo>
                    <a:lnTo>
                      <a:pt x="0" y="0"/>
                    </a:lnTo>
                    <a:lnTo>
                      <a:pt x="5" y="33"/>
                    </a:lnTo>
                    <a:lnTo>
                      <a:pt x="13" y="109"/>
                    </a:lnTo>
                    <a:lnTo>
                      <a:pt x="49" y="122"/>
                    </a:lnTo>
                    <a:lnTo>
                      <a:pt x="62" y="118"/>
                    </a:lnTo>
                    <a:lnTo>
                      <a:pt x="81" y="103"/>
                    </a:lnTo>
                    <a:lnTo>
                      <a:pt x="105" y="145"/>
                    </a:lnTo>
                    <a:lnTo>
                      <a:pt x="113" y="136"/>
                    </a:lnTo>
                    <a:lnTo>
                      <a:pt x="109" y="114"/>
                    </a:lnTo>
                    <a:lnTo>
                      <a:pt x="127" y="97"/>
                    </a:lnTo>
                    <a:lnTo>
                      <a:pt x="126" y="73"/>
                    </a:lnTo>
                    <a:lnTo>
                      <a:pt x="131" y="73"/>
                    </a:lnTo>
                    <a:lnTo>
                      <a:pt x="138" y="96"/>
                    </a:lnTo>
                    <a:lnTo>
                      <a:pt x="167" y="126"/>
                    </a:lnTo>
                    <a:lnTo>
                      <a:pt x="181" y="124"/>
                    </a:lnTo>
                    <a:lnTo>
                      <a:pt x="192" y="107"/>
                    </a:lnTo>
                    <a:lnTo>
                      <a:pt x="184" y="96"/>
                    </a:lnTo>
                    <a:lnTo>
                      <a:pt x="196" y="75"/>
                    </a:lnTo>
                    <a:lnTo>
                      <a:pt x="206" y="73"/>
                    </a:lnTo>
                    <a:lnTo>
                      <a:pt x="226" y="108"/>
                    </a:lnTo>
                    <a:lnTo>
                      <a:pt x="249" y="147"/>
                    </a:lnTo>
                    <a:lnTo>
                      <a:pt x="235" y="142"/>
                    </a:lnTo>
                    <a:lnTo>
                      <a:pt x="170" y="151"/>
                    </a:lnTo>
                    <a:lnTo>
                      <a:pt x="159" y="160"/>
                    </a:lnTo>
                    <a:lnTo>
                      <a:pt x="138" y="187"/>
                    </a:lnTo>
                    <a:lnTo>
                      <a:pt x="157" y="214"/>
                    </a:lnTo>
                    <a:lnTo>
                      <a:pt x="176" y="255"/>
                    </a:lnTo>
                    <a:lnTo>
                      <a:pt x="130" y="196"/>
                    </a:lnTo>
                    <a:lnTo>
                      <a:pt x="134" y="229"/>
                    </a:lnTo>
                    <a:lnTo>
                      <a:pt x="146" y="260"/>
                    </a:lnTo>
                    <a:lnTo>
                      <a:pt x="178" y="314"/>
                    </a:lnTo>
                    <a:lnTo>
                      <a:pt x="178" y="364"/>
                    </a:lnTo>
                    <a:lnTo>
                      <a:pt x="147" y="368"/>
                    </a:lnTo>
                    <a:lnTo>
                      <a:pt x="131" y="397"/>
                    </a:lnTo>
                    <a:lnTo>
                      <a:pt x="135" y="429"/>
                    </a:lnTo>
                    <a:lnTo>
                      <a:pt x="193" y="466"/>
                    </a:lnTo>
                    <a:lnTo>
                      <a:pt x="179" y="472"/>
                    </a:lnTo>
                    <a:lnTo>
                      <a:pt x="140" y="446"/>
                    </a:lnTo>
                    <a:lnTo>
                      <a:pt x="144" y="467"/>
                    </a:lnTo>
                    <a:lnTo>
                      <a:pt x="136" y="481"/>
                    </a:lnTo>
                    <a:lnTo>
                      <a:pt x="128" y="497"/>
                    </a:lnTo>
                    <a:lnTo>
                      <a:pt x="126" y="526"/>
                    </a:lnTo>
                    <a:lnTo>
                      <a:pt x="106" y="510"/>
                    </a:lnTo>
                    <a:lnTo>
                      <a:pt x="96" y="511"/>
                    </a:lnTo>
                    <a:lnTo>
                      <a:pt x="79" y="525"/>
                    </a:lnTo>
                    <a:lnTo>
                      <a:pt x="70" y="428"/>
                    </a:lnTo>
                    <a:lnTo>
                      <a:pt x="56" y="369"/>
                    </a:lnTo>
                    <a:lnTo>
                      <a:pt x="70" y="324"/>
                    </a:lnTo>
                    <a:lnTo>
                      <a:pt x="65" y="263"/>
                    </a:lnTo>
                    <a:lnTo>
                      <a:pt x="53" y="227"/>
                    </a:lnTo>
                    <a:lnTo>
                      <a:pt x="45" y="208"/>
                    </a:lnTo>
                    <a:lnTo>
                      <a:pt x="44" y="184"/>
                    </a:lnTo>
                    <a:lnTo>
                      <a:pt x="36" y="182"/>
                    </a:lnTo>
                    <a:lnTo>
                      <a:pt x="33" y="245"/>
                    </a:lnTo>
                    <a:lnTo>
                      <a:pt x="34" y="356"/>
                    </a:lnTo>
                    <a:lnTo>
                      <a:pt x="36" y="512"/>
                    </a:lnTo>
                    <a:lnTo>
                      <a:pt x="33" y="570"/>
                    </a:lnTo>
                    <a:lnTo>
                      <a:pt x="16" y="600"/>
                    </a:lnTo>
                    <a:lnTo>
                      <a:pt x="15" y="615"/>
                    </a:lnTo>
                    <a:lnTo>
                      <a:pt x="7" y="631"/>
                    </a:lnTo>
                    <a:lnTo>
                      <a:pt x="18" y="642"/>
                    </a:lnTo>
                    <a:lnTo>
                      <a:pt x="33" y="630"/>
                    </a:lnTo>
                    <a:lnTo>
                      <a:pt x="46" y="633"/>
                    </a:lnTo>
                    <a:lnTo>
                      <a:pt x="58" y="624"/>
                    </a:lnTo>
                    <a:lnTo>
                      <a:pt x="48" y="611"/>
                    </a:lnTo>
                    <a:lnTo>
                      <a:pt x="67" y="588"/>
                    </a:lnTo>
                    <a:lnTo>
                      <a:pt x="97" y="594"/>
                    </a:lnTo>
                    <a:lnTo>
                      <a:pt x="100" y="623"/>
                    </a:lnTo>
                    <a:lnTo>
                      <a:pt x="118" y="635"/>
                    </a:lnTo>
                    <a:lnTo>
                      <a:pt x="141" y="664"/>
                    </a:lnTo>
                    <a:lnTo>
                      <a:pt x="143" y="683"/>
                    </a:lnTo>
                    <a:lnTo>
                      <a:pt x="157" y="707"/>
                    </a:lnTo>
                    <a:lnTo>
                      <a:pt x="183" y="707"/>
                    </a:lnTo>
                    <a:lnTo>
                      <a:pt x="210" y="681"/>
                    </a:lnTo>
                    <a:lnTo>
                      <a:pt x="225" y="642"/>
                    </a:lnTo>
                    <a:lnTo>
                      <a:pt x="262" y="632"/>
                    </a:lnTo>
                    <a:lnTo>
                      <a:pt x="279" y="642"/>
                    </a:lnTo>
                    <a:lnTo>
                      <a:pt x="297" y="648"/>
                    </a:lnTo>
                    <a:lnTo>
                      <a:pt x="314" y="621"/>
                    </a:lnTo>
                    <a:lnTo>
                      <a:pt x="316" y="495"/>
                    </a:lnTo>
                    <a:lnTo>
                      <a:pt x="608" y="499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5" name="Freeform 10"/>
              <p:cNvSpPr>
                <a:spLocks/>
              </p:cNvSpPr>
              <p:nvPr/>
            </p:nvSpPr>
            <p:spPr bwMode="auto">
              <a:xfrm>
                <a:off x="2821" y="4503"/>
                <a:ext cx="1167" cy="1337"/>
              </a:xfrm>
              <a:custGeom>
                <a:avLst/>
                <a:gdLst>
                  <a:gd name="T0" fmla="*/ 7859 w 618"/>
                  <a:gd name="T1" fmla="*/ 153 h 708"/>
                  <a:gd name="T2" fmla="*/ 0 w 618"/>
                  <a:gd name="T3" fmla="*/ 0 h 708"/>
                  <a:gd name="T4" fmla="*/ 153 w 618"/>
                  <a:gd name="T5" fmla="*/ 1373 h 708"/>
                  <a:gd name="T6" fmla="*/ 842 w 618"/>
                  <a:gd name="T7" fmla="*/ 1530 h 708"/>
                  <a:gd name="T8" fmla="*/ 1373 w 618"/>
                  <a:gd name="T9" fmla="*/ 1834 h 708"/>
                  <a:gd name="T10" fmla="*/ 1373 w 618"/>
                  <a:gd name="T11" fmla="*/ 1448 h 708"/>
                  <a:gd name="T12" fmla="*/ 1601 w 618"/>
                  <a:gd name="T13" fmla="*/ 916 h 708"/>
                  <a:gd name="T14" fmla="*/ 1758 w 618"/>
                  <a:gd name="T15" fmla="*/ 1220 h 708"/>
                  <a:gd name="T16" fmla="*/ 2289 w 618"/>
                  <a:gd name="T17" fmla="*/ 1601 h 708"/>
                  <a:gd name="T18" fmla="*/ 2364 w 618"/>
                  <a:gd name="T19" fmla="*/ 1220 h 708"/>
                  <a:gd name="T20" fmla="*/ 2593 w 618"/>
                  <a:gd name="T21" fmla="*/ 916 h 708"/>
                  <a:gd name="T22" fmla="*/ 3206 w 618"/>
                  <a:gd name="T23" fmla="*/ 1834 h 708"/>
                  <a:gd name="T24" fmla="*/ 2215 w 618"/>
                  <a:gd name="T25" fmla="*/ 1904 h 708"/>
                  <a:gd name="T26" fmla="*/ 1758 w 618"/>
                  <a:gd name="T27" fmla="*/ 2364 h 708"/>
                  <a:gd name="T28" fmla="*/ 2215 w 618"/>
                  <a:gd name="T29" fmla="*/ 3207 h 708"/>
                  <a:gd name="T30" fmla="*/ 1758 w 618"/>
                  <a:gd name="T31" fmla="*/ 2902 h 708"/>
                  <a:gd name="T32" fmla="*/ 2289 w 618"/>
                  <a:gd name="T33" fmla="*/ 3966 h 708"/>
                  <a:gd name="T34" fmla="*/ 1903 w 618"/>
                  <a:gd name="T35" fmla="*/ 4653 h 708"/>
                  <a:gd name="T36" fmla="*/ 1758 w 618"/>
                  <a:gd name="T37" fmla="*/ 5414 h 708"/>
                  <a:gd name="T38" fmla="*/ 2289 w 618"/>
                  <a:gd name="T39" fmla="*/ 6026 h 708"/>
                  <a:gd name="T40" fmla="*/ 1834 w 618"/>
                  <a:gd name="T41" fmla="*/ 5952 h 708"/>
                  <a:gd name="T42" fmla="*/ 1677 w 618"/>
                  <a:gd name="T43" fmla="*/ 6330 h 708"/>
                  <a:gd name="T44" fmla="*/ 1373 w 618"/>
                  <a:gd name="T45" fmla="*/ 6487 h 708"/>
                  <a:gd name="T46" fmla="*/ 991 w 618"/>
                  <a:gd name="T47" fmla="*/ 6640 h 708"/>
                  <a:gd name="T48" fmla="*/ 759 w 618"/>
                  <a:gd name="T49" fmla="*/ 4653 h 708"/>
                  <a:gd name="T50" fmla="*/ 842 w 618"/>
                  <a:gd name="T51" fmla="*/ 3359 h 708"/>
                  <a:gd name="T52" fmla="*/ 614 w 618"/>
                  <a:gd name="T53" fmla="*/ 2674 h 708"/>
                  <a:gd name="T54" fmla="*/ 457 w 618"/>
                  <a:gd name="T55" fmla="*/ 2289 h 708"/>
                  <a:gd name="T56" fmla="*/ 457 w 618"/>
                  <a:gd name="T57" fmla="*/ 4504 h 708"/>
                  <a:gd name="T58" fmla="*/ 457 w 618"/>
                  <a:gd name="T59" fmla="*/ 7246 h 708"/>
                  <a:gd name="T60" fmla="*/ 228 w 618"/>
                  <a:gd name="T61" fmla="*/ 7784 h 708"/>
                  <a:gd name="T62" fmla="*/ 228 w 618"/>
                  <a:gd name="T63" fmla="*/ 8164 h 708"/>
                  <a:gd name="T64" fmla="*/ 614 w 618"/>
                  <a:gd name="T65" fmla="*/ 8088 h 708"/>
                  <a:gd name="T66" fmla="*/ 614 w 618"/>
                  <a:gd name="T67" fmla="*/ 7784 h 708"/>
                  <a:gd name="T68" fmla="*/ 1220 w 618"/>
                  <a:gd name="T69" fmla="*/ 7557 h 708"/>
                  <a:gd name="T70" fmla="*/ 1530 w 618"/>
                  <a:gd name="T71" fmla="*/ 8088 h 708"/>
                  <a:gd name="T72" fmla="*/ 1834 w 618"/>
                  <a:gd name="T73" fmla="*/ 8702 h 708"/>
                  <a:gd name="T74" fmla="*/ 2364 w 618"/>
                  <a:gd name="T75" fmla="*/ 9004 h 708"/>
                  <a:gd name="T76" fmla="*/ 2902 w 618"/>
                  <a:gd name="T77" fmla="*/ 8164 h 708"/>
                  <a:gd name="T78" fmla="*/ 3588 w 618"/>
                  <a:gd name="T79" fmla="*/ 8164 h 708"/>
                  <a:gd name="T80" fmla="*/ 3966 w 618"/>
                  <a:gd name="T81" fmla="*/ 7935 h 708"/>
                  <a:gd name="T82" fmla="*/ 7703 w 618"/>
                  <a:gd name="T83" fmla="*/ 6330 h 70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8"/>
                  <a:gd name="T127" fmla="*/ 0 h 708"/>
                  <a:gd name="T128" fmla="*/ 618 w 618"/>
                  <a:gd name="T129" fmla="*/ 708 h 70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8" h="708">
                    <a:moveTo>
                      <a:pt x="606" y="498"/>
                    </a:moveTo>
                    <a:lnTo>
                      <a:pt x="618" y="12"/>
                    </a:lnTo>
                    <a:lnTo>
                      <a:pt x="0" y="0"/>
                    </a:lnTo>
                    <a:lnTo>
                      <a:pt x="6" y="36"/>
                    </a:lnTo>
                    <a:lnTo>
                      <a:pt x="12" y="108"/>
                    </a:lnTo>
                    <a:lnTo>
                      <a:pt x="48" y="120"/>
                    </a:lnTo>
                    <a:lnTo>
                      <a:pt x="66" y="120"/>
                    </a:lnTo>
                    <a:lnTo>
                      <a:pt x="84" y="102"/>
                    </a:lnTo>
                    <a:lnTo>
                      <a:pt x="108" y="144"/>
                    </a:lnTo>
                    <a:lnTo>
                      <a:pt x="114" y="138"/>
                    </a:lnTo>
                    <a:lnTo>
                      <a:pt x="108" y="114"/>
                    </a:lnTo>
                    <a:lnTo>
                      <a:pt x="126" y="96"/>
                    </a:lnTo>
                    <a:lnTo>
                      <a:pt x="126" y="72"/>
                    </a:lnTo>
                    <a:lnTo>
                      <a:pt x="132" y="72"/>
                    </a:lnTo>
                    <a:lnTo>
                      <a:pt x="138" y="96"/>
                    </a:lnTo>
                    <a:lnTo>
                      <a:pt x="168" y="126"/>
                    </a:lnTo>
                    <a:lnTo>
                      <a:pt x="180" y="126"/>
                    </a:lnTo>
                    <a:lnTo>
                      <a:pt x="192" y="108"/>
                    </a:lnTo>
                    <a:lnTo>
                      <a:pt x="186" y="96"/>
                    </a:lnTo>
                    <a:lnTo>
                      <a:pt x="198" y="72"/>
                    </a:lnTo>
                    <a:lnTo>
                      <a:pt x="204" y="72"/>
                    </a:lnTo>
                    <a:lnTo>
                      <a:pt x="228" y="108"/>
                    </a:lnTo>
                    <a:lnTo>
                      <a:pt x="252" y="144"/>
                    </a:lnTo>
                    <a:lnTo>
                      <a:pt x="234" y="144"/>
                    </a:lnTo>
                    <a:lnTo>
                      <a:pt x="174" y="150"/>
                    </a:lnTo>
                    <a:lnTo>
                      <a:pt x="162" y="162"/>
                    </a:lnTo>
                    <a:lnTo>
                      <a:pt x="138" y="186"/>
                    </a:lnTo>
                    <a:lnTo>
                      <a:pt x="156" y="216"/>
                    </a:lnTo>
                    <a:lnTo>
                      <a:pt x="174" y="252"/>
                    </a:lnTo>
                    <a:lnTo>
                      <a:pt x="132" y="198"/>
                    </a:lnTo>
                    <a:lnTo>
                      <a:pt x="138" y="228"/>
                    </a:lnTo>
                    <a:lnTo>
                      <a:pt x="150" y="258"/>
                    </a:lnTo>
                    <a:lnTo>
                      <a:pt x="180" y="312"/>
                    </a:lnTo>
                    <a:lnTo>
                      <a:pt x="180" y="366"/>
                    </a:lnTo>
                    <a:lnTo>
                      <a:pt x="150" y="366"/>
                    </a:lnTo>
                    <a:lnTo>
                      <a:pt x="132" y="396"/>
                    </a:lnTo>
                    <a:lnTo>
                      <a:pt x="138" y="426"/>
                    </a:lnTo>
                    <a:lnTo>
                      <a:pt x="192" y="468"/>
                    </a:lnTo>
                    <a:lnTo>
                      <a:pt x="180" y="474"/>
                    </a:lnTo>
                    <a:lnTo>
                      <a:pt x="144" y="444"/>
                    </a:lnTo>
                    <a:lnTo>
                      <a:pt x="144" y="468"/>
                    </a:lnTo>
                    <a:lnTo>
                      <a:pt x="138" y="480"/>
                    </a:lnTo>
                    <a:lnTo>
                      <a:pt x="132" y="498"/>
                    </a:lnTo>
                    <a:lnTo>
                      <a:pt x="126" y="528"/>
                    </a:lnTo>
                    <a:lnTo>
                      <a:pt x="108" y="510"/>
                    </a:lnTo>
                    <a:lnTo>
                      <a:pt x="96" y="510"/>
                    </a:lnTo>
                    <a:lnTo>
                      <a:pt x="78" y="522"/>
                    </a:lnTo>
                    <a:lnTo>
                      <a:pt x="72" y="426"/>
                    </a:lnTo>
                    <a:lnTo>
                      <a:pt x="60" y="366"/>
                    </a:lnTo>
                    <a:lnTo>
                      <a:pt x="72" y="324"/>
                    </a:lnTo>
                    <a:lnTo>
                      <a:pt x="66" y="264"/>
                    </a:lnTo>
                    <a:lnTo>
                      <a:pt x="54" y="228"/>
                    </a:lnTo>
                    <a:lnTo>
                      <a:pt x="48" y="210"/>
                    </a:lnTo>
                    <a:lnTo>
                      <a:pt x="42" y="186"/>
                    </a:lnTo>
                    <a:lnTo>
                      <a:pt x="36" y="180"/>
                    </a:lnTo>
                    <a:lnTo>
                      <a:pt x="36" y="246"/>
                    </a:lnTo>
                    <a:lnTo>
                      <a:pt x="36" y="354"/>
                    </a:lnTo>
                    <a:lnTo>
                      <a:pt x="36" y="510"/>
                    </a:lnTo>
                    <a:lnTo>
                      <a:pt x="36" y="570"/>
                    </a:lnTo>
                    <a:lnTo>
                      <a:pt x="18" y="600"/>
                    </a:lnTo>
                    <a:lnTo>
                      <a:pt x="18" y="612"/>
                    </a:lnTo>
                    <a:lnTo>
                      <a:pt x="6" y="630"/>
                    </a:lnTo>
                    <a:lnTo>
                      <a:pt x="18" y="642"/>
                    </a:lnTo>
                    <a:lnTo>
                      <a:pt x="36" y="630"/>
                    </a:lnTo>
                    <a:lnTo>
                      <a:pt x="48" y="636"/>
                    </a:lnTo>
                    <a:lnTo>
                      <a:pt x="60" y="624"/>
                    </a:lnTo>
                    <a:lnTo>
                      <a:pt x="48" y="612"/>
                    </a:lnTo>
                    <a:lnTo>
                      <a:pt x="66" y="588"/>
                    </a:lnTo>
                    <a:lnTo>
                      <a:pt x="96" y="594"/>
                    </a:lnTo>
                    <a:lnTo>
                      <a:pt x="102" y="624"/>
                    </a:lnTo>
                    <a:lnTo>
                      <a:pt x="120" y="636"/>
                    </a:lnTo>
                    <a:lnTo>
                      <a:pt x="144" y="666"/>
                    </a:lnTo>
                    <a:lnTo>
                      <a:pt x="144" y="684"/>
                    </a:lnTo>
                    <a:lnTo>
                      <a:pt x="156" y="708"/>
                    </a:lnTo>
                    <a:lnTo>
                      <a:pt x="186" y="708"/>
                    </a:lnTo>
                    <a:lnTo>
                      <a:pt x="210" y="678"/>
                    </a:lnTo>
                    <a:lnTo>
                      <a:pt x="228" y="642"/>
                    </a:lnTo>
                    <a:lnTo>
                      <a:pt x="264" y="630"/>
                    </a:lnTo>
                    <a:lnTo>
                      <a:pt x="282" y="642"/>
                    </a:lnTo>
                    <a:lnTo>
                      <a:pt x="300" y="648"/>
                    </a:lnTo>
                    <a:lnTo>
                      <a:pt x="312" y="624"/>
                    </a:lnTo>
                    <a:lnTo>
                      <a:pt x="318" y="492"/>
                    </a:lnTo>
                    <a:lnTo>
                      <a:pt x="606" y="49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6" name="Freeform 11"/>
              <p:cNvSpPr>
                <a:spLocks/>
              </p:cNvSpPr>
              <p:nvPr/>
            </p:nvSpPr>
            <p:spPr bwMode="auto">
              <a:xfrm>
                <a:off x="2991" y="5194"/>
                <a:ext cx="80" cy="227"/>
              </a:xfrm>
              <a:custGeom>
                <a:avLst/>
                <a:gdLst>
                  <a:gd name="T0" fmla="*/ 236 w 42"/>
                  <a:gd name="T1" fmla="*/ 0 h 120"/>
                  <a:gd name="T2" fmla="*/ 76 w 42"/>
                  <a:gd name="T3" fmla="*/ 615 h 120"/>
                  <a:gd name="T4" fmla="*/ 0 w 42"/>
                  <a:gd name="T5" fmla="*/ 844 h 120"/>
                  <a:gd name="T6" fmla="*/ 236 w 42"/>
                  <a:gd name="T7" fmla="*/ 1003 h 120"/>
                  <a:gd name="T8" fmla="*/ 320 w 42"/>
                  <a:gd name="T9" fmla="*/ 1152 h 120"/>
                  <a:gd name="T10" fmla="*/ 320 w 42"/>
                  <a:gd name="T11" fmla="*/ 1464 h 120"/>
                  <a:gd name="T12" fmla="*/ 396 w 42"/>
                  <a:gd name="T13" fmla="*/ 1536 h 120"/>
                  <a:gd name="T14" fmla="*/ 552 w 42"/>
                  <a:gd name="T15" fmla="*/ 1305 h 120"/>
                  <a:gd name="T16" fmla="*/ 476 w 42"/>
                  <a:gd name="T17" fmla="*/ 844 h 120"/>
                  <a:gd name="T18" fmla="*/ 396 w 42"/>
                  <a:gd name="T19" fmla="*/ 462 h 120"/>
                  <a:gd name="T20" fmla="*/ 236 w 42"/>
                  <a:gd name="T21" fmla="*/ 386 h 120"/>
                  <a:gd name="T22" fmla="*/ 320 w 42"/>
                  <a:gd name="T23" fmla="*/ 76 h 120"/>
                  <a:gd name="T24" fmla="*/ 236 w 42"/>
                  <a:gd name="T25" fmla="*/ 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120"/>
                  <a:gd name="T41" fmla="*/ 42 w 42"/>
                  <a:gd name="T42" fmla="*/ 120 h 12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120">
                    <a:moveTo>
                      <a:pt x="18" y="0"/>
                    </a:moveTo>
                    <a:lnTo>
                      <a:pt x="6" y="48"/>
                    </a:lnTo>
                    <a:lnTo>
                      <a:pt x="0" y="66"/>
                    </a:lnTo>
                    <a:lnTo>
                      <a:pt x="18" y="78"/>
                    </a:lnTo>
                    <a:lnTo>
                      <a:pt x="24" y="90"/>
                    </a:lnTo>
                    <a:lnTo>
                      <a:pt x="24" y="114"/>
                    </a:lnTo>
                    <a:lnTo>
                      <a:pt x="30" y="120"/>
                    </a:lnTo>
                    <a:lnTo>
                      <a:pt x="42" y="102"/>
                    </a:lnTo>
                    <a:lnTo>
                      <a:pt x="36" y="66"/>
                    </a:lnTo>
                    <a:lnTo>
                      <a:pt x="30" y="36"/>
                    </a:lnTo>
                    <a:lnTo>
                      <a:pt x="18" y="30"/>
                    </a:lnTo>
                    <a:lnTo>
                      <a:pt x="24" y="6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FF99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351" name="Freeform 12"/>
            <p:cNvSpPr>
              <a:spLocks/>
            </p:cNvSpPr>
            <p:nvPr/>
          </p:nvSpPr>
          <p:spPr bwMode="auto">
            <a:xfrm>
              <a:off x="5712" y="5468"/>
              <a:ext cx="1181" cy="1888"/>
            </a:xfrm>
            <a:custGeom>
              <a:avLst/>
              <a:gdLst>
                <a:gd name="T0" fmla="*/ 176 w 625"/>
                <a:gd name="T1" fmla="*/ 0 h 1000"/>
                <a:gd name="T2" fmla="*/ 100 w 625"/>
                <a:gd name="T3" fmla="*/ 4826 h 1000"/>
                <a:gd name="T4" fmla="*/ 0 w 625"/>
                <a:gd name="T5" fmla="*/ 12708 h 1000"/>
                <a:gd name="T6" fmla="*/ 661 w 625"/>
                <a:gd name="T7" fmla="*/ 12551 h 1000"/>
                <a:gd name="T8" fmla="*/ 2882 w 625"/>
                <a:gd name="T9" fmla="*/ 11777 h 1000"/>
                <a:gd name="T10" fmla="*/ 3199 w 625"/>
                <a:gd name="T11" fmla="*/ 11536 h 1000"/>
                <a:gd name="T12" fmla="*/ 3874 w 625"/>
                <a:gd name="T13" fmla="*/ 10801 h 1000"/>
                <a:gd name="T14" fmla="*/ 4195 w 625"/>
                <a:gd name="T15" fmla="*/ 10558 h 1000"/>
                <a:gd name="T16" fmla="*/ 4588 w 625"/>
                <a:gd name="T17" fmla="*/ 10486 h 1000"/>
                <a:gd name="T18" fmla="*/ 5346 w 625"/>
                <a:gd name="T19" fmla="*/ 10762 h 1000"/>
                <a:gd name="T20" fmla="*/ 5803 w 625"/>
                <a:gd name="T21" fmla="*/ 10762 h 1000"/>
                <a:gd name="T22" fmla="*/ 6273 w 625"/>
                <a:gd name="T23" fmla="*/ 10518 h 1000"/>
                <a:gd name="T24" fmla="*/ 7381 w 625"/>
                <a:gd name="T25" fmla="*/ 10276 h 1000"/>
                <a:gd name="T26" fmla="*/ 7683 w 625"/>
                <a:gd name="T27" fmla="*/ 10329 h 1000"/>
                <a:gd name="T28" fmla="*/ 7751 w 625"/>
                <a:gd name="T29" fmla="*/ 9429 h 1000"/>
                <a:gd name="T30" fmla="*/ 7970 w 625"/>
                <a:gd name="T31" fmla="*/ 9225 h 1000"/>
                <a:gd name="T32" fmla="*/ 6752 w 625"/>
                <a:gd name="T33" fmla="*/ 9213 h 1000"/>
                <a:gd name="T34" fmla="*/ 6780 w 625"/>
                <a:gd name="T35" fmla="*/ 5396 h 1000"/>
                <a:gd name="T36" fmla="*/ 7827 w 625"/>
                <a:gd name="T37" fmla="*/ 5426 h 1000"/>
                <a:gd name="T38" fmla="*/ 7916 w 625"/>
                <a:gd name="T39" fmla="*/ 53 h 1000"/>
                <a:gd name="T40" fmla="*/ 7895 w 625"/>
                <a:gd name="T41" fmla="*/ 76 h 1000"/>
                <a:gd name="T42" fmla="*/ 176 w 625"/>
                <a:gd name="T43" fmla="*/ 0 h 10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5"/>
                <a:gd name="T67" fmla="*/ 0 h 1000"/>
                <a:gd name="T68" fmla="*/ 625 w 625"/>
                <a:gd name="T69" fmla="*/ 1000 h 10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5" h="1000">
                  <a:moveTo>
                    <a:pt x="14" y="0"/>
                  </a:moveTo>
                  <a:lnTo>
                    <a:pt x="8" y="380"/>
                  </a:lnTo>
                  <a:lnTo>
                    <a:pt x="0" y="1000"/>
                  </a:lnTo>
                  <a:lnTo>
                    <a:pt x="52" y="988"/>
                  </a:lnTo>
                  <a:lnTo>
                    <a:pt x="226" y="927"/>
                  </a:lnTo>
                  <a:lnTo>
                    <a:pt x="251" y="908"/>
                  </a:lnTo>
                  <a:lnTo>
                    <a:pt x="304" y="850"/>
                  </a:lnTo>
                  <a:lnTo>
                    <a:pt x="329" y="831"/>
                  </a:lnTo>
                  <a:lnTo>
                    <a:pt x="360" y="825"/>
                  </a:lnTo>
                  <a:lnTo>
                    <a:pt x="419" y="847"/>
                  </a:lnTo>
                  <a:lnTo>
                    <a:pt x="455" y="847"/>
                  </a:lnTo>
                  <a:lnTo>
                    <a:pt x="492" y="828"/>
                  </a:lnTo>
                  <a:lnTo>
                    <a:pt x="579" y="809"/>
                  </a:lnTo>
                  <a:lnTo>
                    <a:pt x="603" y="813"/>
                  </a:lnTo>
                  <a:lnTo>
                    <a:pt x="608" y="742"/>
                  </a:lnTo>
                  <a:lnTo>
                    <a:pt x="625" y="726"/>
                  </a:lnTo>
                  <a:lnTo>
                    <a:pt x="530" y="725"/>
                  </a:lnTo>
                  <a:lnTo>
                    <a:pt x="532" y="425"/>
                  </a:lnTo>
                  <a:lnTo>
                    <a:pt x="614" y="427"/>
                  </a:lnTo>
                  <a:lnTo>
                    <a:pt x="621" y="4"/>
                  </a:lnTo>
                  <a:lnTo>
                    <a:pt x="619" y="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DF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2" name="Freeform 13"/>
            <p:cNvSpPr>
              <a:spLocks/>
            </p:cNvSpPr>
            <p:nvPr/>
          </p:nvSpPr>
          <p:spPr bwMode="auto">
            <a:xfrm>
              <a:off x="5710" y="5466"/>
              <a:ext cx="1179" cy="1892"/>
            </a:xfrm>
            <a:custGeom>
              <a:avLst/>
              <a:gdLst>
                <a:gd name="T0" fmla="*/ 153 w 624"/>
                <a:gd name="T1" fmla="*/ 0 h 1002"/>
                <a:gd name="T2" fmla="*/ 153 w 624"/>
                <a:gd name="T3" fmla="*/ 4806 h 1002"/>
                <a:gd name="T4" fmla="*/ 0 w 624"/>
                <a:gd name="T5" fmla="*/ 12740 h 1002"/>
                <a:gd name="T6" fmla="*/ 690 w 624"/>
                <a:gd name="T7" fmla="*/ 12583 h 1002"/>
                <a:gd name="T8" fmla="*/ 2906 w 624"/>
                <a:gd name="T9" fmla="*/ 11822 h 1002"/>
                <a:gd name="T10" fmla="*/ 3210 w 624"/>
                <a:gd name="T11" fmla="*/ 11520 h 1002"/>
                <a:gd name="T12" fmla="*/ 3898 w 624"/>
                <a:gd name="T13" fmla="*/ 10831 h 1002"/>
                <a:gd name="T14" fmla="*/ 4210 w 624"/>
                <a:gd name="T15" fmla="*/ 10604 h 1002"/>
                <a:gd name="T16" fmla="*/ 4588 w 624"/>
                <a:gd name="T17" fmla="*/ 10521 h 1002"/>
                <a:gd name="T18" fmla="*/ 5355 w 624"/>
                <a:gd name="T19" fmla="*/ 10750 h 1002"/>
                <a:gd name="T20" fmla="*/ 5816 w 624"/>
                <a:gd name="T21" fmla="*/ 10750 h 1002"/>
                <a:gd name="T22" fmla="*/ 6273 w 624"/>
                <a:gd name="T23" fmla="*/ 10521 h 1002"/>
                <a:gd name="T24" fmla="*/ 7418 w 624"/>
                <a:gd name="T25" fmla="*/ 10293 h 1002"/>
                <a:gd name="T26" fmla="*/ 7722 w 624"/>
                <a:gd name="T27" fmla="*/ 10376 h 1002"/>
                <a:gd name="T28" fmla="*/ 7722 w 624"/>
                <a:gd name="T29" fmla="*/ 9458 h 1002"/>
                <a:gd name="T30" fmla="*/ 7954 w 624"/>
                <a:gd name="T31" fmla="*/ 9232 h 1002"/>
                <a:gd name="T32" fmla="*/ 6804 w 624"/>
                <a:gd name="T33" fmla="*/ 9232 h 1002"/>
                <a:gd name="T34" fmla="*/ 6804 w 624"/>
                <a:gd name="T35" fmla="*/ 5412 h 1002"/>
                <a:gd name="T36" fmla="*/ 7798 w 624"/>
                <a:gd name="T37" fmla="*/ 5412 h 1002"/>
                <a:gd name="T38" fmla="*/ 7954 w 624"/>
                <a:gd name="T39" fmla="*/ 76 h 1002"/>
                <a:gd name="T40" fmla="*/ 7879 w 624"/>
                <a:gd name="T41" fmla="*/ 76 h 1002"/>
                <a:gd name="T42" fmla="*/ 153 w 624"/>
                <a:gd name="T43" fmla="*/ 0 h 100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4"/>
                <a:gd name="T67" fmla="*/ 0 h 1002"/>
                <a:gd name="T68" fmla="*/ 624 w 624"/>
                <a:gd name="T69" fmla="*/ 1002 h 100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4" h="1002">
                  <a:moveTo>
                    <a:pt x="12" y="0"/>
                  </a:moveTo>
                  <a:lnTo>
                    <a:pt x="12" y="378"/>
                  </a:lnTo>
                  <a:lnTo>
                    <a:pt x="0" y="1002"/>
                  </a:lnTo>
                  <a:lnTo>
                    <a:pt x="54" y="990"/>
                  </a:lnTo>
                  <a:lnTo>
                    <a:pt x="228" y="930"/>
                  </a:lnTo>
                  <a:lnTo>
                    <a:pt x="252" y="906"/>
                  </a:lnTo>
                  <a:lnTo>
                    <a:pt x="306" y="852"/>
                  </a:lnTo>
                  <a:lnTo>
                    <a:pt x="330" y="834"/>
                  </a:lnTo>
                  <a:lnTo>
                    <a:pt x="360" y="828"/>
                  </a:lnTo>
                  <a:lnTo>
                    <a:pt x="420" y="846"/>
                  </a:lnTo>
                  <a:lnTo>
                    <a:pt x="456" y="846"/>
                  </a:lnTo>
                  <a:lnTo>
                    <a:pt x="492" y="828"/>
                  </a:lnTo>
                  <a:lnTo>
                    <a:pt x="582" y="810"/>
                  </a:lnTo>
                  <a:lnTo>
                    <a:pt x="606" y="816"/>
                  </a:lnTo>
                  <a:lnTo>
                    <a:pt x="606" y="744"/>
                  </a:lnTo>
                  <a:lnTo>
                    <a:pt x="624" y="726"/>
                  </a:lnTo>
                  <a:lnTo>
                    <a:pt x="534" y="726"/>
                  </a:lnTo>
                  <a:lnTo>
                    <a:pt x="534" y="426"/>
                  </a:lnTo>
                  <a:lnTo>
                    <a:pt x="612" y="426"/>
                  </a:lnTo>
                  <a:lnTo>
                    <a:pt x="624" y="6"/>
                  </a:lnTo>
                  <a:lnTo>
                    <a:pt x="618" y="6"/>
                  </a:lnTo>
                  <a:lnTo>
                    <a:pt x="1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3" name="Freeform 14"/>
            <p:cNvSpPr>
              <a:spLocks/>
            </p:cNvSpPr>
            <p:nvPr/>
          </p:nvSpPr>
          <p:spPr bwMode="auto">
            <a:xfrm>
              <a:off x="1949" y="912"/>
              <a:ext cx="2780" cy="1254"/>
            </a:xfrm>
            <a:custGeom>
              <a:avLst/>
              <a:gdLst>
                <a:gd name="T0" fmla="*/ 16767 w 1472"/>
                <a:gd name="T1" fmla="*/ 3549 h 664"/>
                <a:gd name="T2" fmla="*/ 16376 w 1472"/>
                <a:gd name="T3" fmla="*/ 3966 h 664"/>
                <a:gd name="T4" fmla="*/ 17299 w 1472"/>
                <a:gd name="T5" fmla="*/ 4540 h 664"/>
                <a:gd name="T6" fmla="*/ 17496 w 1472"/>
                <a:gd name="T7" fmla="*/ 5624 h 664"/>
                <a:gd name="T8" fmla="*/ 17505 w 1472"/>
                <a:gd name="T9" fmla="*/ 5050 h 664"/>
                <a:gd name="T10" fmla="*/ 18725 w 1472"/>
                <a:gd name="T11" fmla="*/ 4965 h 664"/>
                <a:gd name="T12" fmla="*/ 18384 w 1472"/>
                <a:gd name="T13" fmla="*/ 5456 h 664"/>
                <a:gd name="T14" fmla="*/ 1373 w 1472"/>
                <a:gd name="T15" fmla="*/ 8143 h 664"/>
                <a:gd name="T16" fmla="*/ 659 w 1472"/>
                <a:gd name="T17" fmla="*/ 6859 h 664"/>
                <a:gd name="T18" fmla="*/ 357 w 1472"/>
                <a:gd name="T19" fmla="*/ 5671 h 664"/>
                <a:gd name="T20" fmla="*/ 0 w 1472"/>
                <a:gd name="T21" fmla="*/ 3564 h 664"/>
                <a:gd name="T22" fmla="*/ 514 w 1472"/>
                <a:gd name="T23" fmla="*/ 3078 h 664"/>
                <a:gd name="T24" fmla="*/ 714 w 1472"/>
                <a:gd name="T25" fmla="*/ 2032 h 664"/>
                <a:gd name="T26" fmla="*/ 1031 w 1472"/>
                <a:gd name="T27" fmla="*/ 1333 h 664"/>
                <a:gd name="T28" fmla="*/ 878 w 1472"/>
                <a:gd name="T29" fmla="*/ 903 h 664"/>
                <a:gd name="T30" fmla="*/ 272 w 1472"/>
                <a:gd name="T31" fmla="*/ 788 h 664"/>
                <a:gd name="T32" fmla="*/ 204 w 1472"/>
                <a:gd name="T33" fmla="*/ 153 h 664"/>
                <a:gd name="T34" fmla="*/ 1003 w 1472"/>
                <a:gd name="T35" fmla="*/ 153 h 664"/>
                <a:gd name="T36" fmla="*/ 1260 w 1472"/>
                <a:gd name="T37" fmla="*/ 89 h 664"/>
                <a:gd name="T38" fmla="*/ 2289 w 1472"/>
                <a:gd name="T39" fmla="*/ 432 h 664"/>
                <a:gd name="T40" fmla="*/ 2865 w 1472"/>
                <a:gd name="T41" fmla="*/ 878 h 664"/>
                <a:gd name="T42" fmla="*/ 4123 w 1472"/>
                <a:gd name="T43" fmla="*/ 1677 h 664"/>
                <a:gd name="T44" fmla="*/ 4882 w 1472"/>
                <a:gd name="T45" fmla="*/ 2147 h 664"/>
                <a:gd name="T46" fmla="*/ 6542 w 1472"/>
                <a:gd name="T47" fmla="*/ 2821 h 664"/>
                <a:gd name="T48" fmla="*/ 8043 w 1472"/>
                <a:gd name="T49" fmla="*/ 3737 h 664"/>
                <a:gd name="T50" fmla="*/ 10051 w 1472"/>
                <a:gd name="T51" fmla="*/ 3664 h 664"/>
                <a:gd name="T52" fmla="*/ 10251 w 1472"/>
                <a:gd name="T53" fmla="*/ 3894 h 664"/>
                <a:gd name="T54" fmla="*/ 11182 w 1472"/>
                <a:gd name="T55" fmla="*/ 3724 h 664"/>
                <a:gd name="T56" fmla="*/ 11637 w 1472"/>
                <a:gd name="T57" fmla="*/ 4276 h 664"/>
                <a:gd name="T58" fmla="*/ 12174 w 1472"/>
                <a:gd name="T59" fmla="*/ 3955 h 664"/>
                <a:gd name="T60" fmla="*/ 12757 w 1472"/>
                <a:gd name="T61" fmla="*/ 4009 h 664"/>
                <a:gd name="T62" fmla="*/ 13942 w 1472"/>
                <a:gd name="T63" fmla="*/ 3981 h 664"/>
                <a:gd name="T64" fmla="*/ 13526 w 1472"/>
                <a:gd name="T65" fmla="*/ 4070 h 664"/>
                <a:gd name="T66" fmla="*/ 13775 w 1472"/>
                <a:gd name="T67" fmla="*/ 4412 h 664"/>
                <a:gd name="T68" fmla="*/ 15345 w 1472"/>
                <a:gd name="T69" fmla="*/ 4693 h 664"/>
                <a:gd name="T70" fmla="*/ 15979 w 1472"/>
                <a:gd name="T71" fmla="*/ 4049 h 66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2"/>
                <a:gd name="T109" fmla="*/ 0 h 664"/>
                <a:gd name="T110" fmla="*/ 1472 w 1472"/>
                <a:gd name="T111" fmla="*/ 664 h 66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2" h="664">
                  <a:moveTo>
                    <a:pt x="1256" y="318"/>
                  </a:moveTo>
                  <a:lnTo>
                    <a:pt x="1318" y="279"/>
                  </a:lnTo>
                  <a:lnTo>
                    <a:pt x="1322" y="287"/>
                  </a:lnTo>
                  <a:lnTo>
                    <a:pt x="1287" y="312"/>
                  </a:lnTo>
                  <a:lnTo>
                    <a:pt x="1327" y="320"/>
                  </a:lnTo>
                  <a:lnTo>
                    <a:pt x="1360" y="357"/>
                  </a:lnTo>
                  <a:lnTo>
                    <a:pt x="1354" y="388"/>
                  </a:lnTo>
                  <a:lnTo>
                    <a:pt x="1375" y="442"/>
                  </a:lnTo>
                  <a:lnTo>
                    <a:pt x="1384" y="433"/>
                  </a:lnTo>
                  <a:lnTo>
                    <a:pt x="1376" y="397"/>
                  </a:lnTo>
                  <a:lnTo>
                    <a:pt x="1384" y="385"/>
                  </a:lnTo>
                  <a:lnTo>
                    <a:pt x="1472" y="390"/>
                  </a:lnTo>
                  <a:lnTo>
                    <a:pt x="1468" y="421"/>
                  </a:lnTo>
                  <a:lnTo>
                    <a:pt x="1445" y="429"/>
                  </a:lnTo>
                  <a:lnTo>
                    <a:pt x="1444" y="664"/>
                  </a:lnTo>
                  <a:lnTo>
                    <a:pt x="108" y="640"/>
                  </a:lnTo>
                  <a:lnTo>
                    <a:pt x="92" y="649"/>
                  </a:lnTo>
                  <a:lnTo>
                    <a:pt x="52" y="539"/>
                  </a:lnTo>
                  <a:lnTo>
                    <a:pt x="56" y="472"/>
                  </a:lnTo>
                  <a:lnTo>
                    <a:pt x="28" y="446"/>
                  </a:lnTo>
                  <a:lnTo>
                    <a:pt x="46" y="362"/>
                  </a:lnTo>
                  <a:lnTo>
                    <a:pt x="0" y="280"/>
                  </a:lnTo>
                  <a:lnTo>
                    <a:pt x="9" y="267"/>
                  </a:lnTo>
                  <a:lnTo>
                    <a:pt x="40" y="242"/>
                  </a:lnTo>
                  <a:lnTo>
                    <a:pt x="30" y="185"/>
                  </a:lnTo>
                  <a:lnTo>
                    <a:pt x="56" y="160"/>
                  </a:lnTo>
                  <a:lnTo>
                    <a:pt x="65" y="119"/>
                  </a:lnTo>
                  <a:lnTo>
                    <a:pt x="81" y="105"/>
                  </a:lnTo>
                  <a:lnTo>
                    <a:pt x="85" y="83"/>
                  </a:lnTo>
                  <a:lnTo>
                    <a:pt x="69" y="71"/>
                  </a:lnTo>
                  <a:lnTo>
                    <a:pt x="27" y="76"/>
                  </a:lnTo>
                  <a:lnTo>
                    <a:pt x="21" y="62"/>
                  </a:lnTo>
                  <a:lnTo>
                    <a:pt x="30" y="29"/>
                  </a:lnTo>
                  <a:lnTo>
                    <a:pt x="16" y="12"/>
                  </a:lnTo>
                  <a:lnTo>
                    <a:pt x="25" y="0"/>
                  </a:lnTo>
                  <a:lnTo>
                    <a:pt x="79" y="12"/>
                  </a:lnTo>
                  <a:lnTo>
                    <a:pt x="87" y="6"/>
                  </a:lnTo>
                  <a:lnTo>
                    <a:pt x="99" y="7"/>
                  </a:lnTo>
                  <a:lnTo>
                    <a:pt x="115" y="30"/>
                  </a:lnTo>
                  <a:lnTo>
                    <a:pt x="180" y="34"/>
                  </a:lnTo>
                  <a:lnTo>
                    <a:pt x="196" y="63"/>
                  </a:lnTo>
                  <a:lnTo>
                    <a:pt x="225" y="69"/>
                  </a:lnTo>
                  <a:lnTo>
                    <a:pt x="304" y="133"/>
                  </a:lnTo>
                  <a:lnTo>
                    <a:pt x="324" y="132"/>
                  </a:lnTo>
                  <a:lnTo>
                    <a:pt x="372" y="151"/>
                  </a:lnTo>
                  <a:lnTo>
                    <a:pt x="384" y="169"/>
                  </a:lnTo>
                  <a:lnTo>
                    <a:pt x="436" y="173"/>
                  </a:lnTo>
                  <a:lnTo>
                    <a:pt x="514" y="222"/>
                  </a:lnTo>
                  <a:lnTo>
                    <a:pt x="498" y="231"/>
                  </a:lnTo>
                  <a:lnTo>
                    <a:pt x="632" y="294"/>
                  </a:lnTo>
                  <a:lnTo>
                    <a:pt x="733" y="307"/>
                  </a:lnTo>
                  <a:lnTo>
                    <a:pt x="790" y="288"/>
                  </a:lnTo>
                  <a:lnTo>
                    <a:pt x="795" y="308"/>
                  </a:lnTo>
                  <a:lnTo>
                    <a:pt x="806" y="306"/>
                  </a:lnTo>
                  <a:lnTo>
                    <a:pt x="832" y="286"/>
                  </a:lnTo>
                  <a:lnTo>
                    <a:pt x="879" y="293"/>
                  </a:lnTo>
                  <a:lnTo>
                    <a:pt x="887" y="335"/>
                  </a:lnTo>
                  <a:lnTo>
                    <a:pt x="915" y="336"/>
                  </a:lnTo>
                  <a:lnTo>
                    <a:pt x="938" y="308"/>
                  </a:lnTo>
                  <a:lnTo>
                    <a:pt x="957" y="311"/>
                  </a:lnTo>
                  <a:lnTo>
                    <a:pt x="977" y="328"/>
                  </a:lnTo>
                  <a:lnTo>
                    <a:pt x="1003" y="315"/>
                  </a:lnTo>
                  <a:lnTo>
                    <a:pt x="1063" y="312"/>
                  </a:lnTo>
                  <a:lnTo>
                    <a:pt x="1096" y="313"/>
                  </a:lnTo>
                  <a:lnTo>
                    <a:pt x="1093" y="320"/>
                  </a:lnTo>
                  <a:lnTo>
                    <a:pt x="1063" y="320"/>
                  </a:lnTo>
                  <a:lnTo>
                    <a:pt x="1039" y="321"/>
                  </a:lnTo>
                  <a:lnTo>
                    <a:pt x="1083" y="347"/>
                  </a:lnTo>
                  <a:lnTo>
                    <a:pt x="1145" y="345"/>
                  </a:lnTo>
                  <a:lnTo>
                    <a:pt x="1206" y="369"/>
                  </a:lnTo>
                  <a:lnTo>
                    <a:pt x="1236" y="352"/>
                  </a:lnTo>
                  <a:lnTo>
                    <a:pt x="1256" y="31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4" name="Freeform 15"/>
            <p:cNvSpPr>
              <a:spLocks/>
            </p:cNvSpPr>
            <p:nvPr/>
          </p:nvSpPr>
          <p:spPr bwMode="auto">
            <a:xfrm>
              <a:off x="1949" y="912"/>
              <a:ext cx="2776" cy="1257"/>
            </a:xfrm>
            <a:custGeom>
              <a:avLst/>
              <a:gdLst>
                <a:gd name="T0" fmla="*/ 16790 w 1470"/>
                <a:gd name="T1" fmla="*/ 3577 h 666"/>
                <a:gd name="T2" fmla="*/ 16329 w 1470"/>
                <a:gd name="T3" fmla="*/ 3962 h 666"/>
                <a:gd name="T4" fmla="*/ 17321 w 1470"/>
                <a:gd name="T5" fmla="*/ 4492 h 666"/>
                <a:gd name="T6" fmla="*/ 17474 w 1470"/>
                <a:gd name="T7" fmla="*/ 5636 h 666"/>
                <a:gd name="T8" fmla="*/ 17474 w 1470"/>
                <a:gd name="T9" fmla="*/ 5022 h 666"/>
                <a:gd name="T10" fmla="*/ 18694 w 1470"/>
                <a:gd name="T11" fmla="*/ 4949 h 666"/>
                <a:gd name="T12" fmla="*/ 18391 w 1470"/>
                <a:gd name="T13" fmla="*/ 5404 h 666"/>
                <a:gd name="T14" fmla="*/ 1373 w 1470"/>
                <a:gd name="T15" fmla="*/ 8150 h 666"/>
                <a:gd name="T16" fmla="*/ 687 w 1470"/>
                <a:gd name="T17" fmla="*/ 6849 h 666"/>
                <a:gd name="T18" fmla="*/ 385 w 1470"/>
                <a:gd name="T19" fmla="*/ 5636 h 666"/>
                <a:gd name="T20" fmla="*/ 0 w 1470"/>
                <a:gd name="T21" fmla="*/ 3577 h 666"/>
                <a:gd name="T22" fmla="*/ 531 w 1470"/>
                <a:gd name="T23" fmla="*/ 3046 h 666"/>
                <a:gd name="T24" fmla="*/ 687 w 1470"/>
                <a:gd name="T25" fmla="*/ 2059 h 666"/>
                <a:gd name="T26" fmla="*/ 1071 w 1470"/>
                <a:gd name="T27" fmla="*/ 1297 h 666"/>
                <a:gd name="T28" fmla="*/ 842 w 1470"/>
                <a:gd name="T29" fmla="*/ 915 h 666"/>
                <a:gd name="T30" fmla="*/ 229 w 1470"/>
                <a:gd name="T31" fmla="*/ 759 h 666"/>
                <a:gd name="T32" fmla="*/ 229 w 1470"/>
                <a:gd name="T33" fmla="*/ 153 h 666"/>
                <a:gd name="T34" fmla="*/ 991 w 1470"/>
                <a:gd name="T35" fmla="*/ 153 h 666"/>
                <a:gd name="T36" fmla="*/ 1220 w 1470"/>
                <a:gd name="T37" fmla="*/ 75 h 666"/>
                <a:gd name="T38" fmla="*/ 2289 w 1470"/>
                <a:gd name="T39" fmla="*/ 457 h 666"/>
                <a:gd name="T40" fmla="*/ 2903 w 1470"/>
                <a:gd name="T41" fmla="*/ 915 h 666"/>
                <a:gd name="T42" fmla="*/ 4122 w 1470"/>
                <a:gd name="T43" fmla="*/ 1674 h 666"/>
                <a:gd name="T44" fmla="*/ 4882 w 1470"/>
                <a:gd name="T45" fmla="*/ 2131 h 666"/>
                <a:gd name="T46" fmla="*/ 6559 w 1470"/>
                <a:gd name="T47" fmla="*/ 2818 h 666"/>
                <a:gd name="T48" fmla="*/ 8013 w 1470"/>
                <a:gd name="T49" fmla="*/ 3733 h 666"/>
                <a:gd name="T50" fmla="*/ 10075 w 1470"/>
                <a:gd name="T51" fmla="*/ 3658 h 666"/>
                <a:gd name="T52" fmla="*/ 10224 w 1470"/>
                <a:gd name="T53" fmla="*/ 3886 h 666"/>
                <a:gd name="T54" fmla="*/ 11219 w 1470"/>
                <a:gd name="T55" fmla="*/ 3733 h 666"/>
                <a:gd name="T56" fmla="*/ 11680 w 1470"/>
                <a:gd name="T57" fmla="*/ 4264 h 666"/>
                <a:gd name="T58" fmla="*/ 12211 w 1470"/>
                <a:gd name="T59" fmla="*/ 3962 h 666"/>
                <a:gd name="T60" fmla="*/ 12741 w 1470"/>
                <a:gd name="T61" fmla="*/ 3962 h 666"/>
                <a:gd name="T62" fmla="*/ 13969 w 1470"/>
                <a:gd name="T63" fmla="*/ 3962 h 666"/>
                <a:gd name="T64" fmla="*/ 13508 w 1470"/>
                <a:gd name="T65" fmla="*/ 4033 h 666"/>
                <a:gd name="T66" fmla="*/ 13812 w 1470"/>
                <a:gd name="T67" fmla="*/ 4416 h 666"/>
                <a:gd name="T68" fmla="*/ 15334 w 1470"/>
                <a:gd name="T69" fmla="*/ 4645 h 666"/>
                <a:gd name="T70" fmla="*/ 15948 w 1470"/>
                <a:gd name="T71" fmla="*/ 4033 h 66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0"/>
                <a:gd name="T109" fmla="*/ 0 h 666"/>
                <a:gd name="T110" fmla="*/ 1470 w 1470"/>
                <a:gd name="T111" fmla="*/ 666 h 66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0" h="666">
                  <a:moveTo>
                    <a:pt x="1254" y="318"/>
                  </a:moveTo>
                  <a:lnTo>
                    <a:pt x="1320" y="282"/>
                  </a:lnTo>
                  <a:lnTo>
                    <a:pt x="1320" y="288"/>
                  </a:lnTo>
                  <a:lnTo>
                    <a:pt x="1284" y="312"/>
                  </a:lnTo>
                  <a:lnTo>
                    <a:pt x="1326" y="318"/>
                  </a:lnTo>
                  <a:lnTo>
                    <a:pt x="1362" y="354"/>
                  </a:lnTo>
                  <a:lnTo>
                    <a:pt x="1356" y="390"/>
                  </a:lnTo>
                  <a:lnTo>
                    <a:pt x="1374" y="444"/>
                  </a:lnTo>
                  <a:lnTo>
                    <a:pt x="1386" y="432"/>
                  </a:lnTo>
                  <a:lnTo>
                    <a:pt x="1374" y="396"/>
                  </a:lnTo>
                  <a:lnTo>
                    <a:pt x="1386" y="384"/>
                  </a:lnTo>
                  <a:lnTo>
                    <a:pt x="1470" y="390"/>
                  </a:lnTo>
                  <a:lnTo>
                    <a:pt x="1470" y="420"/>
                  </a:lnTo>
                  <a:lnTo>
                    <a:pt x="1446" y="426"/>
                  </a:lnTo>
                  <a:lnTo>
                    <a:pt x="1446" y="666"/>
                  </a:lnTo>
                  <a:lnTo>
                    <a:pt x="108" y="642"/>
                  </a:lnTo>
                  <a:lnTo>
                    <a:pt x="90" y="648"/>
                  </a:lnTo>
                  <a:lnTo>
                    <a:pt x="54" y="540"/>
                  </a:lnTo>
                  <a:lnTo>
                    <a:pt x="54" y="474"/>
                  </a:lnTo>
                  <a:lnTo>
                    <a:pt x="30" y="444"/>
                  </a:lnTo>
                  <a:lnTo>
                    <a:pt x="48" y="360"/>
                  </a:lnTo>
                  <a:lnTo>
                    <a:pt x="0" y="282"/>
                  </a:lnTo>
                  <a:lnTo>
                    <a:pt x="12" y="264"/>
                  </a:lnTo>
                  <a:lnTo>
                    <a:pt x="42" y="240"/>
                  </a:lnTo>
                  <a:lnTo>
                    <a:pt x="30" y="186"/>
                  </a:lnTo>
                  <a:lnTo>
                    <a:pt x="54" y="162"/>
                  </a:lnTo>
                  <a:lnTo>
                    <a:pt x="66" y="120"/>
                  </a:lnTo>
                  <a:lnTo>
                    <a:pt x="84" y="102"/>
                  </a:lnTo>
                  <a:lnTo>
                    <a:pt x="84" y="84"/>
                  </a:lnTo>
                  <a:lnTo>
                    <a:pt x="66" y="72"/>
                  </a:lnTo>
                  <a:lnTo>
                    <a:pt x="24" y="78"/>
                  </a:lnTo>
                  <a:lnTo>
                    <a:pt x="18" y="60"/>
                  </a:lnTo>
                  <a:lnTo>
                    <a:pt x="30" y="30"/>
                  </a:lnTo>
                  <a:lnTo>
                    <a:pt x="18" y="12"/>
                  </a:lnTo>
                  <a:lnTo>
                    <a:pt x="24" y="0"/>
                  </a:lnTo>
                  <a:lnTo>
                    <a:pt x="78" y="12"/>
                  </a:lnTo>
                  <a:lnTo>
                    <a:pt x="90" y="6"/>
                  </a:lnTo>
                  <a:lnTo>
                    <a:pt x="96" y="6"/>
                  </a:lnTo>
                  <a:lnTo>
                    <a:pt x="114" y="30"/>
                  </a:lnTo>
                  <a:lnTo>
                    <a:pt x="180" y="36"/>
                  </a:lnTo>
                  <a:lnTo>
                    <a:pt x="198" y="66"/>
                  </a:lnTo>
                  <a:lnTo>
                    <a:pt x="228" y="72"/>
                  </a:lnTo>
                  <a:lnTo>
                    <a:pt x="306" y="132"/>
                  </a:lnTo>
                  <a:lnTo>
                    <a:pt x="324" y="132"/>
                  </a:lnTo>
                  <a:lnTo>
                    <a:pt x="372" y="150"/>
                  </a:lnTo>
                  <a:lnTo>
                    <a:pt x="384" y="168"/>
                  </a:lnTo>
                  <a:lnTo>
                    <a:pt x="438" y="174"/>
                  </a:lnTo>
                  <a:lnTo>
                    <a:pt x="516" y="222"/>
                  </a:lnTo>
                  <a:lnTo>
                    <a:pt x="498" y="234"/>
                  </a:lnTo>
                  <a:lnTo>
                    <a:pt x="630" y="294"/>
                  </a:lnTo>
                  <a:lnTo>
                    <a:pt x="732" y="306"/>
                  </a:lnTo>
                  <a:lnTo>
                    <a:pt x="792" y="288"/>
                  </a:lnTo>
                  <a:lnTo>
                    <a:pt x="798" y="306"/>
                  </a:lnTo>
                  <a:lnTo>
                    <a:pt x="804" y="306"/>
                  </a:lnTo>
                  <a:lnTo>
                    <a:pt x="834" y="288"/>
                  </a:lnTo>
                  <a:lnTo>
                    <a:pt x="882" y="294"/>
                  </a:lnTo>
                  <a:lnTo>
                    <a:pt x="888" y="336"/>
                  </a:lnTo>
                  <a:lnTo>
                    <a:pt x="918" y="336"/>
                  </a:lnTo>
                  <a:lnTo>
                    <a:pt x="936" y="306"/>
                  </a:lnTo>
                  <a:lnTo>
                    <a:pt x="960" y="312"/>
                  </a:lnTo>
                  <a:lnTo>
                    <a:pt x="978" y="330"/>
                  </a:lnTo>
                  <a:lnTo>
                    <a:pt x="1002" y="312"/>
                  </a:lnTo>
                  <a:lnTo>
                    <a:pt x="1062" y="312"/>
                  </a:lnTo>
                  <a:lnTo>
                    <a:pt x="1098" y="312"/>
                  </a:lnTo>
                  <a:lnTo>
                    <a:pt x="1092" y="318"/>
                  </a:lnTo>
                  <a:lnTo>
                    <a:pt x="1062" y="318"/>
                  </a:lnTo>
                  <a:lnTo>
                    <a:pt x="1038" y="318"/>
                  </a:lnTo>
                  <a:lnTo>
                    <a:pt x="1086" y="348"/>
                  </a:lnTo>
                  <a:lnTo>
                    <a:pt x="1146" y="342"/>
                  </a:lnTo>
                  <a:lnTo>
                    <a:pt x="1206" y="366"/>
                  </a:lnTo>
                  <a:lnTo>
                    <a:pt x="1236" y="354"/>
                  </a:lnTo>
                  <a:lnTo>
                    <a:pt x="1254" y="31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5" name="Freeform 16"/>
            <p:cNvSpPr>
              <a:spLocks/>
            </p:cNvSpPr>
            <p:nvPr/>
          </p:nvSpPr>
          <p:spPr bwMode="auto">
            <a:xfrm>
              <a:off x="2485" y="2870"/>
              <a:ext cx="1819" cy="1662"/>
            </a:xfrm>
            <a:custGeom>
              <a:avLst/>
              <a:gdLst>
                <a:gd name="T0" fmla="*/ 3283 w 963"/>
                <a:gd name="T1" fmla="*/ 89 h 880"/>
                <a:gd name="T2" fmla="*/ 9091 w 963"/>
                <a:gd name="T3" fmla="*/ 585 h 880"/>
                <a:gd name="T4" fmla="*/ 9023 w 963"/>
                <a:gd name="T5" fmla="*/ 4540 h 880"/>
                <a:gd name="T6" fmla="*/ 9252 w 963"/>
                <a:gd name="T7" fmla="*/ 6899 h 880"/>
                <a:gd name="T8" fmla="*/ 11970 w 963"/>
                <a:gd name="T9" fmla="*/ 6945 h 880"/>
                <a:gd name="T10" fmla="*/ 11970 w 963"/>
                <a:gd name="T11" fmla="*/ 8318 h 880"/>
                <a:gd name="T12" fmla="*/ 12198 w 963"/>
                <a:gd name="T13" fmla="*/ 11196 h 880"/>
                <a:gd name="T14" fmla="*/ 2265 w 963"/>
                <a:gd name="T15" fmla="*/ 11022 h 880"/>
                <a:gd name="T16" fmla="*/ 1934 w 963"/>
                <a:gd name="T17" fmla="*/ 9553 h 880"/>
                <a:gd name="T18" fmla="*/ 2352 w 963"/>
                <a:gd name="T19" fmla="*/ 9324 h 880"/>
                <a:gd name="T20" fmla="*/ 2508 w 963"/>
                <a:gd name="T21" fmla="*/ 10151 h 880"/>
                <a:gd name="T22" fmla="*/ 3107 w 963"/>
                <a:gd name="T23" fmla="*/ 9770 h 880"/>
                <a:gd name="T24" fmla="*/ 3364 w 963"/>
                <a:gd name="T25" fmla="*/ 9492 h 880"/>
                <a:gd name="T26" fmla="*/ 4278 w 963"/>
                <a:gd name="T27" fmla="*/ 9196 h 880"/>
                <a:gd name="T28" fmla="*/ 5716 w 963"/>
                <a:gd name="T29" fmla="*/ 8731 h 880"/>
                <a:gd name="T30" fmla="*/ 4837 w 963"/>
                <a:gd name="T31" fmla="*/ 8361 h 880"/>
                <a:gd name="T32" fmla="*/ 4267 w 963"/>
                <a:gd name="T33" fmla="*/ 8803 h 880"/>
                <a:gd name="T34" fmla="*/ 4239 w 963"/>
                <a:gd name="T35" fmla="*/ 8618 h 880"/>
                <a:gd name="T36" fmla="*/ 3351 w 963"/>
                <a:gd name="T37" fmla="*/ 8446 h 880"/>
                <a:gd name="T38" fmla="*/ 3464 w 963"/>
                <a:gd name="T39" fmla="*/ 7944 h 880"/>
                <a:gd name="T40" fmla="*/ 3122 w 963"/>
                <a:gd name="T41" fmla="*/ 7405 h 880"/>
                <a:gd name="T42" fmla="*/ 2939 w 963"/>
                <a:gd name="T43" fmla="*/ 7033 h 880"/>
                <a:gd name="T44" fmla="*/ 2939 w 963"/>
                <a:gd name="T45" fmla="*/ 7490 h 880"/>
                <a:gd name="T46" fmla="*/ 2048 w 963"/>
                <a:gd name="T47" fmla="*/ 7702 h 880"/>
                <a:gd name="T48" fmla="*/ 1974 w 963"/>
                <a:gd name="T49" fmla="*/ 8792 h 880"/>
                <a:gd name="T50" fmla="*/ 2204 w 963"/>
                <a:gd name="T51" fmla="*/ 8931 h 880"/>
                <a:gd name="T52" fmla="*/ 2008 w 963"/>
                <a:gd name="T53" fmla="*/ 9075 h 880"/>
                <a:gd name="T54" fmla="*/ 1745 w 963"/>
                <a:gd name="T55" fmla="*/ 8878 h 880"/>
                <a:gd name="T56" fmla="*/ 1719 w 963"/>
                <a:gd name="T57" fmla="*/ 7558 h 880"/>
                <a:gd name="T58" fmla="*/ 1545 w 963"/>
                <a:gd name="T59" fmla="*/ 5571 h 880"/>
                <a:gd name="T60" fmla="*/ 1273 w 963"/>
                <a:gd name="T61" fmla="*/ 4480 h 880"/>
                <a:gd name="T62" fmla="*/ 1205 w 963"/>
                <a:gd name="T63" fmla="*/ 3942 h 880"/>
                <a:gd name="T64" fmla="*/ 788 w 963"/>
                <a:gd name="T65" fmla="*/ 3724 h 880"/>
                <a:gd name="T66" fmla="*/ 674 w 963"/>
                <a:gd name="T67" fmla="*/ 3360 h 880"/>
                <a:gd name="T68" fmla="*/ 176 w 963"/>
                <a:gd name="T69" fmla="*/ 1947 h 880"/>
                <a:gd name="T70" fmla="*/ 317 w 963"/>
                <a:gd name="T71" fmla="*/ 627 h 880"/>
                <a:gd name="T72" fmla="*/ 397 w 963"/>
                <a:gd name="T73" fmla="*/ 0 h 88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3"/>
                <a:gd name="T112" fmla="*/ 0 h 880"/>
                <a:gd name="T113" fmla="*/ 963 w 963"/>
                <a:gd name="T114" fmla="*/ 880 h 88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3" h="880">
                  <a:moveTo>
                    <a:pt x="31" y="0"/>
                  </a:moveTo>
                  <a:lnTo>
                    <a:pt x="258" y="7"/>
                  </a:lnTo>
                  <a:lnTo>
                    <a:pt x="259" y="40"/>
                  </a:lnTo>
                  <a:lnTo>
                    <a:pt x="714" y="46"/>
                  </a:lnTo>
                  <a:lnTo>
                    <a:pt x="715" y="46"/>
                  </a:lnTo>
                  <a:lnTo>
                    <a:pt x="709" y="357"/>
                  </a:lnTo>
                  <a:lnTo>
                    <a:pt x="731" y="357"/>
                  </a:lnTo>
                  <a:lnTo>
                    <a:pt x="727" y="542"/>
                  </a:lnTo>
                  <a:lnTo>
                    <a:pt x="726" y="543"/>
                  </a:lnTo>
                  <a:lnTo>
                    <a:pt x="940" y="546"/>
                  </a:lnTo>
                  <a:lnTo>
                    <a:pt x="941" y="546"/>
                  </a:lnTo>
                  <a:lnTo>
                    <a:pt x="940" y="654"/>
                  </a:lnTo>
                  <a:lnTo>
                    <a:pt x="963" y="655"/>
                  </a:lnTo>
                  <a:lnTo>
                    <a:pt x="958" y="880"/>
                  </a:lnTo>
                  <a:lnTo>
                    <a:pt x="797" y="876"/>
                  </a:lnTo>
                  <a:lnTo>
                    <a:pt x="178" y="866"/>
                  </a:lnTo>
                  <a:lnTo>
                    <a:pt x="176" y="834"/>
                  </a:lnTo>
                  <a:lnTo>
                    <a:pt x="152" y="751"/>
                  </a:lnTo>
                  <a:lnTo>
                    <a:pt x="157" y="733"/>
                  </a:lnTo>
                  <a:lnTo>
                    <a:pt x="185" y="733"/>
                  </a:lnTo>
                  <a:lnTo>
                    <a:pt x="192" y="764"/>
                  </a:lnTo>
                  <a:lnTo>
                    <a:pt x="197" y="798"/>
                  </a:lnTo>
                  <a:lnTo>
                    <a:pt x="215" y="808"/>
                  </a:lnTo>
                  <a:lnTo>
                    <a:pt x="244" y="768"/>
                  </a:lnTo>
                  <a:lnTo>
                    <a:pt x="261" y="762"/>
                  </a:lnTo>
                  <a:lnTo>
                    <a:pt x="264" y="746"/>
                  </a:lnTo>
                  <a:lnTo>
                    <a:pt x="318" y="743"/>
                  </a:lnTo>
                  <a:lnTo>
                    <a:pt x="336" y="723"/>
                  </a:lnTo>
                  <a:lnTo>
                    <a:pt x="361" y="721"/>
                  </a:lnTo>
                  <a:lnTo>
                    <a:pt x="449" y="686"/>
                  </a:lnTo>
                  <a:lnTo>
                    <a:pt x="405" y="684"/>
                  </a:lnTo>
                  <a:lnTo>
                    <a:pt x="380" y="657"/>
                  </a:lnTo>
                  <a:lnTo>
                    <a:pt x="375" y="677"/>
                  </a:lnTo>
                  <a:lnTo>
                    <a:pt x="335" y="692"/>
                  </a:lnTo>
                  <a:lnTo>
                    <a:pt x="325" y="683"/>
                  </a:lnTo>
                  <a:lnTo>
                    <a:pt x="333" y="677"/>
                  </a:lnTo>
                  <a:lnTo>
                    <a:pt x="284" y="676"/>
                  </a:lnTo>
                  <a:lnTo>
                    <a:pt x="263" y="664"/>
                  </a:lnTo>
                  <a:lnTo>
                    <a:pt x="264" y="649"/>
                  </a:lnTo>
                  <a:lnTo>
                    <a:pt x="272" y="624"/>
                  </a:lnTo>
                  <a:lnTo>
                    <a:pt x="246" y="590"/>
                  </a:lnTo>
                  <a:lnTo>
                    <a:pt x="245" y="582"/>
                  </a:lnTo>
                  <a:lnTo>
                    <a:pt x="243" y="558"/>
                  </a:lnTo>
                  <a:lnTo>
                    <a:pt x="231" y="553"/>
                  </a:lnTo>
                  <a:lnTo>
                    <a:pt x="235" y="570"/>
                  </a:lnTo>
                  <a:lnTo>
                    <a:pt x="231" y="589"/>
                  </a:lnTo>
                  <a:lnTo>
                    <a:pt x="216" y="598"/>
                  </a:lnTo>
                  <a:lnTo>
                    <a:pt x="161" y="605"/>
                  </a:lnTo>
                  <a:lnTo>
                    <a:pt x="155" y="616"/>
                  </a:lnTo>
                  <a:lnTo>
                    <a:pt x="155" y="691"/>
                  </a:lnTo>
                  <a:lnTo>
                    <a:pt x="167" y="695"/>
                  </a:lnTo>
                  <a:lnTo>
                    <a:pt x="173" y="702"/>
                  </a:lnTo>
                  <a:lnTo>
                    <a:pt x="158" y="704"/>
                  </a:lnTo>
                  <a:lnTo>
                    <a:pt x="158" y="713"/>
                  </a:lnTo>
                  <a:lnTo>
                    <a:pt x="140" y="709"/>
                  </a:lnTo>
                  <a:lnTo>
                    <a:pt x="137" y="698"/>
                  </a:lnTo>
                  <a:lnTo>
                    <a:pt x="142" y="619"/>
                  </a:lnTo>
                  <a:lnTo>
                    <a:pt x="135" y="594"/>
                  </a:lnTo>
                  <a:lnTo>
                    <a:pt x="129" y="473"/>
                  </a:lnTo>
                  <a:lnTo>
                    <a:pt x="121" y="438"/>
                  </a:lnTo>
                  <a:lnTo>
                    <a:pt x="117" y="352"/>
                  </a:lnTo>
                  <a:lnTo>
                    <a:pt x="100" y="352"/>
                  </a:lnTo>
                  <a:lnTo>
                    <a:pt x="92" y="330"/>
                  </a:lnTo>
                  <a:lnTo>
                    <a:pt x="95" y="310"/>
                  </a:lnTo>
                  <a:lnTo>
                    <a:pt x="79" y="308"/>
                  </a:lnTo>
                  <a:lnTo>
                    <a:pt x="62" y="293"/>
                  </a:lnTo>
                  <a:lnTo>
                    <a:pt x="47" y="277"/>
                  </a:lnTo>
                  <a:lnTo>
                    <a:pt x="53" y="264"/>
                  </a:lnTo>
                  <a:lnTo>
                    <a:pt x="49" y="224"/>
                  </a:lnTo>
                  <a:lnTo>
                    <a:pt x="14" y="153"/>
                  </a:lnTo>
                  <a:lnTo>
                    <a:pt x="6" y="109"/>
                  </a:lnTo>
                  <a:lnTo>
                    <a:pt x="25" y="49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6" name="Freeform 17"/>
            <p:cNvSpPr>
              <a:spLocks/>
            </p:cNvSpPr>
            <p:nvPr/>
          </p:nvSpPr>
          <p:spPr bwMode="auto">
            <a:xfrm>
              <a:off x="2481" y="2872"/>
              <a:ext cx="1825" cy="1654"/>
            </a:xfrm>
            <a:custGeom>
              <a:avLst/>
              <a:gdLst>
                <a:gd name="T0" fmla="*/ 3283 w 966"/>
                <a:gd name="T1" fmla="*/ 76 h 876"/>
                <a:gd name="T2" fmla="*/ 9099 w 966"/>
                <a:gd name="T3" fmla="*/ 531 h 876"/>
                <a:gd name="T4" fmla="*/ 9099 w 966"/>
                <a:gd name="T5" fmla="*/ 4496 h 876"/>
                <a:gd name="T6" fmla="*/ 9252 w 966"/>
                <a:gd name="T7" fmla="*/ 6867 h 876"/>
                <a:gd name="T8" fmla="*/ 12002 w 966"/>
                <a:gd name="T9" fmla="*/ 6941 h 876"/>
                <a:gd name="T10" fmla="*/ 12002 w 966"/>
                <a:gd name="T11" fmla="*/ 8313 h 876"/>
                <a:gd name="T12" fmla="*/ 12231 w 966"/>
                <a:gd name="T13" fmla="*/ 11134 h 876"/>
                <a:gd name="T14" fmla="*/ 2292 w 966"/>
                <a:gd name="T15" fmla="*/ 10979 h 876"/>
                <a:gd name="T16" fmla="*/ 1987 w 966"/>
                <a:gd name="T17" fmla="*/ 9533 h 876"/>
                <a:gd name="T18" fmla="*/ 2367 w 966"/>
                <a:gd name="T19" fmla="*/ 9301 h 876"/>
                <a:gd name="T20" fmla="*/ 2524 w 966"/>
                <a:gd name="T21" fmla="*/ 10143 h 876"/>
                <a:gd name="T22" fmla="*/ 3134 w 966"/>
                <a:gd name="T23" fmla="*/ 9762 h 876"/>
                <a:gd name="T24" fmla="*/ 3367 w 966"/>
                <a:gd name="T25" fmla="*/ 9458 h 876"/>
                <a:gd name="T26" fmla="*/ 4283 w 966"/>
                <a:gd name="T27" fmla="*/ 9148 h 876"/>
                <a:gd name="T28" fmla="*/ 5732 w 966"/>
                <a:gd name="T29" fmla="*/ 8691 h 876"/>
                <a:gd name="T30" fmla="*/ 4889 w 966"/>
                <a:gd name="T31" fmla="*/ 8313 h 876"/>
                <a:gd name="T32" fmla="*/ 4283 w 966"/>
                <a:gd name="T33" fmla="*/ 8770 h 876"/>
                <a:gd name="T34" fmla="*/ 4283 w 966"/>
                <a:gd name="T35" fmla="*/ 8617 h 876"/>
                <a:gd name="T36" fmla="*/ 3367 w 966"/>
                <a:gd name="T37" fmla="*/ 8461 h 876"/>
                <a:gd name="T38" fmla="*/ 3512 w 966"/>
                <a:gd name="T39" fmla="*/ 7928 h 876"/>
                <a:gd name="T40" fmla="*/ 3134 w 966"/>
                <a:gd name="T41" fmla="*/ 7398 h 876"/>
                <a:gd name="T42" fmla="*/ 2981 w 966"/>
                <a:gd name="T43" fmla="*/ 7013 h 876"/>
                <a:gd name="T44" fmla="*/ 2981 w 966"/>
                <a:gd name="T45" fmla="*/ 7473 h 876"/>
                <a:gd name="T46" fmla="*/ 2063 w 966"/>
                <a:gd name="T47" fmla="*/ 7700 h 876"/>
                <a:gd name="T48" fmla="*/ 1987 w 966"/>
                <a:gd name="T49" fmla="*/ 8770 h 876"/>
                <a:gd name="T50" fmla="*/ 2220 w 966"/>
                <a:gd name="T51" fmla="*/ 8920 h 876"/>
                <a:gd name="T52" fmla="*/ 2063 w 966"/>
                <a:gd name="T53" fmla="*/ 9072 h 876"/>
                <a:gd name="T54" fmla="*/ 1759 w 966"/>
                <a:gd name="T55" fmla="*/ 8844 h 876"/>
                <a:gd name="T56" fmla="*/ 1759 w 966"/>
                <a:gd name="T57" fmla="*/ 7551 h 876"/>
                <a:gd name="T58" fmla="*/ 1530 w 966"/>
                <a:gd name="T59" fmla="*/ 5564 h 876"/>
                <a:gd name="T60" fmla="*/ 1304 w 966"/>
                <a:gd name="T61" fmla="*/ 4496 h 876"/>
                <a:gd name="T62" fmla="*/ 1220 w 966"/>
                <a:gd name="T63" fmla="*/ 3965 h 876"/>
                <a:gd name="T64" fmla="*/ 843 w 966"/>
                <a:gd name="T65" fmla="*/ 3737 h 876"/>
                <a:gd name="T66" fmla="*/ 690 w 966"/>
                <a:gd name="T67" fmla="*/ 3351 h 876"/>
                <a:gd name="T68" fmla="*/ 229 w 966"/>
                <a:gd name="T69" fmla="*/ 1903 h 876"/>
                <a:gd name="T70" fmla="*/ 304 w 966"/>
                <a:gd name="T71" fmla="*/ 614 h 876"/>
                <a:gd name="T72" fmla="*/ 457 w 966"/>
                <a:gd name="T73" fmla="*/ 0 h 8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6"/>
                <a:gd name="T112" fmla="*/ 0 h 876"/>
                <a:gd name="T113" fmla="*/ 966 w 966"/>
                <a:gd name="T114" fmla="*/ 876 h 8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6" h="876">
                  <a:moveTo>
                    <a:pt x="36" y="0"/>
                  </a:moveTo>
                  <a:lnTo>
                    <a:pt x="258" y="6"/>
                  </a:lnTo>
                  <a:lnTo>
                    <a:pt x="264" y="42"/>
                  </a:lnTo>
                  <a:lnTo>
                    <a:pt x="714" y="42"/>
                  </a:lnTo>
                  <a:lnTo>
                    <a:pt x="714" y="354"/>
                  </a:lnTo>
                  <a:lnTo>
                    <a:pt x="732" y="354"/>
                  </a:lnTo>
                  <a:lnTo>
                    <a:pt x="726" y="540"/>
                  </a:lnTo>
                  <a:lnTo>
                    <a:pt x="942" y="546"/>
                  </a:lnTo>
                  <a:lnTo>
                    <a:pt x="942" y="654"/>
                  </a:lnTo>
                  <a:lnTo>
                    <a:pt x="966" y="654"/>
                  </a:lnTo>
                  <a:lnTo>
                    <a:pt x="960" y="876"/>
                  </a:lnTo>
                  <a:lnTo>
                    <a:pt x="798" y="876"/>
                  </a:lnTo>
                  <a:lnTo>
                    <a:pt x="180" y="864"/>
                  </a:lnTo>
                  <a:lnTo>
                    <a:pt x="180" y="834"/>
                  </a:lnTo>
                  <a:lnTo>
                    <a:pt x="156" y="750"/>
                  </a:lnTo>
                  <a:lnTo>
                    <a:pt x="156" y="732"/>
                  </a:lnTo>
                  <a:lnTo>
                    <a:pt x="186" y="732"/>
                  </a:lnTo>
                  <a:lnTo>
                    <a:pt x="192" y="762"/>
                  </a:lnTo>
                  <a:lnTo>
                    <a:pt x="198" y="798"/>
                  </a:lnTo>
                  <a:lnTo>
                    <a:pt x="216" y="804"/>
                  </a:lnTo>
                  <a:lnTo>
                    <a:pt x="246" y="768"/>
                  </a:lnTo>
                  <a:lnTo>
                    <a:pt x="264" y="762"/>
                  </a:lnTo>
                  <a:lnTo>
                    <a:pt x="264" y="744"/>
                  </a:lnTo>
                  <a:lnTo>
                    <a:pt x="318" y="744"/>
                  </a:lnTo>
                  <a:lnTo>
                    <a:pt x="336" y="720"/>
                  </a:lnTo>
                  <a:lnTo>
                    <a:pt x="366" y="720"/>
                  </a:lnTo>
                  <a:lnTo>
                    <a:pt x="450" y="684"/>
                  </a:lnTo>
                  <a:lnTo>
                    <a:pt x="408" y="684"/>
                  </a:lnTo>
                  <a:lnTo>
                    <a:pt x="384" y="654"/>
                  </a:lnTo>
                  <a:lnTo>
                    <a:pt x="378" y="678"/>
                  </a:lnTo>
                  <a:lnTo>
                    <a:pt x="336" y="690"/>
                  </a:lnTo>
                  <a:lnTo>
                    <a:pt x="330" y="684"/>
                  </a:lnTo>
                  <a:lnTo>
                    <a:pt x="336" y="678"/>
                  </a:lnTo>
                  <a:lnTo>
                    <a:pt x="288" y="672"/>
                  </a:lnTo>
                  <a:lnTo>
                    <a:pt x="264" y="666"/>
                  </a:lnTo>
                  <a:lnTo>
                    <a:pt x="264" y="648"/>
                  </a:lnTo>
                  <a:lnTo>
                    <a:pt x="276" y="624"/>
                  </a:lnTo>
                  <a:lnTo>
                    <a:pt x="246" y="588"/>
                  </a:lnTo>
                  <a:lnTo>
                    <a:pt x="246" y="582"/>
                  </a:lnTo>
                  <a:lnTo>
                    <a:pt x="246" y="558"/>
                  </a:lnTo>
                  <a:lnTo>
                    <a:pt x="234" y="552"/>
                  </a:lnTo>
                  <a:lnTo>
                    <a:pt x="240" y="570"/>
                  </a:lnTo>
                  <a:lnTo>
                    <a:pt x="234" y="588"/>
                  </a:lnTo>
                  <a:lnTo>
                    <a:pt x="216" y="594"/>
                  </a:lnTo>
                  <a:lnTo>
                    <a:pt x="162" y="606"/>
                  </a:lnTo>
                  <a:lnTo>
                    <a:pt x="156" y="618"/>
                  </a:lnTo>
                  <a:lnTo>
                    <a:pt x="156" y="690"/>
                  </a:lnTo>
                  <a:lnTo>
                    <a:pt x="168" y="696"/>
                  </a:lnTo>
                  <a:lnTo>
                    <a:pt x="174" y="702"/>
                  </a:lnTo>
                  <a:lnTo>
                    <a:pt x="162" y="702"/>
                  </a:lnTo>
                  <a:lnTo>
                    <a:pt x="162" y="714"/>
                  </a:lnTo>
                  <a:lnTo>
                    <a:pt x="144" y="708"/>
                  </a:lnTo>
                  <a:lnTo>
                    <a:pt x="138" y="696"/>
                  </a:lnTo>
                  <a:lnTo>
                    <a:pt x="144" y="618"/>
                  </a:lnTo>
                  <a:lnTo>
                    <a:pt x="138" y="594"/>
                  </a:lnTo>
                  <a:lnTo>
                    <a:pt x="132" y="474"/>
                  </a:lnTo>
                  <a:lnTo>
                    <a:pt x="120" y="438"/>
                  </a:lnTo>
                  <a:lnTo>
                    <a:pt x="120" y="354"/>
                  </a:lnTo>
                  <a:lnTo>
                    <a:pt x="102" y="354"/>
                  </a:lnTo>
                  <a:lnTo>
                    <a:pt x="96" y="330"/>
                  </a:lnTo>
                  <a:lnTo>
                    <a:pt x="96" y="312"/>
                  </a:lnTo>
                  <a:lnTo>
                    <a:pt x="78" y="306"/>
                  </a:lnTo>
                  <a:lnTo>
                    <a:pt x="66" y="294"/>
                  </a:lnTo>
                  <a:lnTo>
                    <a:pt x="48" y="276"/>
                  </a:lnTo>
                  <a:lnTo>
                    <a:pt x="54" y="264"/>
                  </a:lnTo>
                  <a:lnTo>
                    <a:pt x="54" y="222"/>
                  </a:lnTo>
                  <a:lnTo>
                    <a:pt x="18" y="150"/>
                  </a:lnTo>
                  <a:lnTo>
                    <a:pt x="6" y="108"/>
                  </a:lnTo>
                  <a:lnTo>
                    <a:pt x="24" y="48"/>
                  </a:ln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7" name="Freeform 18"/>
            <p:cNvSpPr>
              <a:spLocks/>
            </p:cNvSpPr>
            <p:nvPr/>
          </p:nvSpPr>
          <p:spPr bwMode="auto">
            <a:xfrm>
              <a:off x="4812" y="6182"/>
              <a:ext cx="919" cy="1210"/>
            </a:xfrm>
            <a:custGeom>
              <a:avLst/>
              <a:gdLst>
                <a:gd name="T0" fmla="*/ 6090 w 487"/>
                <a:gd name="T1" fmla="*/ 7883 h 641"/>
                <a:gd name="T2" fmla="*/ 6174 w 487"/>
                <a:gd name="T3" fmla="*/ 28 h 641"/>
                <a:gd name="T4" fmla="*/ 6174 w 487"/>
                <a:gd name="T5" fmla="*/ 0 h 641"/>
                <a:gd name="T6" fmla="*/ 5786 w 487"/>
                <a:gd name="T7" fmla="*/ 143 h 641"/>
                <a:gd name="T8" fmla="*/ 5505 w 487"/>
                <a:gd name="T9" fmla="*/ 457 h 641"/>
                <a:gd name="T10" fmla="*/ 5348 w 487"/>
                <a:gd name="T11" fmla="*/ 1091 h 641"/>
                <a:gd name="T12" fmla="*/ 4804 w 487"/>
                <a:gd name="T13" fmla="*/ 1614 h 641"/>
                <a:gd name="T14" fmla="*/ 4212 w 487"/>
                <a:gd name="T15" fmla="*/ 1574 h 641"/>
                <a:gd name="T16" fmla="*/ 3461 w 487"/>
                <a:gd name="T17" fmla="*/ 1272 h 641"/>
                <a:gd name="T18" fmla="*/ 3131 w 487"/>
                <a:gd name="T19" fmla="*/ 1257 h 641"/>
                <a:gd name="T20" fmla="*/ 2714 w 487"/>
                <a:gd name="T21" fmla="*/ 1614 h 641"/>
                <a:gd name="T22" fmla="*/ 1991 w 487"/>
                <a:gd name="T23" fmla="*/ 2071 h 641"/>
                <a:gd name="T24" fmla="*/ 1100 w 487"/>
                <a:gd name="T25" fmla="*/ 2084 h 641"/>
                <a:gd name="T26" fmla="*/ 887 w 487"/>
                <a:gd name="T27" fmla="*/ 2333 h 641"/>
                <a:gd name="T28" fmla="*/ 811 w 487"/>
                <a:gd name="T29" fmla="*/ 2833 h 641"/>
                <a:gd name="T30" fmla="*/ 598 w 487"/>
                <a:gd name="T31" fmla="*/ 3075 h 641"/>
                <a:gd name="T32" fmla="*/ 342 w 487"/>
                <a:gd name="T33" fmla="*/ 3135 h 641"/>
                <a:gd name="T34" fmla="*/ 53 w 487"/>
                <a:gd name="T35" fmla="*/ 3504 h 641"/>
                <a:gd name="T36" fmla="*/ 0 w 487"/>
                <a:gd name="T37" fmla="*/ 4077 h 641"/>
                <a:gd name="T38" fmla="*/ 289 w 487"/>
                <a:gd name="T39" fmla="*/ 4304 h 641"/>
                <a:gd name="T40" fmla="*/ 570 w 487"/>
                <a:gd name="T41" fmla="*/ 5002 h 641"/>
                <a:gd name="T42" fmla="*/ 570 w 487"/>
                <a:gd name="T43" fmla="*/ 5246 h 641"/>
                <a:gd name="T44" fmla="*/ 257 w 487"/>
                <a:gd name="T45" fmla="*/ 6197 h 641"/>
                <a:gd name="T46" fmla="*/ 370 w 487"/>
                <a:gd name="T47" fmla="*/ 6492 h 641"/>
                <a:gd name="T48" fmla="*/ 734 w 487"/>
                <a:gd name="T49" fmla="*/ 6752 h 641"/>
                <a:gd name="T50" fmla="*/ 1517 w 487"/>
                <a:gd name="T51" fmla="*/ 7152 h 641"/>
                <a:gd name="T52" fmla="*/ 2532 w 487"/>
                <a:gd name="T53" fmla="*/ 7466 h 641"/>
                <a:gd name="T54" fmla="*/ 3300 w 487"/>
                <a:gd name="T55" fmla="*/ 7668 h 641"/>
                <a:gd name="T56" fmla="*/ 3918 w 487"/>
                <a:gd name="T57" fmla="*/ 7579 h 641"/>
                <a:gd name="T58" fmla="*/ 4006 w 487"/>
                <a:gd name="T59" fmla="*/ 7594 h 641"/>
                <a:gd name="T60" fmla="*/ 4893 w 487"/>
                <a:gd name="T61" fmla="*/ 7883 h 641"/>
                <a:gd name="T62" fmla="*/ 5363 w 487"/>
                <a:gd name="T63" fmla="*/ 8113 h 641"/>
                <a:gd name="T64" fmla="*/ 5620 w 487"/>
                <a:gd name="T65" fmla="*/ 8138 h 641"/>
                <a:gd name="T66" fmla="*/ 6090 w 487"/>
                <a:gd name="T67" fmla="*/ 7883 h 64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7"/>
                <a:gd name="T103" fmla="*/ 0 h 641"/>
                <a:gd name="T104" fmla="*/ 487 w 487"/>
                <a:gd name="T105" fmla="*/ 641 h 64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7" h="641">
                  <a:moveTo>
                    <a:pt x="480" y="621"/>
                  </a:moveTo>
                  <a:lnTo>
                    <a:pt x="487" y="2"/>
                  </a:lnTo>
                  <a:lnTo>
                    <a:pt x="487" y="0"/>
                  </a:lnTo>
                  <a:lnTo>
                    <a:pt x="456" y="11"/>
                  </a:lnTo>
                  <a:lnTo>
                    <a:pt x="434" y="36"/>
                  </a:lnTo>
                  <a:lnTo>
                    <a:pt x="422" y="86"/>
                  </a:lnTo>
                  <a:lnTo>
                    <a:pt x="379" y="127"/>
                  </a:lnTo>
                  <a:lnTo>
                    <a:pt x="332" y="124"/>
                  </a:lnTo>
                  <a:lnTo>
                    <a:pt x="273" y="100"/>
                  </a:lnTo>
                  <a:lnTo>
                    <a:pt x="247" y="99"/>
                  </a:lnTo>
                  <a:lnTo>
                    <a:pt x="214" y="127"/>
                  </a:lnTo>
                  <a:lnTo>
                    <a:pt x="157" y="163"/>
                  </a:lnTo>
                  <a:lnTo>
                    <a:pt x="87" y="164"/>
                  </a:lnTo>
                  <a:lnTo>
                    <a:pt x="70" y="184"/>
                  </a:lnTo>
                  <a:lnTo>
                    <a:pt x="64" y="223"/>
                  </a:lnTo>
                  <a:lnTo>
                    <a:pt x="47" y="242"/>
                  </a:lnTo>
                  <a:lnTo>
                    <a:pt x="27" y="247"/>
                  </a:lnTo>
                  <a:lnTo>
                    <a:pt x="4" y="276"/>
                  </a:lnTo>
                  <a:lnTo>
                    <a:pt x="0" y="321"/>
                  </a:lnTo>
                  <a:lnTo>
                    <a:pt x="23" y="339"/>
                  </a:lnTo>
                  <a:lnTo>
                    <a:pt x="45" y="394"/>
                  </a:lnTo>
                  <a:lnTo>
                    <a:pt x="45" y="413"/>
                  </a:lnTo>
                  <a:lnTo>
                    <a:pt x="20" y="488"/>
                  </a:lnTo>
                  <a:lnTo>
                    <a:pt x="29" y="511"/>
                  </a:lnTo>
                  <a:lnTo>
                    <a:pt x="58" y="532"/>
                  </a:lnTo>
                  <a:lnTo>
                    <a:pt x="120" y="563"/>
                  </a:lnTo>
                  <a:lnTo>
                    <a:pt x="200" y="588"/>
                  </a:lnTo>
                  <a:lnTo>
                    <a:pt x="260" y="604"/>
                  </a:lnTo>
                  <a:lnTo>
                    <a:pt x="309" y="597"/>
                  </a:lnTo>
                  <a:lnTo>
                    <a:pt x="316" y="598"/>
                  </a:lnTo>
                  <a:lnTo>
                    <a:pt x="386" y="621"/>
                  </a:lnTo>
                  <a:lnTo>
                    <a:pt x="423" y="639"/>
                  </a:lnTo>
                  <a:lnTo>
                    <a:pt x="443" y="641"/>
                  </a:lnTo>
                  <a:lnTo>
                    <a:pt x="480" y="621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8" name="Freeform 19"/>
            <p:cNvSpPr>
              <a:spLocks/>
            </p:cNvSpPr>
            <p:nvPr/>
          </p:nvSpPr>
          <p:spPr bwMode="auto">
            <a:xfrm>
              <a:off x="4815" y="6180"/>
              <a:ext cx="918" cy="1212"/>
            </a:xfrm>
            <a:custGeom>
              <a:avLst/>
              <a:gdLst>
                <a:gd name="T0" fmla="*/ 6112 w 486"/>
                <a:gd name="T1" fmla="*/ 7927 h 642"/>
                <a:gd name="T2" fmla="*/ 6186 w 486"/>
                <a:gd name="T3" fmla="*/ 76 h 642"/>
                <a:gd name="T4" fmla="*/ 6186 w 486"/>
                <a:gd name="T5" fmla="*/ 0 h 642"/>
                <a:gd name="T6" fmla="*/ 5801 w 486"/>
                <a:gd name="T7" fmla="*/ 153 h 642"/>
                <a:gd name="T8" fmla="*/ 5499 w 486"/>
                <a:gd name="T9" fmla="*/ 457 h 642"/>
                <a:gd name="T10" fmla="*/ 5346 w 486"/>
                <a:gd name="T11" fmla="*/ 1069 h 642"/>
                <a:gd name="T12" fmla="*/ 4813 w 486"/>
                <a:gd name="T13" fmla="*/ 1601 h 642"/>
                <a:gd name="T14" fmla="*/ 4199 w 486"/>
                <a:gd name="T15" fmla="*/ 1601 h 642"/>
                <a:gd name="T16" fmla="*/ 3436 w 486"/>
                <a:gd name="T17" fmla="*/ 1297 h 642"/>
                <a:gd name="T18" fmla="*/ 3132 w 486"/>
                <a:gd name="T19" fmla="*/ 1297 h 642"/>
                <a:gd name="T20" fmla="*/ 2677 w 486"/>
                <a:gd name="T21" fmla="*/ 1601 h 642"/>
                <a:gd name="T22" fmla="*/ 1987 w 486"/>
                <a:gd name="T23" fmla="*/ 2060 h 642"/>
                <a:gd name="T24" fmla="*/ 1071 w 486"/>
                <a:gd name="T25" fmla="*/ 2060 h 642"/>
                <a:gd name="T26" fmla="*/ 842 w 486"/>
                <a:gd name="T27" fmla="*/ 2364 h 642"/>
                <a:gd name="T28" fmla="*/ 759 w 486"/>
                <a:gd name="T29" fmla="*/ 2819 h 642"/>
                <a:gd name="T30" fmla="*/ 531 w 486"/>
                <a:gd name="T31" fmla="*/ 3047 h 642"/>
                <a:gd name="T32" fmla="*/ 304 w 486"/>
                <a:gd name="T33" fmla="*/ 3123 h 642"/>
                <a:gd name="T34" fmla="*/ 0 w 486"/>
                <a:gd name="T35" fmla="*/ 3508 h 642"/>
                <a:gd name="T36" fmla="*/ 0 w 486"/>
                <a:gd name="T37" fmla="*/ 4116 h 642"/>
                <a:gd name="T38" fmla="*/ 229 w 486"/>
                <a:gd name="T39" fmla="*/ 4348 h 642"/>
                <a:gd name="T40" fmla="*/ 531 w 486"/>
                <a:gd name="T41" fmla="*/ 5033 h 642"/>
                <a:gd name="T42" fmla="*/ 531 w 486"/>
                <a:gd name="T43" fmla="*/ 5260 h 642"/>
                <a:gd name="T44" fmla="*/ 229 w 486"/>
                <a:gd name="T45" fmla="*/ 6251 h 642"/>
                <a:gd name="T46" fmla="*/ 385 w 486"/>
                <a:gd name="T47" fmla="*/ 6479 h 642"/>
                <a:gd name="T48" fmla="*/ 689 w 486"/>
                <a:gd name="T49" fmla="*/ 6783 h 642"/>
                <a:gd name="T50" fmla="*/ 1530 w 486"/>
                <a:gd name="T51" fmla="*/ 7166 h 642"/>
                <a:gd name="T52" fmla="*/ 2520 w 486"/>
                <a:gd name="T53" fmla="*/ 7470 h 642"/>
                <a:gd name="T54" fmla="*/ 3283 w 486"/>
                <a:gd name="T55" fmla="*/ 7699 h 642"/>
                <a:gd name="T56" fmla="*/ 3897 w 486"/>
                <a:gd name="T57" fmla="*/ 7623 h 642"/>
                <a:gd name="T58" fmla="*/ 3970 w 486"/>
                <a:gd name="T59" fmla="*/ 7623 h 642"/>
                <a:gd name="T60" fmla="*/ 4885 w 486"/>
                <a:gd name="T61" fmla="*/ 7927 h 642"/>
                <a:gd name="T62" fmla="*/ 5346 w 486"/>
                <a:gd name="T63" fmla="*/ 8154 h 642"/>
                <a:gd name="T64" fmla="*/ 5655 w 486"/>
                <a:gd name="T65" fmla="*/ 8154 h 642"/>
                <a:gd name="T66" fmla="*/ 6112 w 486"/>
                <a:gd name="T67" fmla="*/ 7927 h 6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6"/>
                <a:gd name="T103" fmla="*/ 0 h 642"/>
                <a:gd name="T104" fmla="*/ 486 w 486"/>
                <a:gd name="T105" fmla="*/ 642 h 6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6" h="642">
                  <a:moveTo>
                    <a:pt x="480" y="624"/>
                  </a:moveTo>
                  <a:lnTo>
                    <a:pt x="486" y="6"/>
                  </a:lnTo>
                  <a:lnTo>
                    <a:pt x="486" y="0"/>
                  </a:lnTo>
                  <a:lnTo>
                    <a:pt x="456" y="12"/>
                  </a:lnTo>
                  <a:lnTo>
                    <a:pt x="432" y="36"/>
                  </a:lnTo>
                  <a:lnTo>
                    <a:pt x="420" y="84"/>
                  </a:lnTo>
                  <a:lnTo>
                    <a:pt x="378" y="126"/>
                  </a:lnTo>
                  <a:lnTo>
                    <a:pt x="330" y="126"/>
                  </a:lnTo>
                  <a:lnTo>
                    <a:pt x="270" y="102"/>
                  </a:lnTo>
                  <a:lnTo>
                    <a:pt x="246" y="102"/>
                  </a:lnTo>
                  <a:lnTo>
                    <a:pt x="210" y="126"/>
                  </a:lnTo>
                  <a:lnTo>
                    <a:pt x="156" y="162"/>
                  </a:lnTo>
                  <a:lnTo>
                    <a:pt x="84" y="162"/>
                  </a:lnTo>
                  <a:lnTo>
                    <a:pt x="66" y="186"/>
                  </a:lnTo>
                  <a:lnTo>
                    <a:pt x="60" y="222"/>
                  </a:lnTo>
                  <a:lnTo>
                    <a:pt x="42" y="240"/>
                  </a:lnTo>
                  <a:lnTo>
                    <a:pt x="24" y="246"/>
                  </a:lnTo>
                  <a:lnTo>
                    <a:pt x="0" y="276"/>
                  </a:lnTo>
                  <a:lnTo>
                    <a:pt x="0" y="324"/>
                  </a:lnTo>
                  <a:lnTo>
                    <a:pt x="18" y="342"/>
                  </a:lnTo>
                  <a:lnTo>
                    <a:pt x="42" y="396"/>
                  </a:lnTo>
                  <a:lnTo>
                    <a:pt x="42" y="414"/>
                  </a:lnTo>
                  <a:lnTo>
                    <a:pt x="18" y="492"/>
                  </a:lnTo>
                  <a:lnTo>
                    <a:pt x="30" y="510"/>
                  </a:lnTo>
                  <a:lnTo>
                    <a:pt x="54" y="534"/>
                  </a:lnTo>
                  <a:lnTo>
                    <a:pt x="120" y="564"/>
                  </a:lnTo>
                  <a:lnTo>
                    <a:pt x="198" y="588"/>
                  </a:lnTo>
                  <a:lnTo>
                    <a:pt x="258" y="606"/>
                  </a:lnTo>
                  <a:lnTo>
                    <a:pt x="306" y="600"/>
                  </a:lnTo>
                  <a:lnTo>
                    <a:pt x="312" y="600"/>
                  </a:lnTo>
                  <a:lnTo>
                    <a:pt x="384" y="624"/>
                  </a:lnTo>
                  <a:lnTo>
                    <a:pt x="420" y="642"/>
                  </a:lnTo>
                  <a:lnTo>
                    <a:pt x="444" y="642"/>
                  </a:lnTo>
                  <a:lnTo>
                    <a:pt x="480" y="6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9" name="Freeform 20"/>
            <p:cNvSpPr>
              <a:spLocks/>
            </p:cNvSpPr>
            <p:nvPr/>
          </p:nvSpPr>
          <p:spPr bwMode="auto">
            <a:xfrm>
              <a:off x="4260" y="3712"/>
              <a:ext cx="1552" cy="927"/>
            </a:xfrm>
            <a:custGeom>
              <a:avLst/>
              <a:gdLst>
                <a:gd name="T0" fmla="*/ 213 w 822"/>
                <a:gd name="T1" fmla="*/ 6062 h 491"/>
                <a:gd name="T2" fmla="*/ 9033 w 822"/>
                <a:gd name="T3" fmla="*/ 5753 h 491"/>
                <a:gd name="T4" fmla="*/ 8474 w 822"/>
                <a:gd name="T5" fmla="*/ 5033 h 491"/>
                <a:gd name="T6" fmla="*/ 7471 w 822"/>
                <a:gd name="T7" fmla="*/ 4765 h 491"/>
                <a:gd name="T8" fmla="*/ 5693 w 822"/>
                <a:gd name="T9" fmla="*/ 2987 h 491"/>
                <a:gd name="T10" fmla="*/ 4841 w 822"/>
                <a:gd name="T11" fmla="*/ 1320 h 491"/>
                <a:gd name="T12" fmla="*/ 4480 w 822"/>
                <a:gd name="T13" fmla="*/ 863 h 491"/>
                <a:gd name="T14" fmla="*/ 4154 w 822"/>
                <a:gd name="T15" fmla="*/ 302 h 491"/>
                <a:gd name="T16" fmla="*/ 3889 w 822"/>
                <a:gd name="T17" fmla="*/ 76 h 491"/>
                <a:gd name="T18" fmla="*/ 3789 w 822"/>
                <a:gd name="T19" fmla="*/ 1288 h 491"/>
                <a:gd name="T20" fmla="*/ 3661 w 822"/>
                <a:gd name="T21" fmla="*/ 774 h 491"/>
                <a:gd name="T22" fmla="*/ 3404 w 822"/>
                <a:gd name="T23" fmla="*/ 631 h 491"/>
                <a:gd name="T24" fmla="*/ 3508 w 822"/>
                <a:gd name="T25" fmla="*/ 270 h 491"/>
                <a:gd name="T26" fmla="*/ 3219 w 822"/>
                <a:gd name="T27" fmla="*/ 417 h 491"/>
                <a:gd name="T28" fmla="*/ 3002 w 822"/>
                <a:gd name="T29" fmla="*/ 1418 h 491"/>
                <a:gd name="T30" fmla="*/ 2919 w 822"/>
                <a:gd name="T31" fmla="*/ 1775 h 491"/>
                <a:gd name="T32" fmla="*/ 2794 w 822"/>
                <a:gd name="T33" fmla="*/ 1803 h 491"/>
                <a:gd name="T34" fmla="*/ 2556 w 822"/>
                <a:gd name="T35" fmla="*/ 1473 h 491"/>
                <a:gd name="T36" fmla="*/ 2645 w 822"/>
                <a:gd name="T37" fmla="*/ 457 h 491"/>
                <a:gd name="T38" fmla="*/ 2545 w 822"/>
                <a:gd name="T39" fmla="*/ 940 h 491"/>
                <a:gd name="T40" fmla="*/ 1992 w 822"/>
                <a:gd name="T41" fmla="*/ 1401 h 491"/>
                <a:gd name="T42" fmla="*/ 1894 w 822"/>
                <a:gd name="T43" fmla="*/ 1765 h 491"/>
                <a:gd name="T44" fmla="*/ 1971 w 822"/>
                <a:gd name="T45" fmla="*/ 2235 h 491"/>
                <a:gd name="T46" fmla="*/ 1690 w 822"/>
                <a:gd name="T47" fmla="*/ 1575 h 491"/>
                <a:gd name="T48" fmla="*/ 2047 w 822"/>
                <a:gd name="T49" fmla="*/ 1091 h 491"/>
                <a:gd name="T50" fmla="*/ 2200 w 822"/>
                <a:gd name="T51" fmla="*/ 470 h 491"/>
                <a:gd name="T52" fmla="*/ 2492 w 822"/>
                <a:gd name="T53" fmla="*/ 0 h 491"/>
                <a:gd name="T54" fmla="*/ 2107 w 822"/>
                <a:gd name="T55" fmla="*/ 270 h 491"/>
                <a:gd name="T56" fmla="*/ 1765 w 822"/>
                <a:gd name="T57" fmla="*/ 430 h 491"/>
                <a:gd name="T58" fmla="*/ 1590 w 822"/>
                <a:gd name="T59" fmla="*/ 802 h 491"/>
                <a:gd name="T60" fmla="*/ 1473 w 822"/>
                <a:gd name="T61" fmla="*/ 1104 h 491"/>
                <a:gd name="T62" fmla="*/ 874 w 822"/>
                <a:gd name="T63" fmla="*/ 1273 h 491"/>
                <a:gd name="T64" fmla="*/ 0 w 822"/>
                <a:gd name="T65" fmla="*/ 2645 h 491"/>
                <a:gd name="T66" fmla="*/ 228 w 822"/>
                <a:gd name="T67" fmla="*/ 5511 h 49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1"/>
                <a:gd name="T104" fmla="*/ 822 w 822"/>
                <a:gd name="T105" fmla="*/ 491 h 49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1">
                  <a:moveTo>
                    <a:pt x="18" y="434"/>
                  </a:moveTo>
                  <a:lnTo>
                    <a:pt x="17" y="477"/>
                  </a:lnTo>
                  <a:lnTo>
                    <a:pt x="822" y="491"/>
                  </a:lnTo>
                  <a:lnTo>
                    <a:pt x="711" y="453"/>
                  </a:lnTo>
                  <a:lnTo>
                    <a:pt x="711" y="425"/>
                  </a:lnTo>
                  <a:lnTo>
                    <a:pt x="667" y="396"/>
                  </a:lnTo>
                  <a:lnTo>
                    <a:pt x="611" y="400"/>
                  </a:lnTo>
                  <a:lnTo>
                    <a:pt x="588" y="375"/>
                  </a:lnTo>
                  <a:lnTo>
                    <a:pt x="476" y="242"/>
                  </a:lnTo>
                  <a:lnTo>
                    <a:pt x="448" y="235"/>
                  </a:lnTo>
                  <a:lnTo>
                    <a:pt x="395" y="91"/>
                  </a:lnTo>
                  <a:lnTo>
                    <a:pt x="381" y="104"/>
                  </a:lnTo>
                  <a:lnTo>
                    <a:pt x="368" y="87"/>
                  </a:lnTo>
                  <a:lnTo>
                    <a:pt x="353" y="68"/>
                  </a:lnTo>
                  <a:lnTo>
                    <a:pt x="333" y="54"/>
                  </a:lnTo>
                  <a:lnTo>
                    <a:pt x="327" y="24"/>
                  </a:lnTo>
                  <a:lnTo>
                    <a:pt x="321" y="2"/>
                  </a:lnTo>
                  <a:lnTo>
                    <a:pt x="306" y="6"/>
                  </a:lnTo>
                  <a:lnTo>
                    <a:pt x="300" y="41"/>
                  </a:lnTo>
                  <a:lnTo>
                    <a:pt x="298" y="101"/>
                  </a:lnTo>
                  <a:lnTo>
                    <a:pt x="288" y="101"/>
                  </a:lnTo>
                  <a:lnTo>
                    <a:pt x="288" y="61"/>
                  </a:lnTo>
                  <a:lnTo>
                    <a:pt x="271" y="58"/>
                  </a:lnTo>
                  <a:lnTo>
                    <a:pt x="268" y="50"/>
                  </a:lnTo>
                  <a:lnTo>
                    <a:pt x="282" y="30"/>
                  </a:lnTo>
                  <a:lnTo>
                    <a:pt x="276" y="21"/>
                  </a:lnTo>
                  <a:lnTo>
                    <a:pt x="248" y="27"/>
                  </a:lnTo>
                  <a:lnTo>
                    <a:pt x="253" y="33"/>
                  </a:lnTo>
                  <a:lnTo>
                    <a:pt x="252" y="79"/>
                  </a:lnTo>
                  <a:lnTo>
                    <a:pt x="236" y="112"/>
                  </a:lnTo>
                  <a:lnTo>
                    <a:pt x="229" y="127"/>
                  </a:lnTo>
                  <a:lnTo>
                    <a:pt x="230" y="140"/>
                  </a:lnTo>
                  <a:lnTo>
                    <a:pt x="227" y="174"/>
                  </a:lnTo>
                  <a:lnTo>
                    <a:pt x="220" y="142"/>
                  </a:lnTo>
                  <a:lnTo>
                    <a:pt x="205" y="124"/>
                  </a:lnTo>
                  <a:lnTo>
                    <a:pt x="201" y="116"/>
                  </a:lnTo>
                  <a:lnTo>
                    <a:pt x="211" y="56"/>
                  </a:lnTo>
                  <a:lnTo>
                    <a:pt x="208" y="36"/>
                  </a:lnTo>
                  <a:lnTo>
                    <a:pt x="200" y="52"/>
                  </a:lnTo>
                  <a:lnTo>
                    <a:pt x="200" y="74"/>
                  </a:lnTo>
                  <a:lnTo>
                    <a:pt x="191" y="95"/>
                  </a:lnTo>
                  <a:lnTo>
                    <a:pt x="157" y="110"/>
                  </a:lnTo>
                  <a:lnTo>
                    <a:pt x="142" y="125"/>
                  </a:lnTo>
                  <a:lnTo>
                    <a:pt x="149" y="139"/>
                  </a:lnTo>
                  <a:lnTo>
                    <a:pt x="161" y="164"/>
                  </a:lnTo>
                  <a:lnTo>
                    <a:pt x="155" y="176"/>
                  </a:lnTo>
                  <a:lnTo>
                    <a:pt x="140" y="142"/>
                  </a:lnTo>
                  <a:lnTo>
                    <a:pt x="133" y="124"/>
                  </a:lnTo>
                  <a:lnTo>
                    <a:pt x="157" y="97"/>
                  </a:lnTo>
                  <a:lnTo>
                    <a:pt x="161" y="86"/>
                  </a:lnTo>
                  <a:lnTo>
                    <a:pt x="169" y="49"/>
                  </a:lnTo>
                  <a:lnTo>
                    <a:pt x="173" y="37"/>
                  </a:lnTo>
                  <a:lnTo>
                    <a:pt x="202" y="11"/>
                  </a:lnTo>
                  <a:lnTo>
                    <a:pt x="196" y="0"/>
                  </a:lnTo>
                  <a:lnTo>
                    <a:pt x="186" y="4"/>
                  </a:lnTo>
                  <a:lnTo>
                    <a:pt x="166" y="21"/>
                  </a:lnTo>
                  <a:lnTo>
                    <a:pt x="159" y="33"/>
                  </a:lnTo>
                  <a:lnTo>
                    <a:pt x="139" y="34"/>
                  </a:lnTo>
                  <a:lnTo>
                    <a:pt x="128" y="42"/>
                  </a:lnTo>
                  <a:lnTo>
                    <a:pt x="125" y="63"/>
                  </a:lnTo>
                  <a:lnTo>
                    <a:pt x="124" y="76"/>
                  </a:lnTo>
                  <a:lnTo>
                    <a:pt x="116" y="87"/>
                  </a:lnTo>
                  <a:lnTo>
                    <a:pt x="88" y="81"/>
                  </a:lnTo>
                  <a:lnTo>
                    <a:pt x="69" y="100"/>
                  </a:lnTo>
                  <a:lnTo>
                    <a:pt x="1" y="100"/>
                  </a:lnTo>
                  <a:lnTo>
                    <a:pt x="0" y="208"/>
                  </a:lnTo>
                  <a:lnTo>
                    <a:pt x="23" y="208"/>
                  </a:lnTo>
                  <a:lnTo>
                    <a:pt x="18" y="434"/>
                  </a:lnTo>
                  <a:close/>
                </a:path>
              </a:pathLst>
            </a:custGeom>
            <a:solidFill>
              <a:srgbClr val="CCFF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0" name="Freeform 21"/>
            <p:cNvSpPr>
              <a:spLocks/>
            </p:cNvSpPr>
            <p:nvPr/>
          </p:nvSpPr>
          <p:spPr bwMode="auto">
            <a:xfrm>
              <a:off x="4260" y="3710"/>
              <a:ext cx="1552" cy="929"/>
            </a:xfrm>
            <a:custGeom>
              <a:avLst/>
              <a:gdLst>
                <a:gd name="T0" fmla="*/ 228 w 822"/>
                <a:gd name="T1" fmla="*/ 6101 h 492"/>
                <a:gd name="T2" fmla="*/ 8999 w 822"/>
                <a:gd name="T3" fmla="*/ 5797 h 492"/>
                <a:gd name="T4" fmla="*/ 8459 w 822"/>
                <a:gd name="T5" fmla="*/ 5034 h 492"/>
                <a:gd name="T6" fmla="*/ 7471 w 822"/>
                <a:gd name="T7" fmla="*/ 4805 h 492"/>
                <a:gd name="T8" fmla="*/ 5721 w 822"/>
                <a:gd name="T9" fmla="*/ 2978 h 492"/>
                <a:gd name="T10" fmla="*/ 4805 w 822"/>
                <a:gd name="T11" fmla="*/ 1373 h 492"/>
                <a:gd name="T12" fmla="*/ 4496 w 822"/>
                <a:gd name="T13" fmla="*/ 842 h 492"/>
                <a:gd name="T14" fmla="*/ 4192 w 822"/>
                <a:gd name="T15" fmla="*/ 302 h 492"/>
                <a:gd name="T16" fmla="*/ 3889 w 822"/>
                <a:gd name="T17" fmla="*/ 76 h 492"/>
                <a:gd name="T18" fmla="*/ 3810 w 822"/>
                <a:gd name="T19" fmla="*/ 1297 h 492"/>
                <a:gd name="T20" fmla="*/ 3661 w 822"/>
                <a:gd name="T21" fmla="*/ 759 h 492"/>
                <a:gd name="T22" fmla="*/ 3433 w 822"/>
                <a:gd name="T23" fmla="*/ 614 h 492"/>
                <a:gd name="T24" fmla="*/ 3508 w 822"/>
                <a:gd name="T25" fmla="*/ 302 h 492"/>
                <a:gd name="T26" fmla="*/ 3204 w 822"/>
                <a:gd name="T27" fmla="*/ 457 h 492"/>
                <a:gd name="T28" fmla="*/ 2977 w 822"/>
                <a:gd name="T29" fmla="*/ 1448 h 492"/>
                <a:gd name="T30" fmla="*/ 2894 w 822"/>
                <a:gd name="T31" fmla="*/ 1833 h 492"/>
                <a:gd name="T32" fmla="*/ 2819 w 822"/>
                <a:gd name="T33" fmla="*/ 1833 h 492"/>
                <a:gd name="T34" fmla="*/ 2592 w 822"/>
                <a:gd name="T35" fmla="*/ 1529 h 492"/>
                <a:gd name="T36" fmla="*/ 2666 w 822"/>
                <a:gd name="T37" fmla="*/ 457 h 492"/>
                <a:gd name="T38" fmla="*/ 2517 w 822"/>
                <a:gd name="T39" fmla="*/ 916 h 492"/>
                <a:gd name="T40" fmla="*/ 1986 w 822"/>
                <a:gd name="T41" fmla="*/ 1448 h 492"/>
                <a:gd name="T42" fmla="*/ 1903 w 822"/>
                <a:gd name="T43" fmla="*/ 1758 h 492"/>
                <a:gd name="T44" fmla="*/ 1986 w 822"/>
                <a:gd name="T45" fmla="*/ 2215 h 492"/>
                <a:gd name="T46" fmla="*/ 1675 w 822"/>
                <a:gd name="T47" fmla="*/ 1601 h 492"/>
                <a:gd name="T48" fmla="*/ 2060 w 822"/>
                <a:gd name="T49" fmla="*/ 1069 h 492"/>
                <a:gd name="T50" fmla="*/ 2213 w 822"/>
                <a:gd name="T51" fmla="*/ 457 h 492"/>
                <a:gd name="T52" fmla="*/ 2517 w 822"/>
                <a:gd name="T53" fmla="*/ 0 h 492"/>
                <a:gd name="T54" fmla="*/ 2135 w 822"/>
                <a:gd name="T55" fmla="*/ 302 h 492"/>
                <a:gd name="T56" fmla="*/ 1758 w 822"/>
                <a:gd name="T57" fmla="*/ 457 h 492"/>
                <a:gd name="T58" fmla="*/ 1601 w 822"/>
                <a:gd name="T59" fmla="*/ 842 h 492"/>
                <a:gd name="T60" fmla="*/ 1448 w 822"/>
                <a:gd name="T61" fmla="*/ 1144 h 492"/>
                <a:gd name="T62" fmla="*/ 916 w 822"/>
                <a:gd name="T63" fmla="*/ 1297 h 492"/>
                <a:gd name="T64" fmla="*/ 0 w 822"/>
                <a:gd name="T65" fmla="*/ 2674 h 492"/>
                <a:gd name="T66" fmla="*/ 228 w 822"/>
                <a:gd name="T67" fmla="*/ 5495 h 49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2"/>
                <a:gd name="T104" fmla="*/ 822 w 822"/>
                <a:gd name="T105" fmla="*/ 492 h 49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2">
                  <a:moveTo>
                    <a:pt x="18" y="432"/>
                  </a:moveTo>
                  <a:lnTo>
                    <a:pt x="18" y="480"/>
                  </a:lnTo>
                  <a:lnTo>
                    <a:pt x="822" y="492"/>
                  </a:lnTo>
                  <a:lnTo>
                    <a:pt x="708" y="456"/>
                  </a:lnTo>
                  <a:lnTo>
                    <a:pt x="708" y="426"/>
                  </a:lnTo>
                  <a:lnTo>
                    <a:pt x="666" y="396"/>
                  </a:lnTo>
                  <a:lnTo>
                    <a:pt x="612" y="402"/>
                  </a:lnTo>
                  <a:lnTo>
                    <a:pt x="588" y="378"/>
                  </a:lnTo>
                  <a:lnTo>
                    <a:pt x="474" y="240"/>
                  </a:lnTo>
                  <a:lnTo>
                    <a:pt x="450" y="234"/>
                  </a:lnTo>
                  <a:lnTo>
                    <a:pt x="396" y="90"/>
                  </a:lnTo>
                  <a:lnTo>
                    <a:pt x="378" y="108"/>
                  </a:lnTo>
                  <a:lnTo>
                    <a:pt x="366" y="90"/>
                  </a:lnTo>
                  <a:lnTo>
                    <a:pt x="354" y="66"/>
                  </a:lnTo>
                  <a:lnTo>
                    <a:pt x="330" y="54"/>
                  </a:lnTo>
                  <a:lnTo>
                    <a:pt x="330" y="24"/>
                  </a:lnTo>
                  <a:lnTo>
                    <a:pt x="318" y="0"/>
                  </a:lnTo>
                  <a:lnTo>
                    <a:pt x="306" y="6"/>
                  </a:lnTo>
                  <a:lnTo>
                    <a:pt x="300" y="42"/>
                  </a:lnTo>
                  <a:lnTo>
                    <a:pt x="300" y="102"/>
                  </a:lnTo>
                  <a:lnTo>
                    <a:pt x="288" y="102"/>
                  </a:lnTo>
                  <a:lnTo>
                    <a:pt x="288" y="60"/>
                  </a:lnTo>
                  <a:lnTo>
                    <a:pt x="270" y="60"/>
                  </a:lnTo>
                  <a:lnTo>
                    <a:pt x="270" y="48"/>
                  </a:lnTo>
                  <a:lnTo>
                    <a:pt x="282" y="30"/>
                  </a:lnTo>
                  <a:lnTo>
                    <a:pt x="276" y="24"/>
                  </a:lnTo>
                  <a:lnTo>
                    <a:pt x="246" y="30"/>
                  </a:lnTo>
                  <a:lnTo>
                    <a:pt x="252" y="36"/>
                  </a:lnTo>
                  <a:lnTo>
                    <a:pt x="252" y="78"/>
                  </a:lnTo>
                  <a:lnTo>
                    <a:pt x="234" y="114"/>
                  </a:lnTo>
                  <a:lnTo>
                    <a:pt x="228" y="126"/>
                  </a:lnTo>
                  <a:lnTo>
                    <a:pt x="228" y="144"/>
                  </a:lnTo>
                  <a:lnTo>
                    <a:pt x="228" y="174"/>
                  </a:lnTo>
                  <a:lnTo>
                    <a:pt x="222" y="144"/>
                  </a:lnTo>
                  <a:lnTo>
                    <a:pt x="204" y="126"/>
                  </a:lnTo>
                  <a:lnTo>
                    <a:pt x="204" y="120"/>
                  </a:lnTo>
                  <a:lnTo>
                    <a:pt x="210" y="54"/>
                  </a:lnTo>
                  <a:lnTo>
                    <a:pt x="210" y="36"/>
                  </a:lnTo>
                  <a:lnTo>
                    <a:pt x="198" y="54"/>
                  </a:lnTo>
                  <a:lnTo>
                    <a:pt x="198" y="72"/>
                  </a:lnTo>
                  <a:lnTo>
                    <a:pt x="192" y="96"/>
                  </a:lnTo>
                  <a:lnTo>
                    <a:pt x="156" y="114"/>
                  </a:lnTo>
                  <a:lnTo>
                    <a:pt x="144" y="126"/>
                  </a:lnTo>
                  <a:lnTo>
                    <a:pt x="150" y="138"/>
                  </a:lnTo>
                  <a:lnTo>
                    <a:pt x="162" y="168"/>
                  </a:lnTo>
                  <a:lnTo>
                    <a:pt x="156" y="174"/>
                  </a:lnTo>
                  <a:lnTo>
                    <a:pt x="138" y="144"/>
                  </a:lnTo>
                  <a:lnTo>
                    <a:pt x="132" y="126"/>
                  </a:lnTo>
                  <a:lnTo>
                    <a:pt x="156" y="96"/>
                  </a:lnTo>
                  <a:lnTo>
                    <a:pt x="162" y="84"/>
                  </a:lnTo>
                  <a:lnTo>
                    <a:pt x="168" y="48"/>
                  </a:lnTo>
                  <a:lnTo>
                    <a:pt x="174" y="36"/>
                  </a:lnTo>
                  <a:lnTo>
                    <a:pt x="204" y="12"/>
                  </a:lnTo>
                  <a:lnTo>
                    <a:pt x="198" y="0"/>
                  </a:lnTo>
                  <a:lnTo>
                    <a:pt x="186" y="6"/>
                  </a:lnTo>
                  <a:lnTo>
                    <a:pt x="168" y="24"/>
                  </a:lnTo>
                  <a:lnTo>
                    <a:pt x="162" y="36"/>
                  </a:lnTo>
                  <a:lnTo>
                    <a:pt x="138" y="36"/>
                  </a:lnTo>
                  <a:lnTo>
                    <a:pt x="126" y="42"/>
                  </a:lnTo>
                  <a:lnTo>
                    <a:pt x="126" y="66"/>
                  </a:lnTo>
                  <a:lnTo>
                    <a:pt x="126" y="78"/>
                  </a:lnTo>
                  <a:lnTo>
                    <a:pt x="114" y="90"/>
                  </a:lnTo>
                  <a:lnTo>
                    <a:pt x="90" y="84"/>
                  </a:lnTo>
                  <a:lnTo>
                    <a:pt x="72" y="102"/>
                  </a:lnTo>
                  <a:lnTo>
                    <a:pt x="0" y="102"/>
                  </a:lnTo>
                  <a:lnTo>
                    <a:pt x="0" y="210"/>
                  </a:lnTo>
                  <a:lnTo>
                    <a:pt x="24" y="210"/>
                  </a:lnTo>
                  <a:lnTo>
                    <a:pt x="18" y="43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1" name="Freeform 22"/>
            <p:cNvSpPr>
              <a:spLocks/>
            </p:cNvSpPr>
            <p:nvPr/>
          </p:nvSpPr>
          <p:spPr bwMode="auto">
            <a:xfrm>
              <a:off x="4706" y="3448"/>
              <a:ext cx="113" cy="275"/>
            </a:xfrm>
            <a:custGeom>
              <a:avLst/>
              <a:gdLst>
                <a:gd name="T0" fmla="*/ 755 w 60"/>
                <a:gd name="T1" fmla="*/ 0 h 146"/>
                <a:gd name="T2" fmla="*/ 655 w 60"/>
                <a:gd name="T3" fmla="*/ 75 h 146"/>
                <a:gd name="T4" fmla="*/ 469 w 60"/>
                <a:gd name="T5" fmla="*/ 153 h 146"/>
                <a:gd name="T6" fmla="*/ 429 w 60"/>
                <a:gd name="T7" fmla="*/ 273 h 146"/>
                <a:gd name="T8" fmla="*/ 369 w 60"/>
                <a:gd name="T9" fmla="*/ 188 h 146"/>
                <a:gd name="T10" fmla="*/ 128 w 60"/>
                <a:gd name="T11" fmla="*/ 228 h 146"/>
                <a:gd name="T12" fmla="*/ 85 w 60"/>
                <a:gd name="T13" fmla="*/ 380 h 146"/>
                <a:gd name="T14" fmla="*/ 85 w 60"/>
                <a:gd name="T15" fmla="*/ 655 h 146"/>
                <a:gd name="T16" fmla="*/ 100 w 60"/>
                <a:gd name="T17" fmla="*/ 816 h 146"/>
                <a:gd name="T18" fmla="*/ 0 w 60"/>
                <a:gd name="T19" fmla="*/ 908 h 146"/>
                <a:gd name="T20" fmla="*/ 113 w 60"/>
                <a:gd name="T21" fmla="*/ 1136 h 146"/>
                <a:gd name="T22" fmla="*/ 228 w 60"/>
                <a:gd name="T23" fmla="*/ 1349 h 146"/>
                <a:gd name="T24" fmla="*/ 288 w 60"/>
                <a:gd name="T25" fmla="*/ 1550 h 146"/>
                <a:gd name="T26" fmla="*/ 341 w 60"/>
                <a:gd name="T27" fmla="*/ 1838 h 146"/>
                <a:gd name="T28" fmla="*/ 529 w 60"/>
                <a:gd name="T29" fmla="*/ 1678 h 146"/>
                <a:gd name="T30" fmla="*/ 716 w 60"/>
                <a:gd name="T31" fmla="*/ 1409 h 146"/>
                <a:gd name="T32" fmla="*/ 727 w 60"/>
                <a:gd name="T33" fmla="*/ 1096 h 146"/>
                <a:gd name="T34" fmla="*/ 514 w 60"/>
                <a:gd name="T35" fmla="*/ 614 h 146"/>
                <a:gd name="T36" fmla="*/ 716 w 60"/>
                <a:gd name="T37" fmla="*/ 341 h 146"/>
                <a:gd name="T38" fmla="*/ 595 w 60"/>
                <a:gd name="T39" fmla="*/ 266 h 146"/>
                <a:gd name="T40" fmla="*/ 755 w 60"/>
                <a:gd name="T41" fmla="*/ 0 h 14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"/>
                <a:gd name="T64" fmla="*/ 0 h 146"/>
                <a:gd name="T65" fmla="*/ 60 w 60"/>
                <a:gd name="T66" fmla="*/ 146 h 14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" h="146">
                  <a:moveTo>
                    <a:pt x="60" y="0"/>
                  </a:moveTo>
                  <a:lnTo>
                    <a:pt x="52" y="6"/>
                  </a:lnTo>
                  <a:lnTo>
                    <a:pt x="37" y="12"/>
                  </a:lnTo>
                  <a:lnTo>
                    <a:pt x="34" y="22"/>
                  </a:lnTo>
                  <a:lnTo>
                    <a:pt x="29" y="15"/>
                  </a:lnTo>
                  <a:lnTo>
                    <a:pt x="10" y="18"/>
                  </a:lnTo>
                  <a:lnTo>
                    <a:pt x="7" y="30"/>
                  </a:lnTo>
                  <a:lnTo>
                    <a:pt x="7" y="52"/>
                  </a:lnTo>
                  <a:lnTo>
                    <a:pt x="8" y="65"/>
                  </a:lnTo>
                  <a:lnTo>
                    <a:pt x="0" y="72"/>
                  </a:lnTo>
                  <a:lnTo>
                    <a:pt x="9" y="90"/>
                  </a:lnTo>
                  <a:lnTo>
                    <a:pt x="18" y="107"/>
                  </a:lnTo>
                  <a:lnTo>
                    <a:pt x="23" y="123"/>
                  </a:lnTo>
                  <a:lnTo>
                    <a:pt x="27" y="146"/>
                  </a:lnTo>
                  <a:lnTo>
                    <a:pt x="42" y="133"/>
                  </a:lnTo>
                  <a:lnTo>
                    <a:pt x="57" y="112"/>
                  </a:lnTo>
                  <a:lnTo>
                    <a:pt x="58" y="87"/>
                  </a:lnTo>
                  <a:lnTo>
                    <a:pt x="41" y="49"/>
                  </a:lnTo>
                  <a:lnTo>
                    <a:pt x="57" y="27"/>
                  </a:lnTo>
                  <a:lnTo>
                    <a:pt x="47" y="2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2" name="Freeform 23"/>
            <p:cNvSpPr>
              <a:spLocks/>
            </p:cNvSpPr>
            <p:nvPr/>
          </p:nvSpPr>
          <p:spPr bwMode="auto">
            <a:xfrm>
              <a:off x="4661" y="3633"/>
              <a:ext cx="47" cy="104"/>
            </a:xfrm>
            <a:custGeom>
              <a:avLst/>
              <a:gdLst>
                <a:gd name="T0" fmla="*/ 39 w 25"/>
                <a:gd name="T1" fmla="*/ 40 h 55"/>
                <a:gd name="T2" fmla="*/ 0 w 25"/>
                <a:gd name="T3" fmla="*/ 176 h 55"/>
                <a:gd name="T4" fmla="*/ 60 w 25"/>
                <a:gd name="T5" fmla="*/ 418 h 55"/>
                <a:gd name="T6" fmla="*/ 173 w 25"/>
                <a:gd name="T7" fmla="*/ 562 h 55"/>
                <a:gd name="T8" fmla="*/ 301 w 25"/>
                <a:gd name="T9" fmla="*/ 705 h 55"/>
                <a:gd name="T10" fmla="*/ 310 w 25"/>
                <a:gd name="T11" fmla="*/ 526 h 55"/>
                <a:gd name="T12" fmla="*/ 226 w 25"/>
                <a:gd name="T13" fmla="*/ 357 h 55"/>
                <a:gd name="T14" fmla="*/ 152 w 25"/>
                <a:gd name="T15" fmla="*/ 289 h 55"/>
                <a:gd name="T16" fmla="*/ 152 w 25"/>
                <a:gd name="T17" fmla="*/ 129 h 55"/>
                <a:gd name="T18" fmla="*/ 137 w 25"/>
                <a:gd name="T19" fmla="*/ 0 h 55"/>
                <a:gd name="T20" fmla="*/ 39 w 25"/>
                <a:gd name="T21" fmla="*/ 40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"/>
                <a:gd name="T34" fmla="*/ 0 h 55"/>
                <a:gd name="T35" fmla="*/ 25 w 25"/>
                <a:gd name="T36" fmla="*/ 55 h 5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" h="55">
                  <a:moveTo>
                    <a:pt x="3" y="3"/>
                  </a:moveTo>
                  <a:lnTo>
                    <a:pt x="0" y="14"/>
                  </a:lnTo>
                  <a:lnTo>
                    <a:pt x="5" y="33"/>
                  </a:lnTo>
                  <a:lnTo>
                    <a:pt x="14" y="44"/>
                  </a:lnTo>
                  <a:lnTo>
                    <a:pt x="24" y="55"/>
                  </a:lnTo>
                  <a:lnTo>
                    <a:pt x="25" y="41"/>
                  </a:lnTo>
                  <a:lnTo>
                    <a:pt x="18" y="28"/>
                  </a:lnTo>
                  <a:lnTo>
                    <a:pt x="12" y="23"/>
                  </a:lnTo>
                  <a:lnTo>
                    <a:pt x="12" y="10"/>
                  </a:lnTo>
                  <a:lnTo>
                    <a:pt x="11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63" name="Group 24"/>
            <p:cNvGrpSpPr>
              <a:grpSpLocks/>
            </p:cNvGrpSpPr>
            <p:nvPr/>
          </p:nvGrpSpPr>
          <p:grpSpPr bwMode="auto">
            <a:xfrm>
              <a:off x="3818" y="2736"/>
              <a:ext cx="1068" cy="1167"/>
              <a:chOff x="3818" y="2736"/>
              <a:chExt cx="1068" cy="1167"/>
            </a:xfrm>
          </p:grpSpPr>
          <p:grpSp>
            <p:nvGrpSpPr>
              <p:cNvPr id="10379" name="Group 25"/>
              <p:cNvGrpSpPr>
                <a:grpSpLocks/>
              </p:cNvGrpSpPr>
              <p:nvPr/>
            </p:nvGrpSpPr>
            <p:grpSpPr bwMode="auto">
              <a:xfrm>
                <a:off x="3818" y="2736"/>
                <a:ext cx="1068" cy="1167"/>
                <a:chOff x="3818" y="2736"/>
                <a:chExt cx="1068" cy="1167"/>
              </a:xfrm>
            </p:grpSpPr>
            <p:sp>
              <p:nvSpPr>
                <p:cNvPr id="10382" name="Freeform 26"/>
                <p:cNvSpPr>
                  <a:spLocks/>
                </p:cNvSpPr>
                <p:nvPr/>
              </p:nvSpPr>
              <p:spPr bwMode="auto">
                <a:xfrm>
                  <a:off x="3840" y="2736"/>
                  <a:ext cx="1046" cy="1161"/>
                </a:xfrm>
                <a:custGeom>
                  <a:avLst/>
                  <a:gdLst>
                    <a:gd name="T0" fmla="*/ 89 w 554"/>
                    <a:gd name="T1" fmla="*/ 0 h 615"/>
                    <a:gd name="T2" fmla="*/ 0 w 554"/>
                    <a:gd name="T3" fmla="*/ 5410 h 615"/>
                    <a:gd name="T4" fmla="*/ 213 w 554"/>
                    <a:gd name="T5" fmla="*/ 7768 h 615"/>
                    <a:gd name="T6" fmla="*/ 3821 w 554"/>
                    <a:gd name="T7" fmla="*/ 7812 h 615"/>
                    <a:gd name="T8" fmla="*/ 4054 w 554"/>
                    <a:gd name="T9" fmla="*/ 7495 h 615"/>
                    <a:gd name="T10" fmla="*/ 4395 w 554"/>
                    <a:gd name="T11" fmla="*/ 7227 h 615"/>
                    <a:gd name="T12" fmla="*/ 4093 w 554"/>
                    <a:gd name="T13" fmla="*/ 7238 h 615"/>
                    <a:gd name="T14" fmla="*/ 4954 w 554"/>
                    <a:gd name="T15" fmla="*/ 6692 h 615"/>
                    <a:gd name="T16" fmla="*/ 5049 w 554"/>
                    <a:gd name="T17" fmla="*/ 6251 h 615"/>
                    <a:gd name="T18" fmla="*/ 4131 w 554"/>
                    <a:gd name="T19" fmla="*/ 6183 h 615"/>
                    <a:gd name="T20" fmla="*/ 4477 w 554"/>
                    <a:gd name="T21" fmla="*/ 5382 h 615"/>
                    <a:gd name="T22" fmla="*/ 4737 w 554"/>
                    <a:gd name="T23" fmla="*/ 5350 h 615"/>
                    <a:gd name="T24" fmla="*/ 4320 w 554"/>
                    <a:gd name="T25" fmla="*/ 6054 h 615"/>
                    <a:gd name="T26" fmla="*/ 5440 w 554"/>
                    <a:gd name="T27" fmla="*/ 6137 h 615"/>
                    <a:gd name="T28" fmla="*/ 5625 w 554"/>
                    <a:gd name="T29" fmla="*/ 5267 h 615"/>
                    <a:gd name="T30" fmla="*/ 5910 w 554"/>
                    <a:gd name="T31" fmla="*/ 4825 h 615"/>
                    <a:gd name="T32" fmla="*/ 6708 w 554"/>
                    <a:gd name="T33" fmla="*/ 4480 h 615"/>
                    <a:gd name="T34" fmla="*/ 6708 w 554"/>
                    <a:gd name="T35" fmla="*/ 3251 h 615"/>
                    <a:gd name="T36" fmla="*/ 6980 w 554"/>
                    <a:gd name="T37" fmla="*/ 3645 h 615"/>
                    <a:gd name="T38" fmla="*/ 4994 w 554"/>
                    <a:gd name="T39" fmla="*/ 1357 h 615"/>
                    <a:gd name="T40" fmla="*/ 4705 w 554"/>
                    <a:gd name="T41" fmla="*/ 1971 h 615"/>
                    <a:gd name="T42" fmla="*/ 4018 w 554"/>
                    <a:gd name="T43" fmla="*/ 3447 h 615"/>
                    <a:gd name="T44" fmla="*/ 4524 w 554"/>
                    <a:gd name="T45" fmla="*/ 3660 h 615"/>
                    <a:gd name="T46" fmla="*/ 4920 w 554"/>
                    <a:gd name="T47" fmla="*/ 3674 h 615"/>
                    <a:gd name="T48" fmla="*/ 5398 w 554"/>
                    <a:gd name="T49" fmla="*/ 3275 h 615"/>
                    <a:gd name="T50" fmla="*/ 6299 w 554"/>
                    <a:gd name="T51" fmla="*/ 2962 h 615"/>
                    <a:gd name="T52" fmla="*/ 6671 w 554"/>
                    <a:gd name="T53" fmla="*/ 2590 h 615"/>
                    <a:gd name="T54" fmla="*/ 6482 w 554"/>
                    <a:gd name="T55" fmla="*/ 3075 h 615"/>
                    <a:gd name="T56" fmla="*/ 5083 w 554"/>
                    <a:gd name="T57" fmla="*/ 3761 h 615"/>
                    <a:gd name="T58" fmla="*/ 4509 w 554"/>
                    <a:gd name="T59" fmla="*/ 3987 h 615"/>
                    <a:gd name="T60" fmla="*/ 3993 w 554"/>
                    <a:gd name="T61" fmla="*/ 3874 h 615"/>
                    <a:gd name="T62" fmla="*/ 3580 w 554"/>
                    <a:gd name="T63" fmla="*/ 4151 h 615"/>
                    <a:gd name="T64" fmla="*/ 3580 w 554"/>
                    <a:gd name="T65" fmla="*/ 2834 h 615"/>
                    <a:gd name="T66" fmla="*/ 3821 w 554"/>
                    <a:gd name="T67" fmla="*/ 2790 h 615"/>
                    <a:gd name="T68" fmla="*/ 4539 w 554"/>
                    <a:gd name="T69" fmla="*/ 1144 h 615"/>
                    <a:gd name="T70" fmla="*/ 4866 w 554"/>
                    <a:gd name="T71" fmla="*/ 485 h 615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4"/>
                    <a:gd name="T109" fmla="*/ 0 h 615"/>
                    <a:gd name="T110" fmla="*/ 554 w 554"/>
                    <a:gd name="T111" fmla="*/ 615 h 615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4" h="615">
                      <a:moveTo>
                        <a:pt x="399" y="9"/>
                      </a:moveTo>
                      <a:lnTo>
                        <a:pt x="7" y="0"/>
                      </a:lnTo>
                      <a:lnTo>
                        <a:pt x="5" y="114"/>
                      </a:lnTo>
                      <a:lnTo>
                        <a:pt x="0" y="426"/>
                      </a:lnTo>
                      <a:lnTo>
                        <a:pt x="21" y="427"/>
                      </a:lnTo>
                      <a:lnTo>
                        <a:pt x="17" y="612"/>
                      </a:lnTo>
                      <a:lnTo>
                        <a:pt x="231" y="615"/>
                      </a:lnTo>
                      <a:lnTo>
                        <a:pt x="301" y="615"/>
                      </a:lnTo>
                      <a:lnTo>
                        <a:pt x="320" y="596"/>
                      </a:lnTo>
                      <a:lnTo>
                        <a:pt x="319" y="590"/>
                      </a:lnTo>
                      <a:lnTo>
                        <a:pt x="340" y="582"/>
                      </a:lnTo>
                      <a:lnTo>
                        <a:pt x="346" y="569"/>
                      </a:lnTo>
                      <a:lnTo>
                        <a:pt x="342" y="565"/>
                      </a:lnTo>
                      <a:lnTo>
                        <a:pt x="322" y="570"/>
                      </a:lnTo>
                      <a:lnTo>
                        <a:pt x="323" y="563"/>
                      </a:lnTo>
                      <a:lnTo>
                        <a:pt x="390" y="527"/>
                      </a:lnTo>
                      <a:lnTo>
                        <a:pt x="398" y="516"/>
                      </a:lnTo>
                      <a:lnTo>
                        <a:pt x="397" y="492"/>
                      </a:lnTo>
                      <a:lnTo>
                        <a:pt x="382" y="491"/>
                      </a:lnTo>
                      <a:lnTo>
                        <a:pt x="325" y="487"/>
                      </a:lnTo>
                      <a:lnTo>
                        <a:pt x="331" y="469"/>
                      </a:lnTo>
                      <a:lnTo>
                        <a:pt x="352" y="424"/>
                      </a:lnTo>
                      <a:lnTo>
                        <a:pt x="364" y="416"/>
                      </a:lnTo>
                      <a:lnTo>
                        <a:pt x="373" y="421"/>
                      </a:lnTo>
                      <a:lnTo>
                        <a:pt x="352" y="449"/>
                      </a:lnTo>
                      <a:lnTo>
                        <a:pt x="340" y="477"/>
                      </a:lnTo>
                      <a:lnTo>
                        <a:pt x="417" y="484"/>
                      </a:lnTo>
                      <a:lnTo>
                        <a:pt x="428" y="483"/>
                      </a:lnTo>
                      <a:lnTo>
                        <a:pt x="437" y="427"/>
                      </a:lnTo>
                      <a:lnTo>
                        <a:pt x="443" y="415"/>
                      </a:lnTo>
                      <a:lnTo>
                        <a:pt x="444" y="399"/>
                      </a:lnTo>
                      <a:lnTo>
                        <a:pt x="465" y="380"/>
                      </a:lnTo>
                      <a:lnTo>
                        <a:pt x="509" y="373"/>
                      </a:lnTo>
                      <a:lnTo>
                        <a:pt x="528" y="353"/>
                      </a:lnTo>
                      <a:lnTo>
                        <a:pt x="525" y="267"/>
                      </a:lnTo>
                      <a:lnTo>
                        <a:pt x="528" y="256"/>
                      </a:lnTo>
                      <a:lnTo>
                        <a:pt x="543" y="273"/>
                      </a:lnTo>
                      <a:lnTo>
                        <a:pt x="549" y="287"/>
                      </a:lnTo>
                      <a:lnTo>
                        <a:pt x="554" y="112"/>
                      </a:lnTo>
                      <a:lnTo>
                        <a:pt x="393" y="107"/>
                      </a:lnTo>
                      <a:lnTo>
                        <a:pt x="379" y="135"/>
                      </a:lnTo>
                      <a:lnTo>
                        <a:pt x="370" y="155"/>
                      </a:lnTo>
                      <a:lnTo>
                        <a:pt x="332" y="214"/>
                      </a:lnTo>
                      <a:lnTo>
                        <a:pt x="316" y="271"/>
                      </a:lnTo>
                      <a:lnTo>
                        <a:pt x="322" y="281"/>
                      </a:lnTo>
                      <a:lnTo>
                        <a:pt x="356" y="288"/>
                      </a:lnTo>
                      <a:lnTo>
                        <a:pt x="377" y="297"/>
                      </a:lnTo>
                      <a:lnTo>
                        <a:pt x="387" y="289"/>
                      </a:lnTo>
                      <a:lnTo>
                        <a:pt x="400" y="269"/>
                      </a:lnTo>
                      <a:lnTo>
                        <a:pt x="425" y="258"/>
                      </a:lnTo>
                      <a:lnTo>
                        <a:pt x="441" y="246"/>
                      </a:lnTo>
                      <a:lnTo>
                        <a:pt x="496" y="233"/>
                      </a:lnTo>
                      <a:lnTo>
                        <a:pt x="514" y="210"/>
                      </a:lnTo>
                      <a:lnTo>
                        <a:pt x="525" y="204"/>
                      </a:lnTo>
                      <a:lnTo>
                        <a:pt x="530" y="210"/>
                      </a:lnTo>
                      <a:lnTo>
                        <a:pt x="510" y="242"/>
                      </a:lnTo>
                      <a:lnTo>
                        <a:pt x="453" y="260"/>
                      </a:lnTo>
                      <a:lnTo>
                        <a:pt x="400" y="296"/>
                      </a:lnTo>
                      <a:lnTo>
                        <a:pt x="391" y="312"/>
                      </a:lnTo>
                      <a:lnTo>
                        <a:pt x="355" y="314"/>
                      </a:lnTo>
                      <a:lnTo>
                        <a:pt x="327" y="299"/>
                      </a:lnTo>
                      <a:lnTo>
                        <a:pt x="314" y="305"/>
                      </a:lnTo>
                      <a:lnTo>
                        <a:pt x="302" y="329"/>
                      </a:lnTo>
                      <a:lnTo>
                        <a:pt x="282" y="327"/>
                      </a:lnTo>
                      <a:lnTo>
                        <a:pt x="269" y="305"/>
                      </a:lnTo>
                      <a:lnTo>
                        <a:pt x="282" y="223"/>
                      </a:lnTo>
                      <a:lnTo>
                        <a:pt x="291" y="218"/>
                      </a:lnTo>
                      <a:lnTo>
                        <a:pt x="301" y="220"/>
                      </a:lnTo>
                      <a:lnTo>
                        <a:pt x="355" y="126"/>
                      </a:lnTo>
                      <a:lnTo>
                        <a:pt x="357" y="90"/>
                      </a:lnTo>
                      <a:lnTo>
                        <a:pt x="373" y="80"/>
                      </a:lnTo>
                      <a:lnTo>
                        <a:pt x="383" y="38"/>
                      </a:lnTo>
                      <a:lnTo>
                        <a:pt x="399" y="9"/>
                      </a:lnTo>
                      <a:close/>
                    </a:path>
                  </a:pathLst>
                </a:custGeom>
                <a:solidFill>
                  <a:srgbClr val="FFC9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83" name="Freeform 27"/>
                <p:cNvSpPr>
                  <a:spLocks/>
                </p:cNvSpPr>
                <p:nvPr/>
              </p:nvSpPr>
              <p:spPr bwMode="auto">
                <a:xfrm>
                  <a:off x="3818" y="2736"/>
                  <a:ext cx="1054" cy="1167"/>
                </a:xfrm>
                <a:custGeom>
                  <a:avLst/>
                  <a:gdLst>
                    <a:gd name="T0" fmla="*/ 153 w 558"/>
                    <a:gd name="T1" fmla="*/ 0 h 618"/>
                    <a:gd name="T2" fmla="*/ 0 w 558"/>
                    <a:gd name="T3" fmla="*/ 5414 h 618"/>
                    <a:gd name="T4" fmla="*/ 229 w 558"/>
                    <a:gd name="T5" fmla="*/ 7784 h 618"/>
                    <a:gd name="T6" fmla="*/ 3897 w 558"/>
                    <a:gd name="T7" fmla="*/ 7859 h 618"/>
                    <a:gd name="T8" fmla="*/ 4125 w 558"/>
                    <a:gd name="T9" fmla="*/ 7555 h 618"/>
                    <a:gd name="T10" fmla="*/ 4428 w 558"/>
                    <a:gd name="T11" fmla="*/ 7246 h 618"/>
                    <a:gd name="T12" fmla="*/ 4125 w 558"/>
                    <a:gd name="T13" fmla="*/ 7246 h 618"/>
                    <a:gd name="T14" fmla="*/ 5041 w 558"/>
                    <a:gd name="T15" fmla="*/ 6715 h 618"/>
                    <a:gd name="T16" fmla="*/ 5117 w 558"/>
                    <a:gd name="T17" fmla="*/ 6254 h 618"/>
                    <a:gd name="T18" fmla="*/ 4199 w 558"/>
                    <a:gd name="T19" fmla="*/ 6182 h 618"/>
                    <a:gd name="T20" fmla="*/ 4511 w 558"/>
                    <a:gd name="T21" fmla="*/ 5414 h 618"/>
                    <a:gd name="T22" fmla="*/ 4813 w 558"/>
                    <a:gd name="T23" fmla="*/ 5414 h 618"/>
                    <a:gd name="T24" fmla="*/ 4352 w 558"/>
                    <a:gd name="T25" fmla="*/ 6101 h 618"/>
                    <a:gd name="T26" fmla="*/ 5499 w 558"/>
                    <a:gd name="T27" fmla="*/ 6182 h 618"/>
                    <a:gd name="T28" fmla="*/ 5655 w 558"/>
                    <a:gd name="T29" fmla="*/ 5338 h 618"/>
                    <a:gd name="T30" fmla="*/ 5958 w 558"/>
                    <a:gd name="T31" fmla="*/ 4881 h 618"/>
                    <a:gd name="T32" fmla="*/ 6719 w 558"/>
                    <a:gd name="T33" fmla="*/ 4496 h 618"/>
                    <a:gd name="T34" fmla="*/ 6719 w 558"/>
                    <a:gd name="T35" fmla="*/ 3280 h 618"/>
                    <a:gd name="T36" fmla="*/ 7029 w 558"/>
                    <a:gd name="T37" fmla="*/ 3662 h 618"/>
                    <a:gd name="T38" fmla="*/ 5041 w 558"/>
                    <a:gd name="T39" fmla="*/ 1373 h 618"/>
                    <a:gd name="T40" fmla="*/ 4737 w 558"/>
                    <a:gd name="T41" fmla="*/ 1987 h 618"/>
                    <a:gd name="T42" fmla="*/ 4050 w 558"/>
                    <a:gd name="T43" fmla="*/ 3433 h 618"/>
                    <a:gd name="T44" fmla="*/ 4581 w 558"/>
                    <a:gd name="T45" fmla="*/ 3662 h 618"/>
                    <a:gd name="T46" fmla="*/ 4966 w 558"/>
                    <a:gd name="T47" fmla="*/ 3662 h 618"/>
                    <a:gd name="T48" fmla="*/ 5427 w 558"/>
                    <a:gd name="T49" fmla="*/ 3280 h 618"/>
                    <a:gd name="T50" fmla="*/ 6341 w 558"/>
                    <a:gd name="T51" fmla="*/ 2978 h 618"/>
                    <a:gd name="T52" fmla="*/ 6719 w 558"/>
                    <a:gd name="T53" fmla="*/ 2593 h 618"/>
                    <a:gd name="T54" fmla="*/ 6490 w 558"/>
                    <a:gd name="T55" fmla="*/ 3131 h 618"/>
                    <a:gd name="T56" fmla="*/ 5117 w 558"/>
                    <a:gd name="T57" fmla="*/ 3818 h 618"/>
                    <a:gd name="T58" fmla="*/ 4581 w 558"/>
                    <a:gd name="T59" fmla="*/ 4041 h 618"/>
                    <a:gd name="T60" fmla="*/ 4050 w 558"/>
                    <a:gd name="T61" fmla="*/ 3890 h 618"/>
                    <a:gd name="T62" fmla="*/ 3668 w 558"/>
                    <a:gd name="T63" fmla="*/ 4194 h 618"/>
                    <a:gd name="T64" fmla="*/ 3593 w 558"/>
                    <a:gd name="T65" fmla="*/ 2902 h 618"/>
                    <a:gd name="T66" fmla="*/ 3897 w 558"/>
                    <a:gd name="T67" fmla="*/ 2821 h 618"/>
                    <a:gd name="T68" fmla="*/ 4581 w 558"/>
                    <a:gd name="T69" fmla="*/ 1144 h 618"/>
                    <a:gd name="T70" fmla="*/ 4885 w 558"/>
                    <a:gd name="T71" fmla="*/ 531 h 618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8"/>
                    <a:gd name="T109" fmla="*/ 0 h 618"/>
                    <a:gd name="T110" fmla="*/ 558 w 558"/>
                    <a:gd name="T111" fmla="*/ 618 h 618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8" h="618">
                      <a:moveTo>
                        <a:pt x="402" y="12"/>
                      </a:moveTo>
                      <a:lnTo>
                        <a:pt x="12" y="0"/>
                      </a:lnTo>
                      <a:lnTo>
                        <a:pt x="6" y="114"/>
                      </a:lnTo>
                      <a:lnTo>
                        <a:pt x="0" y="426"/>
                      </a:lnTo>
                      <a:lnTo>
                        <a:pt x="24" y="426"/>
                      </a:lnTo>
                      <a:lnTo>
                        <a:pt x="18" y="612"/>
                      </a:lnTo>
                      <a:lnTo>
                        <a:pt x="234" y="618"/>
                      </a:lnTo>
                      <a:lnTo>
                        <a:pt x="306" y="618"/>
                      </a:lnTo>
                      <a:lnTo>
                        <a:pt x="324" y="600"/>
                      </a:lnTo>
                      <a:lnTo>
                        <a:pt x="324" y="594"/>
                      </a:lnTo>
                      <a:lnTo>
                        <a:pt x="342" y="582"/>
                      </a:lnTo>
                      <a:lnTo>
                        <a:pt x="348" y="570"/>
                      </a:lnTo>
                      <a:lnTo>
                        <a:pt x="342" y="564"/>
                      </a:lnTo>
                      <a:lnTo>
                        <a:pt x="324" y="570"/>
                      </a:lnTo>
                      <a:lnTo>
                        <a:pt x="324" y="564"/>
                      </a:lnTo>
                      <a:lnTo>
                        <a:pt x="396" y="528"/>
                      </a:lnTo>
                      <a:lnTo>
                        <a:pt x="402" y="516"/>
                      </a:lnTo>
                      <a:lnTo>
                        <a:pt x="402" y="492"/>
                      </a:lnTo>
                      <a:lnTo>
                        <a:pt x="384" y="492"/>
                      </a:lnTo>
                      <a:lnTo>
                        <a:pt x="330" y="486"/>
                      </a:lnTo>
                      <a:lnTo>
                        <a:pt x="336" y="474"/>
                      </a:lnTo>
                      <a:lnTo>
                        <a:pt x="354" y="426"/>
                      </a:lnTo>
                      <a:lnTo>
                        <a:pt x="366" y="420"/>
                      </a:lnTo>
                      <a:lnTo>
                        <a:pt x="378" y="426"/>
                      </a:lnTo>
                      <a:lnTo>
                        <a:pt x="354" y="450"/>
                      </a:lnTo>
                      <a:lnTo>
                        <a:pt x="342" y="480"/>
                      </a:lnTo>
                      <a:lnTo>
                        <a:pt x="420" y="486"/>
                      </a:lnTo>
                      <a:lnTo>
                        <a:pt x="432" y="486"/>
                      </a:lnTo>
                      <a:lnTo>
                        <a:pt x="438" y="426"/>
                      </a:lnTo>
                      <a:lnTo>
                        <a:pt x="444" y="420"/>
                      </a:lnTo>
                      <a:lnTo>
                        <a:pt x="450" y="402"/>
                      </a:lnTo>
                      <a:lnTo>
                        <a:pt x="468" y="384"/>
                      </a:lnTo>
                      <a:lnTo>
                        <a:pt x="510" y="378"/>
                      </a:lnTo>
                      <a:lnTo>
                        <a:pt x="528" y="354"/>
                      </a:lnTo>
                      <a:lnTo>
                        <a:pt x="528" y="270"/>
                      </a:lnTo>
                      <a:lnTo>
                        <a:pt x="528" y="258"/>
                      </a:lnTo>
                      <a:lnTo>
                        <a:pt x="546" y="276"/>
                      </a:lnTo>
                      <a:lnTo>
                        <a:pt x="552" y="288"/>
                      </a:lnTo>
                      <a:lnTo>
                        <a:pt x="558" y="114"/>
                      </a:lnTo>
                      <a:lnTo>
                        <a:pt x="396" y="108"/>
                      </a:lnTo>
                      <a:lnTo>
                        <a:pt x="384" y="138"/>
                      </a:lnTo>
                      <a:lnTo>
                        <a:pt x="372" y="156"/>
                      </a:lnTo>
                      <a:lnTo>
                        <a:pt x="336" y="216"/>
                      </a:lnTo>
                      <a:lnTo>
                        <a:pt x="318" y="270"/>
                      </a:lnTo>
                      <a:lnTo>
                        <a:pt x="324" y="282"/>
                      </a:lnTo>
                      <a:lnTo>
                        <a:pt x="360" y="288"/>
                      </a:lnTo>
                      <a:lnTo>
                        <a:pt x="378" y="300"/>
                      </a:lnTo>
                      <a:lnTo>
                        <a:pt x="390" y="288"/>
                      </a:lnTo>
                      <a:lnTo>
                        <a:pt x="402" y="270"/>
                      </a:lnTo>
                      <a:lnTo>
                        <a:pt x="426" y="258"/>
                      </a:lnTo>
                      <a:lnTo>
                        <a:pt x="444" y="246"/>
                      </a:lnTo>
                      <a:lnTo>
                        <a:pt x="498" y="234"/>
                      </a:lnTo>
                      <a:lnTo>
                        <a:pt x="516" y="210"/>
                      </a:lnTo>
                      <a:lnTo>
                        <a:pt x="528" y="204"/>
                      </a:lnTo>
                      <a:lnTo>
                        <a:pt x="534" y="210"/>
                      </a:lnTo>
                      <a:lnTo>
                        <a:pt x="510" y="246"/>
                      </a:lnTo>
                      <a:lnTo>
                        <a:pt x="456" y="264"/>
                      </a:lnTo>
                      <a:lnTo>
                        <a:pt x="402" y="300"/>
                      </a:lnTo>
                      <a:lnTo>
                        <a:pt x="396" y="312"/>
                      </a:lnTo>
                      <a:lnTo>
                        <a:pt x="360" y="318"/>
                      </a:lnTo>
                      <a:lnTo>
                        <a:pt x="330" y="300"/>
                      </a:lnTo>
                      <a:lnTo>
                        <a:pt x="318" y="306"/>
                      </a:lnTo>
                      <a:lnTo>
                        <a:pt x="306" y="330"/>
                      </a:lnTo>
                      <a:lnTo>
                        <a:pt x="288" y="330"/>
                      </a:lnTo>
                      <a:lnTo>
                        <a:pt x="270" y="306"/>
                      </a:lnTo>
                      <a:lnTo>
                        <a:pt x="282" y="228"/>
                      </a:lnTo>
                      <a:lnTo>
                        <a:pt x="294" y="222"/>
                      </a:lnTo>
                      <a:lnTo>
                        <a:pt x="306" y="222"/>
                      </a:lnTo>
                      <a:lnTo>
                        <a:pt x="360" y="126"/>
                      </a:lnTo>
                      <a:lnTo>
                        <a:pt x="360" y="90"/>
                      </a:lnTo>
                      <a:lnTo>
                        <a:pt x="378" y="84"/>
                      </a:lnTo>
                      <a:lnTo>
                        <a:pt x="384" y="42"/>
                      </a:lnTo>
                      <a:lnTo>
                        <a:pt x="402" y="1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380" name="Freeform 28"/>
              <p:cNvSpPr>
                <a:spLocks/>
              </p:cNvSpPr>
              <p:nvPr/>
            </p:nvSpPr>
            <p:spPr bwMode="auto">
              <a:xfrm>
                <a:off x="4702" y="3450"/>
                <a:ext cx="113" cy="272"/>
              </a:xfrm>
              <a:custGeom>
                <a:avLst/>
                <a:gdLst>
                  <a:gd name="T0" fmla="*/ 755 w 60"/>
                  <a:gd name="T1" fmla="*/ 0 h 144"/>
                  <a:gd name="T2" fmla="*/ 682 w 60"/>
                  <a:gd name="T3" fmla="*/ 76 h 144"/>
                  <a:gd name="T4" fmla="*/ 529 w 60"/>
                  <a:gd name="T5" fmla="*/ 153 h 144"/>
                  <a:gd name="T6" fmla="*/ 454 w 60"/>
                  <a:gd name="T7" fmla="*/ 304 h 144"/>
                  <a:gd name="T8" fmla="*/ 380 w 60"/>
                  <a:gd name="T9" fmla="*/ 153 h 144"/>
                  <a:gd name="T10" fmla="*/ 153 w 60"/>
                  <a:gd name="T11" fmla="*/ 229 h 144"/>
                  <a:gd name="T12" fmla="*/ 153 w 60"/>
                  <a:gd name="T13" fmla="*/ 385 h 144"/>
                  <a:gd name="T14" fmla="*/ 153 w 60"/>
                  <a:gd name="T15" fmla="*/ 689 h 144"/>
                  <a:gd name="T16" fmla="*/ 153 w 60"/>
                  <a:gd name="T17" fmla="*/ 842 h 144"/>
                  <a:gd name="T18" fmla="*/ 0 w 60"/>
                  <a:gd name="T19" fmla="*/ 916 h 144"/>
                  <a:gd name="T20" fmla="*/ 153 w 60"/>
                  <a:gd name="T21" fmla="*/ 1145 h 144"/>
                  <a:gd name="T22" fmla="*/ 228 w 60"/>
                  <a:gd name="T23" fmla="*/ 1373 h 144"/>
                  <a:gd name="T24" fmla="*/ 301 w 60"/>
                  <a:gd name="T25" fmla="*/ 1530 h 144"/>
                  <a:gd name="T26" fmla="*/ 380 w 60"/>
                  <a:gd name="T27" fmla="*/ 1834 h 144"/>
                  <a:gd name="T28" fmla="*/ 529 w 60"/>
                  <a:gd name="T29" fmla="*/ 1677 h 144"/>
                  <a:gd name="T30" fmla="*/ 755 w 60"/>
                  <a:gd name="T31" fmla="*/ 1373 h 144"/>
                  <a:gd name="T32" fmla="*/ 755 w 60"/>
                  <a:gd name="T33" fmla="*/ 1071 h 144"/>
                  <a:gd name="T34" fmla="*/ 529 w 60"/>
                  <a:gd name="T35" fmla="*/ 614 h 144"/>
                  <a:gd name="T36" fmla="*/ 755 w 60"/>
                  <a:gd name="T37" fmla="*/ 304 h 144"/>
                  <a:gd name="T38" fmla="*/ 603 w 60"/>
                  <a:gd name="T39" fmla="*/ 229 h 144"/>
                  <a:gd name="T40" fmla="*/ 755 w 60"/>
                  <a:gd name="T41" fmla="*/ 0 h 14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0"/>
                  <a:gd name="T64" fmla="*/ 0 h 144"/>
                  <a:gd name="T65" fmla="*/ 60 w 60"/>
                  <a:gd name="T66" fmla="*/ 144 h 14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0" h="144">
                    <a:moveTo>
                      <a:pt x="60" y="0"/>
                    </a:moveTo>
                    <a:lnTo>
                      <a:pt x="54" y="6"/>
                    </a:lnTo>
                    <a:lnTo>
                      <a:pt x="42" y="12"/>
                    </a:lnTo>
                    <a:lnTo>
                      <a:pt x="36" y="24"/>
                    </a:lnTo>
                    <a:lnTo>
                      <a:pt x="30" y="12"/>
                    </a:lnTo>
                    <a:lnTo>
                      <a:pt x="12" y="18"/>
                    </a:lnTo>
                    <a:lnTo>
                      <a:pt x="12" y="30"/>
                    </a:lnTo>
                    <a:lnTo>
                      <a:pt x="12" y="54"/>
                    </a:lnTo>
                    <a:lnTo>
                      <a:pt x="12" y="66"/>
                    </a:lnTo>
                    <a:lnTo>
                      <a:pt x="0" y="72"/>
                    </a:lnTo>
                    <a:lnTo>
                      <a:pt x="12" y="90"/>
                    </a:lnTo>
                    <a:lnTo>
                      <a:pt x="18" y="108"/>
                    </a:lnTo>
                    <a:lnTo>
                      <a:pt x="24" y="120"/>
                    </a:lnTo>
                    <a:lnTo>
                      <a:pt x="30" y="144"/>
                    </a:lnTo>
                    <a:lnTo>
                      <a:pt x="42" y="132"/>
                    </a:lnTo>
                    <a:lnTo>
                      <a:pt x="60" y="108"/>
                    </a:lnTo>
                    <a:lnTo>
                      <a:pt x="60" y="84"/>
                    </a:lnTo>
                    <a:lnTo>
                      <a:pt x="42" y="48"/>
                    </a:lnTo>
                    <a:lnTo>
                      <a:pt x="60" y="24"/>
                    </a:lnTo>
                    <a:lnTo>
                      <a:pt x="48" y="18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1" name="Freeform 29"/>
              <p:cNvSpPr>
                <a:spLocks/>
              </p:cNvSpPr>
              <p:nvPr/>
            </p:nvSpPr>
            <p:spPr bwMode="auto">
              <a:xfrm>
                <a:off x="4657" y="3631"/>
                <a:ext cx="56" cy="102"/>
              </a:xfrm>
              <a:custGeom>
                <a:avLst/>
                <a:gdLst>
                  <a:gd name="T0" fmla="*/ 73 w 30"/>
                  <a:gd name="T1" fmla="*/ 76 h 54"/>
                  <a:gd name="T2" fmla="*/ 0 w 30"/>
                  <a:gd name="T3" fmla="*/ 153 h 54"/>
                  <a:gd name="T4" fmla="*/ 73 w 30"/>
                  <a:gd name="T5" fmla="*/ 457 h 54"/>
                  <a:gd name="T6" fmla="*/ 220 w 30"/>
                  <a:gd name="T7" fmla="*/ 531 h 54"/>
                  <a:gd name="T8" fmla="*/ 293 w 30"/>
                  <a:gd name="T9" fmla="*/ 689 h 54"/>
                  <a:gd name="T10" fmla="*/ 366 w 30"/>
                  <a:gd name="T11" fmla="*/ 531 h 54"/>
                  <a:gd name="T12" fmla="*/ 220 w 30"/>
                  <a:gd name="T13" fmla="*/ 385 h 54"/>
                  <a:gd name="T14" fmla="*/ 144 w 30"/>
                  <a:gd name="T15" fmla="*/ 304 h 54"/>
                  <a:gd name="T16" fmla="*/ 144 w 30"/>
                  <a:gd name="T17" fmla="*/ 153 h 54"/>
                  <a:gd name="T18" fmla="*/ 144 w 30"/>
                  <a:gd name="T19" fmla="*/ 0 h 54"/>
                  <a:gd name="T20" fmla="*/ 73 w 30"/>
                  <a:gd name="T21" fmla="*/ 76 h 5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0"/>
                  <a:gd name="T34" fmla="*/ 0 h 54"/>
                  <a:gd name="T35" fmla="*/ 30 w 30"/>
                  <a:gd name="T36" fmla="*/ 54 h 5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0" h="54">
                    <a:moveTo>
                      <a:pt x="6" y="6"/>
                    </a:moveTo>
                    <a:lnTo>
                      <a:pt x="0" y="12"/>
                    </a:lnTo>
                    <a:lnTo>
                      <a:pt x="6" y="36"/>
                    </a:lnTo>
                    <a:lnTo>
                      <a:pt x="18" y="42"/>
                    </a:lnTo>
                    <a:lnTo>
                      <a:pt x="24" y="54"/>
                    </a:lnTo>
                    <a:lnTo>
                      <a:pt x="30" y="42"/>
                    </a:lnTo>
                    <a:lnTo>
                      <a:pt x="18" y="30"/>
                    </a:lnTo>
                    <a:lnTo>
                      <a:pt x="12" y="24"/>
                    </a:lnTo>
                    <a:lnTo>
                      <a:pt x="12" y="12"/>
                    </a:lnTo>
                    <a:lnTo>
                      <a:pt x="12" y="0"/>
                    </a:lnTo>
                    <a:lnTo>
                      <a:pt x="6" y="6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364" name="Freeform 30"/>
            <p:cNvSpPr>
              <a:spLocks/>
            </p:cNvSpPr>
            <p:nvPr/>
          </p:nvSpPr>
          <p:spPr bwMode="auto">
            <a:xfrm>
              <a:off x="4181" y="5445"/>
              <a:ext cx="1560" cy="1213"/>
            </a:xfrm>
            <a:custGeom>
              <a:avLst/>
              <a:gdLst>
                <a:gd name="T0" fmla="*/ 10508 w 826"/>
                <a:gd name="T1" fmla="*/ 100 h 642"/>
                <a:gd name="T2" fmla="*/ 60 w 826"/>
                <a:gd name="T3" fmla="*/ 0 h 642"/>
                <a:gd name="T4" fmla="*/ 60 w 826"/>
                <a:gd name="T5" fmla="*/ 15 h 642"/>
                <a:gd name="T6" fmla="*/ 0 w 826"/>
                <a:gd name="T7" fmla="*/ 3684 h 642"/>
                <a:gd name="T8" fmla="*/ 531 w 826"/>
                <a:gd name="T9" fmla="*/ 3299 h 642"/>
                <a:gd name="T10" fmla="*/ 1220 w 826"/>
                <a:gd name="T11" fmla="*/ 3055 h 642"/>
                <a:gd name="T12" fmla="*/ 1220 w 826"/>
                <a:gd name="T13" fmla="*/ 3210 h 642"/>
                <a:gd name="T14" fmla="*/ 1220 w 826"/>
                <a:gd name="T15" fmla="*/ 3412 h 642"/>
                <a:gd name="T16" fmla="*/ 1541 w 826"/>
                <a:gd name="T17" fmla="*/ 3391 h 642"/>
                <a:gd name="T18" fmla="*/ 1887 w 826"/>
                <a:gd name="T19" fmla="*/ 3684 h 642"/>
                <a:gd name="T20" fmla="*/ 2417 w 826"/>
                <a:gd name="T21" fmla="*/ 4270 h 642"/>
                <a:gd name="T22" fmla="*/ 3192 w 826"/>
                <a:gd name="T23" fmla="*/ 4499 h 642"/>
                <a:gd name="T24" fmla="*/ 3449 w 826"/>
                <a:gd name="T25" fmla="*/ 4423 h 642"/>
                <a:gd name="T26" fmla="*/ 3464 w 826"/>
                <a:gd name="T27" fmla="*/ 5355 h 642"/>
                <a:gd name="T28" fmla="*/ 3881 w 826"/>
                <a:gd name="T29" fmla="*/ 6362 h 642"/>
                <a:gd name="T30" fmla="*/ 4283 w 826"/>
                <a:gd name="T31" fmla="*/ 6794 h 642"/>
                <a:gd name="T32" fmla="*/ 4238 w 826"/>
                <a:gd name="T33" fmla="*/ 7469 h 642"/>
                <a:gd name="T34" fmla="*/ 4338 w 826"/>
                <a:gd name="T35" fmla="*/ 8183 h 642"/>
                <a:gd name="T36" fmla="*/ 4852 w 826"/>
                <a:gd name="T37" fmla="*/ 8055 h 642"/>
                <a:gd name="T38" fmla="*/ 5065 w 826"/>
                <a:gd name="T39" fmla="*/ 7811 h 642"/>
                <a:gd name="T40" fmla="*/ 5141 w 826"/>
                <a:gd name="T41" fmla="*/ 7318 h 642"/>
                <a:gd name="T42" fmla="*/ 5354 w 826"/>
                <a:gd name="T43" fmla="*/ 7061 h 642"/>
                <a:gd name="T44" fmla="*/ 6246 w 826"/>
                <a:gd name="T45" fmla="*/ 7047 h 642"/>
                <a:gd name="T46" fmla="*/ 6973 w 826"/>
                <a:gd name="T47" fmla="*/ 6590 h 642"/>
                <a:gd name="T48" fmla="*/ 7390 w 826"/>
                <a:gd name="T49" fmla="*/ 6233 h 642"/>
                <a:gd name="T50" fmla="*/ 7719 w 826"/>
                <a:gd name="T51" fmla="*/ 6246 h 642"/>
                <a:gd name="T52" fmla="*/ 8474 w 826"/>
                <a:gd name="T53" fmla="*/ 6537 h 642"/>
                <a:gd name="T54" fmla="*/ 9075 w 826"/>
                <a:gd name="T55" fmla="*/ 6590 h 642"/>
                <a:gd name="T56" fmla="*/ 9621 w 826"/>
                <a:gd name="T57" fmla="*/ 6065 h 642"/>
                <a:gd name="T58" fmla="*/ 9766 w 826"/>
                <a:gd name="T59" fmla="*/ 5430 h 642"/>
                <a:gd name="T60" fmla="*/ 10066 w 826"/>
                <a:gd name="T61" fmla="*/ 5113 h 642"/>
                <a:gd name="T62" fmla="*/ 10448 w 826"/>
                <a:gd name="T63" fmla="*/ 4969 h 642"/>
                <a:gd name="T64" fmla="*/ 10508 w 826"/>
                <a:gd name="T65" fmla="*/ 100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6"/>
                <a:gd name="T100" fmla="*/ 0 h 642"/>
                <a:gd name="T101" fmla="*/ 826 w 826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6" h="642">
                  <a:moveTo>
                    <a:pt x="826" y="8"/>
                  </a:moveTo>
                  <a:lnTo>
                    <a:pt x="5" y="0"/>
                  </a:lnTo>
                  <a:lnTo>
                    <a:pt x="5" y="1"/>
                  </a:lnTo>
                  <a:lnTo>
                    <a:pt x="0" y="289"/>
                  </a:lnTo>
                  <a:lnTo>
                    <a:pt x="42" y="259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68"/>
                  </a:lnTo>
                  <a:lnTo>
                    <a:pt x="121" y="266"/>
                  </a:lnTo>
                  <a:lnTo>
                    <a:pt x="148" y="289"/>
                  </a:lnTo>
                  <a:lnTo>
                    <a:pt x="190" y="335"/>
                  </a:lnTo>
                  <a:lnTo>
                    <a:pt x="251" y="353"/>
                  </a:lnTo>
                  <a:lnTo>
                    <a:pt x="271" y="347"/>
                  </a:lnTo>
                  <a:lnTo>
                    <a:pt x="272" y="420"/>
                  </a:lnTo>
                  <a:lnTo>
                    <a:pt x="305" y="499"/>
                  </a:lnTo>
                  <a:lnTo>
                    <a:pt x="337" y="533"/>
                  </a:lnTo>
                  <a:lnTo>
                    <a:pt x="333" y="586"/>
                  </a:lnTo>
                  <a:lnTo>
                    <a:pt x="341" y="642"/>
                  </a:lnTo>
                  <a:lnTo>
                    <a:pt x="381" y="632"/>
                  </a:lnTo>
                  <a:lnTo>
                    <a:pt x="398" y="613"/>
                  </a:lnTo>
                  <a:lnTo>
                    <a:pt x="404" y="574"/>
                  </a:lnTo>
                  <a:lnTo>
                    <a:pt x="421" y="554"/>
                  </a:lnTo>
                  <a:lnTo>
                    <a:pt x="491" y="553"/>
                  </a:lnTo>
                  <a:lnTo>
                    <a:pt x="548" y="517"/>
                  </a:lnTo>
                  <a:lnTo>
                    <a:pt x="581" y="489"/>
                  </a:lnTo>
                  <a:lnTo>
                    <a:pt x="607" y="490"/>
                  </a:lnTo>
                  <a:lnTo>
                    <a:pt x="666" y="513"/>
                  </a:lnTo>
                  <a:lnTo>
                    <a:pt x="713" y="517"/>
                  </a:lnTo>
                  <a:lnTo>
                    <a:pt x="756" y="476"/>
                  </a:lnTo>
                  <a:lnTo>
                    <a:pt x="768" y="426"/>
                  </a:lnTo>
                  <a:lnTo>
                    <a:pt x="791" y="401"/>
                  </a:lnTo>
                  <a:lnTo>
                    <a:pt x="821" y="390"/>
                  </a:lnTo>
                  <a:lnTo>
                    <a:pt x="826" y="8"/>
                  </a:lnTo>
                  <a:close/>
                </a:path>
              </a:pathLst>
            </a:custGeom>
            <a:solidFill>
              <a:srgbClr val="FFBB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5" name="Freeform 31"/>
            <p:cNvSpPr>
              <a:spLocks/>
            </p:cNvSpPr>
            <p:nvPr/>
          </p:nvSpPr>
          <p:spPr bwMode="auto">
            <a:xfrm>
              <a:off x="4181" y="5443"/>
              <a:ext cx="1563" cy="1213"/>
            </a:xfrm>
            <a:custGeom>
              <a:avLst/>
              <a:gdLst>
                <a:gd name="T0" fmla="*/ 10512 w 828"/>
                <a:gd name="T1" fmla="*/ 76 h 642"/>
                <a:gd name="T2" fmla="*/ 76 w 828"/>
                <a:gd name="T3" fmla="*/ 0 h 642"/>
                <a:gd name="T4" fmla="*/ 76 w 828"/>
                <a:gd name="T5" fmla="*/ 0 h 642"/>
                <a:gd name="T6" fmla="*/ 0 w 828"/>
                <a:gd name="T7" fmla="*/ 3669 h 642"/>
                <a:gd name="T8" fmla="*/ 530 w 828"/>
                <a:gd name="T9" fmla="*/ 3284 h 642"/>
                <a:gd name="T10" fmla="*/ 1219 w 828"/>
                <a:gd name="T11" fmla="*/ 3055 h 642"/>
                <a:gd name="T12" fmla="*/ 1219 w 828"/>
                <a:gd name="T13" fmla="*/ 3210 h 642"/>
                <a:gd name="T14" fmla="*/ 1219 w 828"/>
                <a:gd name="T15" fmla="*/ 3441 h 642"/>
                <a:gd name="T16" fmla="*/ 1529 w 828"/>
                <a:gd name="T17" fmla="*/ 3367 h 642"/>
                <a:gd name="T18" fmla="*/ 1903 w 828"/>
                <a:gd name="T19" fmla="*/ 3669 h 642"/>
                <a:gd name="T20" fmla="*/ 2433 w 828"/>
                <a:gd name="T21" fmla="*/ 4283 h 642"/>
                <a:gd name="T22" fmla="*/ 3203 w 828"/>
                <a:gd name="T23" fmla="*/ 4512 h 642"/>
                <a:gd name="T24" fmla="*/ 3432 w 828"/>
                <a:gd name="T25" fmla="*/ 4438 h 642"/>
                <a:gd name="T26" fmla="*/ 3432 w 828"/>
                <a:gd name="T27" fmla="*/ 5355 h 642"/>
                <a:gd name="T28" fmla="*/ 3887 w 828"/>
                <a:gd name="T29" fmla="*/ 6347 h 642"/>
                <a:gd name="T30" fmla="*/ 4266 w 828"/>
                <a:gd name="T31" fmla="*/ 6804 h 642"/>
                <a:gd name="T32" fmla="*/ 4266 w 828"/>
                <a:gd name="T33" fmla="*/ 7493 h 642"/>
                <a:gd name="T34" fmla="*/ 4344 w 828"/>
                <a:gd name="T35" fmla="*/ 8183 h 642"/>
                <a:gd name="T36" fmla="*/ 4804 w 828"/>
                <a:gd name="T37" fmla="*/ 8024 h 642"/>
                <a:gd name="T38" fmla="*/ 5031 w 828"/>
                <a:gd name="T39" fmla="*/ 7796 h 642"/>
                <a:gd name="T40" fmla="*/ 5106 w 828"/>
                <a:gd name="T41" fmla="*/ 7340 h 642"/>
                <a:gd name="T42" fmla="*/ 5335 w 828"/>
                <a:gd name="T43" fmla="*/ 7036 h 642"/>
                <a:gd name="T44" fmla="*/ 6250 w 828"/>
                <a:gd name="T45" fmla="*/ 7036 h 642"/>
                <a:gd name="T46" fmla="*/ 6933 w 828"/>
                <a:gd name="T47" fmla="*/ 6575 h 642"/>
                <a:gd name="T48" fmla="*/ 7394 w 828"/>
                <a:gd name="T49" fmla="*/ 6273 h 642"/>
                <a:gd name="T50" fmla="*/ 7696 w 828"/>
                <a:gd name="T51" fmla="*/ 6273 h 642"/>
                <a:gd name="T52" fmla="*/ 8455 w 828"/>
                <a:gd name="T53" fmla="*/ 6575 h 642"/>
                <a:gd name="T54" fmla="*/ 9068 w 828"/>
                <a:gd name="T55" fmla="*/ 6575 h 642"/>
                <a:gd name="T56" fmla="*/ 9599 w 828"/>
                <a:gd name="T57" fmla="*/ 6044 h 642"/>
                <a:gd name="T58" fmla="*/ 9754 w 828"/>
                <a:gd name="T59" fmla="*/ 5430 h 642"/>
                <a:gd name="T60" fmla="*/ 10056 w 828"/>
                <a:gd name="T61" fmla="*/ 5126 h 642"/>
                <a:gd name="T62" fmla="*/ 10441 w 828"/>
                <a:gd name="T63" fmla="*/ 4969 h 642"/>
                <a:gd name="T64" fmla="*/ 10512 w 828"/>
                <a:gd name="T65" fmla="*/ 76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8"/>
                <a:gd name="T100" fmla="*/ 0 h 642"/>
                <a:gd name="T101" fmla="*/ 828 w 828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8" h="642">
                  <a:moveTo>
                    <a:pt x="828" y="6"/>
                  </a:moveTo>
                  <a:lnTo>
                    <a:pt x="6" y="0"/>
                  </a:lnTo>
                  <a:lnTo>
                    <a:pt x="0" y="288"/>
                  </a:lnTo>
                  <a:lnTo>
                    <a:pt x="42" y="258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70"/>
                  </a:lnTo>
                  <a:lnTo>
                    <a:pt x="120" y="264"/>
                  </a:lnTo>
                  <a:lnTo>
                    <a:pt x="150" y="288"/>
                  </a:lnTo>
                  <a:lnTo>
                    <a:pt x="192" y="336"/>
                  </a:lnTo>
                  <a:lnTo>
                    <a:pt x="252" y="354"/>
                  </a:lnTo>
                  <a:lnTo>
                    <a:pt x="270" y="348"/>
                  </a:lnTo>
                  <a:lnTo>
                    <a:pt x="270" y="420"/>
                  </a:lnTo>
                  <a:lnTo>
                    <a:pt x="306" y="498"/>
                  </a:lnTo>
                  <a:lnTo>
                    <a:pt x="336" y="534"/>
                  </a:lnTo>
                  <a:lnTo>
                    <a:pt x="336" y="588"/>
                  </a:lnTo>
                  <a:lnTo>
                    <a:pt x="342" y="642"/>
                  </a:lnTo>
                  <a:lnTo>
                    <a:pt x="378" y="630"/>
                  </a:lnTo>
                  <a:lnTo>
                    <a:pt x="396" y="612"/>
                  </a:lnTo>
                  <a:lnTo>
                    <a:pt x="402" y="576"/>
                  </a:lnTo>
                  <a:lnTo>
                    <a:pt x="420" y="552"/>
                  </a:lnTo>
                  <a:lnTo>
                    <a:pt x="492" y="552"/>
                  </a:lnTo>
                  <a:lnTo>
                    <a:pt x="546" y="516"/>
                  </a:lnTo>
                  <a:lnTo>
                    <a:pt x="582" y="492"/>
                  </a:lnTo>
                  <a:lnTo>
                    <a:pt x="606" y="492"/>
                  </a:lnTo>
                  <a:lnTo>
                    <a:pt x="666" y="516"/>
                  </a:lnTo>
                  <a:lnTo>
                    <a:pt x="714" y="516"/>
                  </a:lnTo>
                  <a:lnTo>
                    <a:pt x="756" y="474"/>
                  </a:lnTo>
                  <a:lnTo>
                    <a:pt x="768" y="426"/>
                  </a:lnTo>
                  <a:lnTo>
                    <a:pt x="792" y="402"/>
                  </a:lnTo>
                  <a:lnTo>
                    <a:pt x="822" y="390"/>
                  </a:lnTo>
                  <a:lnTo>
                    <a:pt x="82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6" name="Freeform 32"/>
            <p:cNvSpPr>
              <a:spLocks/>
            </p:cNvSpPr>
            <p:nvPr/>
          </p:nvSpPr>
          <p:spPr bwMode="auto">
            <a:xfrm>
              <a:off x="2153" y="1520"/>
              <a:ext cx="3017" cy="1437"/>
            </a:xfrm>
            <a:custGeom>
              <a:avLst/>
              <a:gdLst>
                <a:gd name="T0" fmla="*/ 19690 w 1598"/>
                <a:gd name="T1" fmla="*/ 2934 h 761"/>
                <a:gd name="T2" fmla="*/ 19794 w 1598"/>
                <a:gd name="T3" fmla="*/ 3495 h 761"/>
                <a:gd name="T4" fmla="*/ 20190 w 1598"/>
                <a:gd name="T5" fmla="*/ 3220 h 761"/>
                <a:gd name="T6" fmla="*/ 20099 w 1598"/>
                <a:gd name="T7" fmla="*/ 3722 h 761"/>
                <a:gd name="T8" fmla="*/ 20115 w 1598"/>
                <a:gd name="T9" fmla="*/ 4364 h 761"/>
                <a:gd name="T10" fmla="*/ 19605 w 1598"/>
                <a:gd name="T11" fmla="*/ 4611 h 761"/>
                <a:gd name="T12" fmla="*/ 18903 w 1598"/>
                <a:gd name="T13" fmla="*/ 4996 h 761"/>
                <a:gd name="T14" fmla="*/ 18529 w 1598"/>
                <a:gd name="T15" fmla="*/ 6369 h 761"/>
                <a:gd name="T16" fmla="*/ 18432 w 1598"/>
                <a:gd name="T17" fmla="*/ 5095 h 761"/>
                <a:gd name="T18" fmla="*/ 18372 w 1598"/>
                <a:gd name="T19" fmla="*/ 4311 h 761"/>
                <a:gd name="T20" fmla="*/ 18028 w 1598"/>
                <a:gd name="T21" fmla="*/ 5266 h 761"/>
                <a:gd name="T22" fmla="*/ 17826 w 1598"/>
                <a:gd name="T23" fmla="*/ 5199 h 761"/>
                <a:gd name="T24" fmla="*/ 17741 w 1598"/>
                <a:gd name="T25" fmla="*/ 4896 h 761"/>
                <a:gd name="T26" fmla="*/ 17726 w 1598"/>
                <a:gd name="T27" fmla="*/ 5580 h 761"/>
                <a:gd name="T28" fmla="*/ 17741 w 1598"/>
                <a:gd name="T29" fmla="*/ 6154 h 761"/>
                <a:gd name="T30" fmla="*/ 17485 w 1598"/>
                <a:gd name="T31" fmla="*/ 7398 h 761"/>
                <a:gd name="T32" fmla="*/ 16567 w 1598"/>
                <a:gd name="T33" fmla="*/ 8012 h 761"/>
                <a:gd name="T34" fmla="*/ 11332 w 1598"/>
                <a:gd name="T35" fmla="*/ 8216 h 761"/>
                <a:gd name="T36" fmla="*/ 5524 w 1598"/>
                <a:gd name="T37" fmla="*/ 9613 h 761"/>
                <a:gd name="T38" fmla="*/ 2630 w 1598"/>
                <a:gd name="T39" fmla="*/ 9104 h 761"/>
                <a:gd name="T40" fmla="*/ 2120 w 1598"/>
                <a:gd name="T41" fmla="*/ 8658 h 761"/>
                <a:gd name="T42" fmla="*/ 1871 w 1598"/>
                <a:gd name="T43" fmla="*/ 7285 h 761"/>
                <a:gd name="T44" fmla="*/ 1529 w 1598"/>
                <a:gd name="T45" fmla="*/ 5623 h 761"/>
                <a:gd name="T46" fmla="*/ 1003 w 1598"/>
                <a:gd name="T47" fmla="*/ 5580 h 761"/>
                <a:gd name="T48" fmla="*/ 1191 w 1598"/>
                <a:gd name="T49" fmla="*/ 5380 h 761"/>
                <a:gd name="T50" fmla="*/ 699 w 1598"/>
                <a:gd name="T51" fmla="*/ 4424 h 761"/>
                <a:gd name="T52" fmla="*/ 16960 w 1598"/>
                <a:gd name="T53" fmla="*/ 4351 h 761"/>
                <a:gd name="T54" fmla="*/ 17269 w 1598"/>
                <a:gd name="T55" fmla="*/ 1259 h 761"/>
                <a:gd name="T56" fmla="*/ 17915 w 1598"/>
                <a:gd name="T57" fmla="*/ 1743 h 761"/>
                <a:gd name="T58" fmla="*/ 17787 w 1598"/>
                <a:gd name="T59" fmla="*/ 2377 h 761"/>
                <a:gd name="T60" fmla="*/ 18144 w 1598"/>
                <a:gd name="T61" fmla="*/ 2304 h 761"/>
                <a:gd name="T62" fmla="*/ 18183 w 1598"/>
                <a:gd name="T63" fmla="*/ 1601 h 761"/>
                <a:gd name="T64" fmla="*/ 17558 w 1598"/>
                <a:gd name="T65" fmla="*/ 1105 h 761"/>
                <a:gd name="T66" fmla="*/ 17687 w 1598"/>
                <a:gd name="T67" fmla="*/ 457 h 761"/>
                <a:gd name="T68" fmla="*/ 18984 w 1598"/>
                <a:gd name="T69" fmla="*/ 0 h 761"/>
                <a:gd name="T70" fmla="*/ 19031 w 1598"/>
                <a:gd name="T71" fmla="*/ 332 h 761"/>
                <a:gd name="T72" fmla="*/ 18538 w 1598"/>
                <a:gd name="T73" fmla="*/ 976 h 761"/>
                <a:gd name="T74" fmla="*/ 19273 w 1598"/>
                <a:gd name="T75" fmla="*/ 1730 h 761"/>
                <a:gd name="T76" fmla="*/ 19901 w 1598"/>
                <a:gd name="T77" fmla="*/ 2646 h 76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8"/>
                <a:gd name="T118" fmla="*/ 0 h 761"/>
                <a:gd name="T119" fmla="*/ 1598 w 1598"/>
                <a:gd name="T120" fmla="*/ 761 h 76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8" h="761">
                  <a:moveTo>
                    <a:pt x="1566" y="208"/>
                  </a:moveTo>
                  <a:lnTo>
                    <a:pt x="1550" y="231"/>
                  </a:lnTo>
                  <a:lnTo>
                    <a:pt x="1560" y="241"/>
                  </a:lnTo>
                  <a:lnTo>
                    <a:pt x="1558" y="275"/>
                  </a:lnTo>
                  <a:lnTo>
                    <a:pt x="1569" y="278"/>
                  </a:lnTo>
                  <a:lnTo>
                    <a:pt x="1589" y="253"/>
                  </a:lnTo>
                  <a:lnTo>
                    <a:pt x="1598" y="258"/>
                  </a:lnTo>
                  <a:lnTo>
                    <a:pt x="1582" y="293"/>
                  </a:lnTo>
                  <a:lnTo>
                    <a:pt x="1594" y="317"/>
                  </a:lnTo>
                  <a:lnTo>
                    <a:pt x="1583" y="343"/>
                  </a:lnTo>
                  <a:lnTo>
                    <a:pt x="1531" y="347"/>
                  </a:lnTo>
                  <a:lnTo>
                    <a:pt x="1543" y="363"/>
                  </a:lnTo>
                  <a:lnTo>
                    <a:pt x="1501" y="398"/>
                  </a:lnTo>
                  <a:lnTo>
                    <a:pt x="1488" y="393"/>
                  </a:lnTo>
                  <a:lnTo>
                    <a:pt x="1473" y="496"/>
                  </a:lnTo>
                  <a:lnTo>
                    <a:pt x="1458" y="501"/>
                  </a:lnTo>
                  <a:lnTo>
                    <a:pt x="1447" y="505"/>
                  </a:lnTo>
                  <a:lnTo>
                    <a:pt x="1451" y="401"/>
                  </a:lnTo>
                  <a:lnTo>
                    <a:pt x="1452" y="362"/>
                  </a:lnTo>
                  <a:lnTo>
                    <a:pt x="1446" y="339"/>
                  </a:lnTo>
                  <a:lnTo>
                    <a:pt x="1419" y="377"/>
                  </a:lnTo>
                  <a:lnTo>
                    <a:pt x="1419" y="414"/>
                  </a:lnTo>
                  <a:lnTo>
                    <a:pt x="1407" y="426"/>
                  </a:lnTo>
                  <a:lnTo>
                    <a:pt x="1403" y="409"/>
                  </a:lnTo>
                  <a:lnTo>
                    <a:pt x="1406" y="384"/>
                  </a:lnTo>
                  <a:lnTo>
                    <a:pt x="1396" y="385"/>
                  </a:lnTo>
                  <a:lnTo>
                    <a:pt x="1376" y="417"/>
                  </a:lnTo>
                  <a:lnTo>
                    <a:pt x="1395" y="439"/>
                  </a:lnTo>
                  <a:lnTo>
                    <a:pt x="1402" y="472"/>
                  </a:lnTo>
                  <a:lnTo>
                    <a:pt x="1396" y="484"/>
                  </a:lnTo>
                  <a:lnTo>
                    <a:pt x="1377" y="502"/>
                  </a:lnTo>
                  <a:lnTo>
                    <a:pt x="1376" y="582"/>
                  </a:lnTo>
                  <a:lnTo>
                    <a:pt x="1353" y="591"/>
                  </a:lnTo>
                  <a:lnTo>
                    <a:pt x="1304" y="630"/>
                  </a:lnTo>
                  <a:lnTo>
                    <a:pt x="1284" y="656"/>
                  </a:lnTo>
                  <a:lnTo>
                    <a:pt x="892" y="646"/>
                  </a:lnTo>
                  <a:lnTo>
                    <a:pt x="890" y="761"/>
                  </a:lnTo>
                  <a:lnTo>
                    <a:pt x="435" y="756"/>
                  </a:lnTo>
                  <a:lnTo>
                    <a:pt x="434" y="723"/>
                  </a:lnTo>
                  <a:lnTo>
                    <a:pt x="207" y="716"/>
                  </a:lnTo>
                  <a:lnTo>
                    <a:pt x="187" y="681"/>
                  </a:lnTo>
                  <a:lnTo>
                    <a:pt x="167" y="681"/>
                  </a:lnTo>
                  <a:lnTo>
                    <a:pt x="166" y="605"/>
                  </a:lnTo>
                  <a:lnTo>
                    <a:pt x="147" y="573"/>
                  </a:lnTo>
                  <a:lnTo>
                    <a:pt x="129" y="468"/>
                  </a:lnTo>
                  <a:lnTo>
                    <a:pt x="120" y="442"/>
                  </a:lnTo>
                  <a:lnTo>
                    <a:pt x="103" y="436"/>
                  </a:lnTo>
                  <a:lnTo>
                    <a:pt x="79" y="439"/>
                  </a:lnTo>
                  <a:lnTo>
                    <a:pt x="76" y="429"/>
                  </a:lnTo>
                  <a:lnTo>
                    <a:pt x="94" y="423"/>
                  </a:lnTo>
                  <a:lnTo>
                    <a:pt x="100" y="400"/>
                  </a:lnTo>
                  <a:lnTo>
                    <a:pt x="55" y="348"/>
                  </a:lnTo>
                  <a:lnTo>
                    <a:pt x="0" y="318"/>
                  </a:lnTo>
                  <a:lnTo>
                    <a:pt x="1335" y="342"/>
                  </a:lnTo>
                  <a:lnTo>
                    <a:pt x="1337" y="107"/>
                  </a:lnTo>
                  <a:lnTo>
                    <a:pt x="1359" y="99"/>
                  </a:lnTo>
                  <a:lnTo>
                    <a:pt x="1369" y="120"/>
                  </a:lnTo>
                  <a:lnTo>
                    <a:pt x="1410" y="137"/>
                  </a:lnTo>
                  <a:lnTo>
                    <a:pt x="1415" y="144"/>
                  </a:lnTo>
                  <a:lnTo>
                    <a:pt x="1400" y="187"/>
                  </a:lnTo>
                  <a:lnTo>
                    <a:pt x="1410" y="193"/>
                  </a:lnTo>
                  <a:lnTo>
                    <a:pt x="1428" y="181"/>
                  </a:lnTo>
                  <a:lnTo>
                    <a:pt x="1433" y="147"/>
                  </a:lnTo>
                  <a:lnTo>
                    <a:pt x="1431" y="126"/>
                  </a:lnTo>
                  <a:lnTo>
                    <a:pt x="1398" y="93"/>
                  </a:lnTo>
                  <a:lnTo>
                    <a:pt x="1382" y="87"/>
                  </a:lnTo>
                  <a:lnTo>
                    <a:pt x="1384" y="54"/>
                  </a:lnTo>
                  <a:lnTo>
                    <a:pt x="1392" y="36"/>
                  </a:lnTo>
                  <a:lnTo>
                    <a:pt x="1448" y="12"/>
                  </a:lnTo>
                  <a:lnTo>
                    <a:pt x="1494" y="0"/>
                  </a:lnTo>
                  <a:lnTo>
                    <a:pt x="1502" y="8"/>
                  </a:lnTo>
                  <a:lnTo>
                    <a:pt x="1498" y="26"/>
                  </a:lnTo>
                  <a:lnTo>
                    <a:pt x="1498" y="42"/>
                  </a:lnTo>
                  <a:lnTo>
                    <a:pt x="1459" y="77"/>
                  </a:lnTo>
                  <a:lnTo>
                    <a:pt x="1466" y="95"/>
                  </a:lnTo>
                  <a:lnTo>
                    <a:pt x="1517" y="136"/>
                  </a:lnTo>
                  <a:lnTo>
                    <a:pt x="1520" y="204"/>
                  </a:lnTo>
                  <a:lnTo>
                    <a:pt x="1566" y="208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7" name="Freeform 33"/>
            <p:cNvSpPr>
              <a:spLocks/>
            </p:cNvSpPr>
            <p:nvPr/>
          </p:nvSpPr>
          <p:spPr bwMode="auto">
            <a:xfrm>
              <a:off x="2153" y="1524"/>
              <a:ext cx="3014" cy="1438"/>
            </a:xfrm>
            <a:custGeom>
              <a:avLst/>
              <a:gdLst>
                <a:gd name="T0" fmla="*/ 19685 w 1596"/>
                <a:gd name="T1" fmla="*/ 2887 h 762"/>
                <a:gd name="T2" fmla="*/ 19840 w 1596"/>
                <a:gd name="T3" fmla="*/ 3501 h 762"/>
                <a:gd name="T4" fmla="*/ 20226 w 1596"/>
                <a:gd name="T5" fmla="*/ 3199 h 762"/>
                <a:gd name="T6" fmla="*/ 20142 w 1596"/>
                <a:gd name="T7" fmla="*/ 3650 h 762"/>
                <a:gd name="T8" fmla="*/ 20142 w 1596"/>
                <a:gd name="T9" fmla="*/ 4335 h 762"/>
                <a:gd name="T10" fmla="*/ 19612 w 1596"/>
                <a:gd name="T11" fmla="*/ 4561 h 762"/>
                <a:gd name="T12" fmla="*/ 18926 w 1596"/>
                <a:gd name="T13" fmla="*/ 4946 h 762"/>
                <a:gd name="T14" fmla="*/ 18541 w 1596"/>
                <a:gd name="T15" fmla="*/ 6318 h 762"/>
                <a:gd name="T16" fmla="*/ 18467 w 1596"/>
                <a:gd name="T17" fmla="*/ 5022 h 762"/>
                <a:gd name="T18" fmla="*/ 18392 w 1596"/>
                <a:gd name="T19" fmla="*/ 4259 h 762"/>
                <a:gd name="T20" fmla="*/ 18084 w 1596"/>
                <a:gd name="T21" fmla="*/ 5250 h 762"/>
                <a:gd name="T22" fmla="*/ 17854 w 1596"/>
                <a:gd name="T23" fmla="*/ 5175 h 762"/>
                <a:gd name="T24" fmla="*/ 17782 w 1596"/>
                <a:gd name="T25" fmla="*/ 4873 h 762"/>
                <a:gd name="T26" fmla="*/ 17782 w 1596"/>
                <a:gd name="T27" fmla="*/ 5560 h 762"/>
                <a:gd name="T28" fmla="*/ 17782 w 1596"/>
                <a:gd name="T29" fmla="*/ 6090 h 762"/>
                <a:gd name="T30" fmla="*/ 17478 w 1596"/>
                <a:gd name="T31" fmla="*/ 7379 h 762"/>
                <a:gd name="T32" fmla="*/ 16562 w 1596"/>
                <a:gd name="T33" fmla="*/ 7992 h 762"/>
                <a:gd name="T34" fmla="*/ 11369 w 1596"/>
                <a:gd name="T35" fmla="*/ 8145 h 762"/>
                <a:gd name="T36" fmla="*/ 5571 w 1596"/>
                <a:gd name="T37" fmla="*/ 9590 h 762"/>
                <a:gd name="T38" fmla="*/ 2674 w 1596"/>
                <a:gd name="T39" fmla="*/ 9053 h 762"/>
                <a:gd name="T40" fmla="*/ 2136 w 1596"/>
                <a:gd name="T41" fmla="*/ 8598 h 762"/>
                <a:gd name="T42" fmla="*/ 1904 w 1596"/>
                <a:gd name="T43" fmla="*/ 7233 h 762"/>
                <a:gd name="T44" fmla="*/ 1530 w 1596"/>
                <a:gd name="T45" fmla="*/ 5560 h 762"/>
                <a:gd name="T46" fmla="*/ 991 w 1596"/>
                <a:gd name="T47" fmla="*/ 5560 h 762"/>
                <a:gd name="T48" fmla="*/ 1220 w 1596"/>
                <a:gd name="T49" fmla="*/ 5331 h 762"/>
                <a:gd name="T50" fmla="*/ 687 w 1596"/>
                <a:gd name="T51" fmla="*/ 4416 h 762"/>
                <a:gd name="T52" fmla="*/ 17019 w 1596"/>
                <a:gd name="T53" fmla="*/ 4335 h 762"/>
                <a:gd name="T54" fmla="*/ 17321 w 1596"/>
                <a:gd name="T55" fmla="*/ 1217 h 762"/>
                <a:gd name="T56" fmla="*/ 17935 w 1596"/>
                <a:gd name="T57" fmla="*/ 1674 h 762"/>
                <a:gd name="T58" fmla="*/ 17782 w 1596"/>
                <a:gd name="T59" fmla="*/ 2357 h 762"/>
                <a:gd name="T60" fmla="*/ 18163 w 1596"/>
                <a:gd name="T61" fmla="*/ 2287 h 762"/>
                <a:gd name="T62" fmla="*/ 18239 w 1596"/>
                <a:gd name="T63" fmla="*/ 1598 h 762"/>
                <a:gd name="T64" fmla="*/ 17550 w 1596"/>
                <a:gd name="T65" fmla="*/ 1068 h 762"/>
                <a:gd name="T66" fmla="*/ 17706 w 1596"/>
                <a:gd name="T67" fmla="*/ 457 h 762"/>
                <a:gd name="T68" fmla="*/ 18998 w 1596"/>
                <a:gd name="T69" fmla="*/ 0 h 762"/>
                <a:gd name="T70" fmla="*/ 19079 w 1596"/>
                <a:gd name="T71" fmla="*/ 302 h 762"/>
                <a:gd name="T72" fmla="*/ 18541 w 1596"/>
                <a:gd name="T73" fmla="*/ 915 h 762"/>
                <a:gd name="T74" fmla="*/ 19308 w 1596"/>
                <a:gd name="T75" fmla="*/ 1674 h 762"/>
                <a:gd name="T76" fmla="*/ 19914 w 1596"/>
                <a:gd name="T77" fmla="*/ 2589 h 76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6"/>
                <a:gd name="T118" fmla="*/ 0 h 762"/>
                <a:gd name="T119" fmla="*/ 1596 w 1596"/>
                <a:gd name="T120" fmla="*/ 762 h 76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6" h="762">
                  <a:moveTo>
                    <a:pt x="1566" y="204"/>
                  </a:moveTo>
                  <a:lnTo>
                    <a:pt x="1548" y="228"/>
                  </a:lnTo>
                  <a:lnTo>
                    <a:pt x="1560" y="240"/>
                  </a:lnTo>
                  <a:lnTo>
                    <a:pt x="1560" y="276"/>
                  </a:lnTo>
                  <a:lnTo>
                    <a:pt x="1572" y="276"/>
                  </a:lnTo>
                  <a:lnTo>
                    <a:pt x="1590" y="252"/>
                  </a:lnTo>
                  <a:lnTo>
                    <a:pt x="1596" y="258"/>
                  </a:lnTo>
                  <a:lnTo>
                    <a:pt x="1584" y="288"/>
                  </a:lnTo>
                  <a:lnTo>
                    <a:pt x="1596" y="312"/>
                  </a:lnTo>
                  <a:lnTo>
                    <a:pt x="1584" y="342"/>
                  </a:lnTo>
                  <a:lnTo>
                    <a:pt x="1530" y="342"/>
                  </a:lnTo>
                  <a:lnTo>
                    <a:pt x="1542" y="360"/>
                  </a:lnTo>
                  <a:lnTo>
                    <a:pt x="1500" y="396"/>
                  </a:lnTo>
                  <a:lnTo>
                    <a:pt x="1488" y="390"/>
                  </a:lnTo>
                  <a:lnTo>
                    <a:pt x="1470" y="492"/>
                  </a:lnTo>
                  <a:lnTo>
                    <a:pt x="1458" y="498"/>
                  </a:lnTo>
                  <a:lnTo>
                    <a:pt x="1446" y="504"/>
                  </a:lnTo>
                  <a:lnTo>
                    <a:pt x="1452" y="396"/>
                  </a:lnTo>
                  <a:lnTo>
                    <a:pt x="1452" y="360"/>
                  </a:lnTo>
                  <a:lnTo>
                    <a:pt x="1446" y="336"/>
                  </a:lnTo>
                  <a:lnTo>
                    <a:pt x="1416" y="372"/>
                  </a:lnTo>
                  <a:lnTo>
                    <a:pt x="1422" y="414"/>
                  </a:lnTo>
                  <a:lnTo>
                    <a:pt x="1404" y="426"/>
                  </a:lnTo>
                  <a:lnTo>
                    <a:pt x="1404" y="408"/>
                  </a:lnTo>
                  <a:lnTo>
                    <a:pt x="1404" y="384"/>
                  </a:lnTo>
                  <a:lnTo>
                    <a:pt x="1398" y="384"/>
                  </a:lnTo>
                  <a:lnTo>
                    <a:pt x="1374" y="414"/>
                  </a:lnTo>
                  <a:lnTo>
                    <a:pt x="1398" y="438"/>
                  </a:lnTo>
                  <a:lnTo>
                    <a:pt x="1404" y="468"/>
                  </a:lnTo>
                  <a:lnTo>
                    <a:pt x="1398" y="480"/>
                  </a:lnTo>
                  <a:lnTo>
                    <a:pt x="1380" y="498"/>
                  </a:lnTo>
                  <a:lnTo>
                    <a:pt x="1374" y="582"/>
                  </a:lnTo>
                  <a:lnTo>
                    <a:pt x="1356" y="588"/>
                  </a:lnTo>
                  <a:lnTo>
                    <a:pt x="1302" y="630"/>
                  </a:lnTo>
                  <a:lnTo>
                    <a:pt x="1284" y="654"/>
                  </a:lnTo>
                  <a:lnTo>
                    <a:pt x="894" y="642"/>
                  </a:lnTo>
                  <a:lnTo>
                    <a:pt x="888" y="762"/>
                  </a:lnTo>
                  <a:lnTo>
                    <a:pt x="438" y="756"/>
                  </a:lnTo>
                  <a:lnTo>
                    <a:pt x="432" y="720"/>
                  </a:lnTo>
                  <a:lnTo>
                    <a:pt x="210" y="714"/>
                  </a:lnTo>
                  <a:lnTo>
                    <a:pt x="186" y="678"/>
                  </a:lnTo>
                  <a:lnTo>
                    <a:pt x="168" y="678"/>
                  </a:lnTo>
                  <a:lnTo>
                    <a:pt x="168" y="606"/>
                  </a:lnTo>
                  <a:lnTo>
                    <a:pt x="150" y="570"/>
                  </a:lnTo>
                  <a:lnTo>
                    <a:pt x="132" y="468"/>
                  </a:lnTo>
                  <a:lnTo>
                    <a:pt x="120" y="438"/>
                  </a:lnTo>
                  <a:lnTo>
                    <a:pt x="102" y="432"/>
                  </a:lnTo>
                  <a:lnTo>
                    <a:pt x="78" y="438"/>
                  </a:lnTo>
                  <a:lnTo>
                    <a:pt x="78" y="426"/>
                  </a:lnTo>
                  <a:lnTo>
                    <a:pt x="96" y="420"/>
                  </a:lnTo>
                  <a:lnTo>
                    <a:pt x="102" y="396"/>
                  </a:lnTo>
                  <a:lnTo>
                    <a:pt x="54" y="348"/>
                  </a:lnTo>
                  <a:lnTo>
                    <a:pt x="0" y="318"/>
                  </a:lnTo>
                  <a:lnTo>
                    <a:pt x="1338" y="342"/>
                  </a:lnTo>
                  <a:lnTo>
                    <a:pt x="1338" y="102"/>
                  </a:lnTo>
                  <a:lnTo>
                    <a:pt x="1362" y="96"/>
                  </a:lnTo>
                  <a:lnTo>
                    <a:pt x="1368" y="120"/>
                  </a:lnTo>
                  <a:lnTo>
                    <a:pt x="1410" y="132"/>
                  </a:lnTo>
                  <a:lnTo>
                    <a:pt x="1416" y="144"/>
                  </a:lnTo>
                  <a:lnTo>
                    <a:pt x="1398" y="186"/>
                  </a:lnTo>
                  <a:lnTo>
                    <a:pt x="1410" y="192"/>
                  </a:lnTo>
                  <a:lnTo>
                    <a:pt x="1428" y="180"/>
                  </a:lnTo>
                  <a:lnTo>
                    <a:pt x="1434" y="144"/>
                  </a:lnTo>
                  <a:lnTo>
                    <a:pt x="1434" y="126"/>
                  </a:lnTo>
                  <a:lnTo>
                    <a:pt x="1398" y="90"/>
                  </a:lnTo>
                  <a:lnTo>
                    <a:pt x="1380" y="84"/>
                  </a:lnTo>
                  <a:lnTo>
                    <a:pt x="1386" y="54"/>
                  </a:lnTo>
                  <a:lnTo>
                    <a:pt x="1392" y="36"/>
                  </a:lnTo>
                  <a:lnTo>
                    <a:pt x="1446" y="12"/>
                  </a:lnTo>
                  <a:lnTo>
                    <a:pt x="1494" y="0"/>
                  </a:lnTo>
                  <a:lnTo>
                    <a:pt x="1500" y="6"/>
                  </a:lnTo>
                  <a:lnTo>
                    <a:pt x="1500" y="24"/>
                  </a:lnTo>
                  <a:lnTo>
                    <a:pt x="1500" y="42"/>
                  </a:lnTo>
                  <a:lnTo>
                    <a:pt x="1458" y="72"/>
                  </a:lnTo>
                  <a:lnTo>
                    <a:pt x="1464" y="90"/>
                  </a:lnTo>
                  <a:lnTo>
                    <a:pt x="1518" y="132"/>
                  </a:lnTo>
                  <a:lnTo>
                    <a:pt x="1518" y="204"/>
                  </a:lnTo>
                  <a:lnTo>
                    <a:pt x="1566" y="20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8" name="Freeform 34"/>
            <p:cNvSpPr>
              <a:spLocks/>
            </p:cNvSpPr>
            <p:nvPr/>
          </p:nvSpPr>
          <p:spPr bwMode="auto">
            <a:xfrm>
              <a:off x="5014" y="1618"/>
              <a:ext cx="121" cy="178"/>
            </a:xfrm>
            <a:custGeom>
              <a:avLst/>
              <a:gdLst>
                <a:gd name="T0" fmla="*/ 204 w 64"/>
                <a:gd name="T1" fmla="*/ 205 h 94"/>
                <a:gd name="T2" fmla="*/ 0 w 64"/>
                <a:gd name="T3" fmla="*/ 373 h 94"/>
                <a:gd name="T4" fmla="*/ 61 w 64"/>
                <a:gd name="T5" fmla="*/ 606 h 94"/>
                <a:gd name="T6" fmla="*/ 204 w 64"/>
                <a:gd name="T7" fmla="*/ 979 h 94"/>
                <a:gd name="T8" fmla="*/ 486 w 64"/>
                <a:gd name="T9" fmla="*/ 1132 h 94"/>
                <a:gd name="T10" fmla="*/ 662 w 64"/>
                <a:gd name="T11" fmla="*/ 1208 h 94"/>
                <a:gd name="T12" fmla="*/ 819 w 64"/>
                <a:gd name="T13" fmla="*/ 1079 h 94"/>
                <a:gd name="T14" fmla="*/ 775 w 64"/>
                <a:gd name="T15" fmla="*/ 774 h 94"/>
                <a:gd name="T16" fmla="*/ 690 w 64"/>
                <a:gd name="T17" fmla="*/ 691 h 94"/>
                <a:gd name="T18" fmla="*/ 662 w 64"/>
                <a:gd name="T19" fmla="*/ 401 h 94"/>
                <a:gd name="T20" fmla="*/ 526 w 64"/>
                <a:gd name="T21" fmla="*/ 157 h 94"/>
                <a:gd name="T22" fmla="*/ 562 w 64"/>
                <a:gd name="T23" fmla="*/ 0 h 94"/>
                <a:gd name="T24" fmla="*/ 401 w 64"/>
                <a:gd name="T25" fmla="*/ 53 h 94"/>
                <a:gd name="T26" fmla="*/ 304 w 64"/>
                <a:gd name="T27" fmla="*/ 116 h 94"/>
                <a:gd name="T28" fmla="*/ 386 w 64"/>
                <a:gd name="T29" fmla="*/ 320 h 94"/>
                <a:gd name="T30" fmla="*/ 533 w 64"/>
                <a:gd name="T31" fmla="*/ 502 h 94"/>
                <a:gd name="T32" fmla="*/ 546 w 64"/>
                <a:gd name="T33" fmla="*/ 691 h 94"/>
                <a:gd name="T34" fmla="*/ 601 w 64"/>
                <a:gd name="T35" fmla="*/ 822 h 94"/>
                <a:gd name="T36" fmla="*/ 514 w 64"/>
                <a:gd name="T37" fmla="*/ 911 h 94"/>
                <a:gd name="T38" fmla="*/ 401 w 64"/>
                <a:gd name="T39" fmla="*/ 721 h 94"/>
                <a:gd name="T40" fmla="*/ 229 w 64"/>
                <a:gd name="T41" fmla="*/ 489 h 94"/>
                <a:gd name="T42" fmla="*/ 204 w 64"/>
                <a:gd name="T43" fmla="*/ 205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4"/>
                <a:gd name="T67" fmla="*/ 0 h 94"/>
                <a:gd name="T68" fmla="*/ 64 w 64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4" h="94">
                  <a:moveTo>
                    <a:pt x="16" y="16"/>
                  </a:moveTo>
                  <a:lnTo>
                    <a:pt x="0" y="29"/>
                  </a:lnTo>
                  <a:lnTo>
                    <a:pt x="5" y="47"/>
                  </a:lnTo>
                  <a:lnTo>
                    <a:pt x="16" y="76"/>
                  </a:lnTo>
                  <a:lnTo>
                    <a:pt x="38" y="88"/>
                  </a:lnTo>
                  <a:lnTo>
                    <a:pt x="52" y="94"/>
                  </a:lnTo>
                  <a:lnTo>
                    <a:pt x="64" y="84"/>
                  </a:lnTo>
                  <a:lnTo>
                    <a:pt x="61" y="60"/>
                  </a:lnTo>
                  <a:lnTo>
                    <a:pt x="54" y="54"/>
                  </a:lnTo>
                  <a:lnTo>
                    <a:pt x="52" y="31"/>
                  </a:lnTo>
                  <a:lnTo>
                    <a:pt x="41" y="12"/>
                  </a:lnTo>
                  <a:lnTo>
                    <a:pt x="44" y="0"/>
                  </a:lnTo>
                  <a:lnTo>
                    <a:pt x="31" y="4"/>
                  </a:lnTo>
                  <a:lnTo>
                    <a:pt x="24" y="9"/>
                  </a:lnTo>
                  <a:lnTo>
                    <a:pt x="30" y="25"/>
                  </a:lnTo>
                  <a:lnTo>
                    <a:pt x="42" y="39"/>
                  </a:lnTo>
                  <a:lnTo>
                    <a:pt x="43" y="54"/>
                  </a:lnTo>
                  <a:lnTo>
                    <a:pt x="47" y="64"/>
                  </a:lnTo>
                  <a:lnTo>
                    <a:pt x="40" y="71"/>
                  </a:lnTo>
                  <a:lnTo>
                    <a:pt x="31" y="56"/>
                  </a:lnTo>
                  <a:lnTo>
                    <a:pt x="18" y="38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9" name="Freeform 35"/>
            <p:cNvSpPr>
              <a:spLocks/>
            </p:cNvSpPr>
            <p:nvPr/>
          </p:nvSpPr>
          <p:spPr bwMode="auto">
            <a:xfrm>
              <a:off x="5008" y="1614"/>
              <a:ext cx="125" cy="182"/>
            </a:xfrm>
            <a:custGeom>
              <a:avLst/>
              <a:gdLst>
                <a:gd name="T0" fmla="*/ 229 w 66"/>
                <a:gd name="T1" fmla="*/ 229 h 96"/>
                <a:gd name="T2" fmla="*/ 0 w 66"/>
                <a:gd name="T3" fmla="*/ 389 h 96"/>
                <a:gd name="T4" fmla="*/ 76 w 66"/>
                <a:gd name="T5" fmla="*/ 622 h 96"/>
                <a:gd name="T6" fmla="*/ 229 w 66"/>
                <a:gd name="T7" fmla="*/ 1010 h 96"/>
                <a:gd name="T8" fmla="*/ 545 w 66"/>
                <a:gd name="T9" fmla="*/ 1164 h 96"/>
                <a:gd name="T10" fmla="*/ 693 w 66"/>
                <a:gd name="T11" fmla="*/ 1240 h 96"/>
                <a:gd name="T12" fmla="*/ 850 w 66"/>
                <a:gd name="T13" fmla="*/ 1083 h 96"/>
                <a:gd name="T14" fmla="*/ 850 w 66"/>
                <a:gd name="T15" fmla="*/ 775 h 96"/>
                <a:gd name="T16" fmla="*/ 775 w 66"/>
                <a:gd name="T17" fmla="*/ 694 h 96"/>
                <a:gd name="T18" fmla="*/ 693 w 66"/>
                <a:gd name="T19" fmla="*/ 389 h 96"/>
                <a:gd name="T20" fmla="*/ 545 w 66"/>
                <a:gd name="T21" fmla="*/ 157 h 96"/>
                <a:gd name="T22" fmla="*/ 617 w 66"/>
                <a:gd name="T23" fmla="*/ 0 h 96"/>
                <a:gd name="T24" fmla="*/ 462 w 66"/>
                <a:gd name="T25" fmla="*/ 76 h 96"/>
                <a:gd name="T26" fmla="*/ 305 w 66"/>
                <a:gd name="T27" fmla="*/ 157 h 96"/>
                <a:gd name="T28" fmla="*/ 388 w 66"/>
                <a:gd name="T29" fmla="*/ 313 h 96"/>
                <a:gd name="T30" fmla="*/ 545 w 66"/>
                <a:gd name="T31" fmla="*/ 546 h 96"/>
                <a:gd name="T32" fmla="*/ 617 w 66"/>
                <a:gd name="T33" fmla="*/ 694 h 96"/>
                <a:gd name="T34" fmla="*/ 617 w 66"/>
                <a:gd name="T35" fmla="*/ 851 h 96"/>
                <a:gd name="T36" fmla="*/ 545 w 66"/>
                <a:gd name="T37" fmla="*/ 935 h 96"/>
                <a:gd name="T38" fmla="*/ 462 w 66"/>
                <a:gd name="T39" fmla="*/ 775 h 96"/>
                <a:gd name="T40" fmla="*/ 229 w 66"/>
                <a:gd name="T41" fmla="*/ 546 h 96"/>
                <a:gd name="T42" fmla="*/ 229 w 66"/>
                <a:gd name="T43" fmla="*/ 229 h 9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6"/>
                <a:gd name="T67" fmla="*/ 0 h 96"/>
                <a:gd name="T68" fmla="*/ 66 w 66"/>
                <a:gd name="T69" fmla="*/ 96 h 9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6" h="96">
                  <a:moveTo>
                    <a:pt x="18" y="18"/>
                  </a:moveTo>
                  <a:lnTo>
                    <a:pt x="0" y="30"/>
                  </a:lnTo>
                  <a:lnTo>
                    <a:pt x="6" y="48"/>
                  </a:lnTo>
                  <a:lnTo>
                    <a:pt x="18" y="78"/>
                  </a:lnTo>
                  <a:lnTo>
                    <a:pt x="42" y="90"/>
                  </a:lnTo>
                  <a:lnTo>
                    <a:pt x="54" y="96"/>
                  </a:lnTo>
                  <a:lnTo>
                    <a:pt x="66" y="84"/>
                  </a:lnTo>
                  <a:lnTo>
                    <a:pt x="66" y="60"/>
                  </a:lnTo>
                  <a:lnTo>
                    <a:pt x="60" y="54"/>
                  </a:lnTo>
                  <a:lnTo>
                    <a:pt x="54" y="30"/>
                  </a:lnTo>
                  <a:lnTo>
                    <a:pt x="42" y="12"/>
                  </a:lnTo>
                  <a:lnTo>
                    <a:pt x="48" y="0"/>
                  </a:lnTo>
                  <a:lnTo>
                    <a:pt x="36" y="6"/>
                  </a:lnTo>
                  <a:lnTo>
                    <a:pt x="24" y="12"/>
                  </a:lnTo>
                  <a:lnTo>
                    <a:pt x="30" y="24"/>
                  </a:lnTo>
                  <a:lnTo>
                    <a:pt x="42" y="42"/>
                  </a:lnTo>
                  <a:lnTo>
                    <a:pt x="48" y="54"/>
                  </a:lnTo>
                  <a:lnTo>
                    <a:pt x="48" y="66"/>
                  </a:lnTo>
                  <a:lnTo>
                    <a:pt x="42" y="72"/>
                  </a:lnTo>
                  <a:lnTo>
                    <a:pt x="36" y="60"/>
                  </a:lnTo>
                  <a:lnTo>
                    <a:pt x="18" y="42"/>
                  </a:lnTo>
                  <a:lnTo>
                    <a:pt x="18" y="18"/>
                  </a:lnTo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0" name="Freeform 36"/>
            <p:cNvSpPr>
              <a:spLocks/>
            </p:cNvSpPr>
            <p:nvPr/>
          </p:nvSpPr>
          <p:spPr bwMode="auto">
            <a:xfrm>
              <a:off x="5033" y="3548"/>
              <a:ext cx="117" cy="98"/>
            </a:xfrm>
            <a:custGeom>
              <a:avLst/>
              <a:gdLst>
                <a:gd name="T0" fmla="*/ 228 w 62"/>
                <a:gd name="T1" fmla="*/ 89 h 52"/>
                <a:gd name="T2" fmla="*/ 204 w 62"/>
                <a:gd name="T3" fmla="*/ 228 h 52"/>
                <a:gd name="T4" fmla="*/ 75 w 62"/>
                <a:gd name="T5" fmla="*/ 401 h 52"/>
                <a:gd name="T6" fmla="*/ 0 w 62"/>
                <a:gd name="T7" fmla="*/ 482 h 52"/>
                <a:gd name="T8" fmla="*/ 189 w 62"/>
                <a:gd name="T9" fmla="*/ 554 h 52"/>
                <a:gd name="T10" fmla="*/ 385 w 62"/>
                <a:gd name="T11" fmla="*/ 658 h 52"/>
                <a:gd name="T12" fmla="*/ 613 w 62"/>
                <a:gd name="T13" fmla="*/ 629 h 52"/>
                <a:gd name="T14" fmla="*/ 711 w 62"/>
                <a:gd name="T15" fmla="*/ 515 h 52"/>
                <a:gd name="T16" fmla="*/ 787 w 62"/>
                <a:gd name="T17" fmla="*/ 401 h 52"/>
                <a:gd name="T18" fmla="*/ 727 w 62"/>
                <a:gd name="T19" fmla="*/ 256 h 52"/>
                <a:gd name="T20" fmla="*/ 619 w 62"/>
                <a:gd name="T21" fmla="*/ 256 h 52"/>
                <a:gd name="T22" fmla="*/ 583 w 62"/>
                <a:gd name="T23" fmla="*/ 369 h 52"/>
                <a:gd name="T24" fmla="*/ 498 w 62"/>
                <a:gd name="T25" fmla="*/ 266 h 52"/>
                <a:gd name="T26" fmla="*/ 530 w 62"/>
                <a:gd name="T27" fmla="*/ 141 h 52"/>
                <a:gd name="T28" fmla="*/ 457 w 62"/>
                <a:gd name="T29" fmla="*/ 0 h 52"/>
                <a:gd name="T30" fmla="*/ 328 w 62"/>
                <a:gd name="T31" fmla="*/ 28 h 52"/>
                <a:gd name="T32" fmla="*/ 228 w 62"/>
                <a:gd name="T33" fmla="*/ 89 h 5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2"/>
                <a:gd name="T52" fmla="*/ 0 h 52"/>
                <a:gd name="T53" fmla="*/ 62 w 62"/>
                <a:gd name="T54" fmla="*/ 52 h 5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2" h="52">
                  <a:moveTo>
                    <a:pt x="18" y="7"/>
                  </a:moveTo>
                  <a:lnTo>
                    <a:pt x="16" y="18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15" y="44"/>
                  </a:lnTo>
                  <a:lnTo>
                    <a:pt x="30" y="52"/>
                  </a:lnTo>
                  <a:lnTo>
                    <a:pt x="48" y="50"/>
                  </a:lnTo>
                  <a:lnTo>
                    <a:pt x="56" y="41"/>
                  </a:lnTo>
                  <a:lnTo>
                    <a:pt x="62" y="32"/>
                  </a:lnTo>
                  <a:lnTo>
                    <a:pt x="57" y="20"/>
                  </a:lnTo>
                  <a:lnTo>
                    <a:pt x="49" y="20"/>
                  </a:lnTo>
                  <a:lnTo>
                    <a:pt x="46" y="29"/>
                  </a:lnTo>
                  <a:lnTo>
                    <a:pt x="39" y="21"/>
                  </a:lnTo>
                  <a:lnTo>
                    <a:pt x="42" y="11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18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1" name="Freeform 37"/>
            <p:cNvSpPr>
              <a:spLocks/>
            </p:cNvSpPr>
            <p:nvPr/>
          </p:nvSpPr>
          <p:spPr bwMode="auto">
            <a:xfrm>
              <a:off x="4985" y="3669"/>
              <a:ext cx="102" cy="132"/>
            </a:xfrm>
            <a:custGeom>
              <a:avLst/>
              <a:gdLst>
                <a:gd name="T0" fmla="*/ 289 w 54"/>
                <a:gd name="T1" fmla="*/ 0 h 70"/>
                <a:gd name="T2" fmla="*/ 599 w 54"/>
                <a:gd name="T3" fmla="*/ 128 h 70"/>
                <a:gd name="T4" fmla="*/ 689 w 54"/>
                <a:gd name="T5" fmla="*/ 266 h 70"/>
                <a:gd name="T6" fmla="*/ 674 w 54"/>
                <a:gd name="T7" fmla="*/ 483 h 70"/>
                <a:gd name="T8" fmla="*/ 614 w 54"/>
                <a:gd name="T9" fmla="*/ 630 h 70"/>
                <a:gd name="T10" fmla="*/ 470 w 54"/>
                <a:gd name="T11" fmla="*/ 558 h 70"/>
                <a:gd name="T12" fmla="*/ 446 w 54"/>
                <a:gd name="T13" fmla="*/ 658 h 70"/>
                <a:gd name="T14" fmla="*/ 433 w 54"/>
                <a:gd name="T15" fmla="*/ 824 h 70"/>
                <a:gd name="T16" fmla="*/ 242 w 54"/>
                <a:gd name="T17" fmla="*/ 886 h 70"/>
                <a:gd name="T18" fmla="*/ 0 w 54"/>
                <a:gd name="T19" fmla="*/ 454 h 70"/>
                <a:gd name="T20" fmla="*/ 113 w 54"/>
                <a:gd name="T21" fmla="*/ 370 h 70"/>
                <a:gd name="T22" fmla="*/ 204 w 54"/>
                <a:gd name="T23" fmla="*/ 402 h 70"/>
                <a:gd name="T24" fmla="*/ 153 w 54"/>
                <a:gd name="T25" fmla="*/ 189 h 70"/>
                <a:gd name="T26" fmla="*/ 289 w 54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"/>
                <a:gd name="T43" fmla="*/ 0 h 70"/>
                <a:gd name="T44" fmla="*/ 54 w 54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" h="70">
                  <a:moveTo>
                    <a:pt x="23" y="0"/>
                  </a:moveTo>
                  <a:lnTo>
                    <a:pt x="47" y="10"/>
                  </a:lnTo>
                  <a:lnTo>
                    <a:pt x="54" y="21"/>
                  </a:lnTo>
                  <a:lnTo>
                    <a:pt x="53" y="38"/>
                  </a:lnTo>
                  <a:lnTo>
                    <a:pt x="48" y="50"/>
                  </a:lnTo>
                  <a:lnTo>
                    <a:pt x="37" y="44"/>
                  </a:lnTo>
                  <a:lnTo>
                    <a:pt x="35" y="52"/>
                  </a:lnTo>
                  <a:lnTo>
                    <a:pt x="34" y="65"/>
                  </a:lnTo>
                  <a:lnTo>
                    <a:pt x="19" y="70"/>
                  </a:lnTo>
                  <a:lnTo>
                    <a:pt x="0" y="36"/>
                  </a:lnTo>
                  <a:lnTo>
                    <a:pt x="9" y="29"/>
                  </a:lnTo>
                  <a:lnTo>
                    <a:pt x="16" y="32"/>
                  </a:lnTo>
                  <a:lnTo>
                    <a:pt x="12" y="1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DEB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72" name="Group 38"/>
            <p:cNvGrpSpPr>
              <a:grpSpLocks/>
            </p:cNvGrpSpPr>
            <p:nvPr/>
          </p:nvGrpSpPr>
          <p:grpSpPr bwMode="auto">
            <a:xfrm>
              <a:off x="4985" y="3399"/>
              <a:ext cx="2108" cy="1333"/>
              <a:chOff x="4985" y="3399"/>
              <a:chExt cx="2108" cy="1333"/>
            </a:xfrm>
          </p:grpSpPr>
          <p:grpSp>
            <p:nvGrpSpPr>
              <p:cNvPr id="10373" name="Group 39"/>
              <p:cNvGrpSpPr>
                <a:grpSpLocks/>
              </p:cNvGrpSpPr>
              <p:nvPr/>
            </p:nvGrpSpPr>
            <p:grpSpPr bwMode="auto">
              <a:xfrm>
                <a:off x="5004" y="3399"/>
                <a:ext cx="2089" cy="1333"/>
                <a:chOff x="5004" y="3399"/>
                <a:chExt cx="2089" cy="1333"/>
              </a:xfrm>
            </p:grpSpPr>
            <p:sp>
              <p:nvSpPr>
                <p:cNvPr id="10377" name="Freeform 40"/>
                <p:cNvSpPr>
                  <a:spLocks/>
                </p:cNvSpPr>
                <p:nvPr/>
              </p:nvSpPr>
              <p:spPr bwMode="auto">
                <a:xfrm>
                  <a:off x="5004" y="3399"/>
                  <a:ext cx="2089" cy="1333"/>
                </a:xfrm>
                <a:custGeom>
                  <a:avLst/>
                  <a:gdLst>
                    <a:gd name="T0" fmla="*/ 14002 w 1106"/>
                    <a:gd name="T1" fmla="*/ 3231 h 706"/>
                    <a:gd name="T2" fmla="*/ 12358 w 1106"/>
                    <a:gd name="T3" fmla="*/ 3091 h 706"/>
                    <a:gd name="T4" fmla="*/ 11697 w 1106"/>
                    <a:gd name="T5" fmla="*/ 2577 h 706"/>
                    <a:gd name="T6" fmla="*/ 11380 w 1106"/>
                    <a:gd name="T7" fmla="*/ 2388 h 706"/>
                    <a:gd name="T8" fmla="*/ 11083 w 1106"/>
                    <a:gd name="T9" fmla="*/ 2449 h 706"/>
                    <a:gd name="T10" fmla="*/ 9737 w 1106"/>
                    <a:gd name="T11" fmla="*/ 2364 h 706"/>
                    <a:gd name="T12" fmla="*/ 9265 w 1106"/>
                    <a:gd name="T13" fmla="*/ 2492 h 706"/>
                    <a:gd name="T14" fmla="*/ 8551 w 1106"/>
                    <a:gd name="T15" fmla="*/ 2417 h 706"/>
                    <a:gd name="T16" fmla="*/ 8273 w 1106"/>
                    <a:gd name="T17" fmla="*/ 2377 h 706"/>
                    <a:gd name="T18" fmla="*/ 7242 w 1106"/>
                    <a:gd name="T19" fmla="*/ 2432 h 706"/>
                    <a:gd name="T20" fmla="*/ 6989 w 1106"/>
                    <a:gd name="T21" fmla="*/ 2317 h 706"/>
                    <a:gd name="T22" fmla="*/ 5916 w 1106"/>
                    <a:gd name="T23" fmla="*/ 759 h 706"/>
                    <a:gd name="T24" fmla="*/ 5600 w 1106"/>
                    <a:gd name="T25" fmla="*/ 627 h 706"/>
                    <a:gd name="T26" fmla="*/ 4452 w 1106"/>
                    <a:gd name="T27" fmla="*/ 674 h 706"/>
                    <a:gd name="T28" fmla="*/ 3577 w 1106"/>
                    <a:gd name="T29" fmla="*/ 370 h 706"/>
                    <a:gd name="T30" fmla="*/ 3003 w 1106"/>
                    <a:gd name="T31" fmla="*/ 0 h 706"/>
                    <a:gd name="T32" fmla="*/ 3489 w 1106"/>
                    <a:gd name="T33" fmla="*/ 599 h 706"/>
                    <a:gd name="T34" fmla="*/ 3351 w 1106"/>
                    <a:gd name="T35" fmla="*/ 599 h 706"/>
                    <a:gd name="T36" fmla="*/ 3003 w 1106"/>
                    <a:gd name="T37" fmla="*/ 903 h 706"/>
                    <a:gd name="T38" fmla="*/ 3039 w 1106"/>
                    <a:gd name="T39" fmla="*/ 1244 h 706"/>
                    <a:gd name="T40" fmla="*/ 2548 w 1106"/>
                    <a:gd name="T41" fmla="*/ 510 h 706"/>
                    <a:gd name="T42" fmla="*/ 2091 w 1106"/>
                    <a:gd name="T43" fmla="*/ 143 h 706"/>
                    <a:gd name="T44" fmla="*/ 2176 w 1106"/>
                    <a:gd name="T45" fmla="*/ 357 h 706"/>
                    <a:gd name="T46" fmla="*/ 1617 w 1106"/>
                    <a:gd name="T47" fmla="*/ 1031 h 706"/>
                    <a:gd name="T48" fmla="*/ 1605 w 1106"/>
                    <a:gd name="T49" fmla="*/ 1486 h 706"/>
                    <a:gd name="T50" fmla="*/ 1417 w 1106"/>
                    <a:gd name="T51" fmla="*/ 1843 h 706"/>
                    <a:gd name="T52" fmla="*/ 1045 w 1106"/>
                    <a:gd name="T53" fmla="*/ 2404 h 706"/>
                    <a:gd name="T54" fmla="*/ 0 w 1106"/>
                    <a:gd name="T55" fmla="*/ 3266 h 706"/>
                    <a:gd name="T56" fmla="*/ 689 w 1106"/>
                    <a:gd name="T57" fmla="*/ 5094 h 706"/>
                    <a:gd name="T58" fmla="*/ 1031 w 1106"/>
                    <a:gd name="T59" fmla="*/ 5183 h 706"/>
                    <a:gd name="T60" fmla="*/ 2457 w 1106"/>
                    <a:gd name="T61" fmla="*/ 6873 h 706"/>
                    <a:gd name="T62" fmla="*/ 2750 w 1106"/>
                    <a:gd name="T63" fmla="*/ 7194 h 706"/>
                    <a:gd name="T64" fmla="*/ 3464 w 1106"/>
                    <a:gd name="T65" fmla="*/ 7141 h 706"/>
                    <a:gd name="T66" fmla="*/ 4025 w 1106"/>
                    <a:gd name="T67" fmla="*/ 7511 h 706"/>
                    <a:gd name="T68" fmla="*/ 4025 w 1106"/>
                    <a:gd name="T69" fmla="*/ 7868 h 706"/>
                    <a:gd name="T70" fmla="*/ 5438 w 1106"/>
                    <a:gd name="T71" fmla="*/ 8345 h 706"/>
                    <a:gd name="T72" fmla="*/ 6072 w 1106"/>
                    <a:gd name="T73" fmla="*/ 8427 h 706"/>
                    <a:gd name="T74" fmla="*/ 7393 w 1106"/>
                    <a:gd name="T75" fmla="*/ 8527 h 706"/>
                    <a:gd name="T76" fmla="*/ 7848 w 1106"/>
                    <a:gd name="T77" fmla="*/ 8602 h 706"/>
                    <a:gd name="T78" fmla="*/ 8807 w 1106"/>
                    <a:gd name="T79" fmla="*/ 8972 h 706"/>
                    <a:gd name="T80" fmla="*/ 9180 w 1106"/>
                    <a:gd name="T81" fmla="*/ 8783 h 706"/>
                    <a:gd name="T82" fmla="*/ 9468 w 1106"/>
                    <a:gd name="T83" fmla="*/ 8132 h 706"/>
                    <a:gd name="T84" fmla="*/ 9650 w 1106"/>
                    <a:gd name="T85" fmla="*/ 7896 h 706"/>
                    <a:gd name="T86" fmla="*/ 13290 w 1106"/>
                    <a:gd name="T87" fmla="*/ 7915 h 706"/>
                    <a:gd name="T88" fmla="*/ 12729 w 1106"/>
                    <a:gd name="T89" fmla="*/ 7116 h 706"/>
                    <a:gd name="T90" fmla="*/ 12560 w 1106"/>
                    <a:gd name="T91" fmla="*/ 6542 h 706"/>
                    <a:gd name="T92" fmla="*/ 12857 w 1106"/>
                    <a:gd name="T93" fmla="*/ 5849 h 706"/>
                    <a:gd name="T94" fmla="*/ 13329 w 1106"/>
                    <a:gd name="T95" fmla="*/ 5426 h 706"/>
                    <a:gd name="T96" fmla="*/ 13443 w 1106"/>
                    <a:gd name="T97" fmla="*/ 4934 h 706"/>
                    <a:gd name="T98" fmla="*/ 13845 w 1106"/>
                    <a:gd name="T99" fmla="*/ 4411 h 706"/>
                    <a:gd name="T100" fmla="*/ 14077 w 1106"/>
                    <a:gd name="T101" fmla="*/ 3621 h 706"/>
                    <a:gd name="T102" fmla="*/ 14002 w 1106"/>
                    <a:gd name="T103" fmla="*/ 3231 h 70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6"/>
                    <a:gd name="T157" fmla="*/ 0 h 706"/>
                    <a:gd name="T158" fmla="*/ 1106 w 1106"/>
                    <a:gd name="T159" fmla="*/ 706 h 70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6" h="706">
                      <a:moveTo>
                        <a:pt x="1100" y="254"/>
                      </a:moveTo>
                      <a:lnTo>
                        <a:pt x="971" y="243"/>
                      </a:lnTo>
                      <a:lnTo>
                        <a:pt x="919" y="203"/>
                      </a:lnTo>
                      <a:lnTo>
                        <a:pt x="894" y="188"/>
                      </a:lnTo>
                      <a:lnTo>
                        <a:pt x="871" y="193"/>
                      </a:lnTo>
                      <a:lnTo>
                        <a:pt x="765" y="186"/>
                      </a:lnTo>
                      <a:lnTo>
                        <a:pt x="728" y="196"/>
                      </a:lnTo>
                      <a:lnTo>
                        <a:pt x="672" y="190"/>
                      </a:lnTo>
                      <a:lnTo>
                        <a:pt x="650" y="187"/>
                      </a:lnTo>
                      <a:lnTo>
                        <a:pt x="569" y="191"/>
                      </a:lnTo>
                      <a:lnTo>
                        <a:pt x="549" y="182"/>
                      </a:lnTo>
                      <a:lnTo>
                        <a:pt x="465" y="60"/>
                      </a:lnTo>
                      <a:lnTo>
                        <a:pt x="440" y="49"/>
                      </a:lnTo>
                      <a:lnTo>
                        <a:pt x="350" y="53"/>
                      </a:lnTo>
                      <a:lnTo>
                        <a:pt x="281" y="29"/>
                      </a:lnTo>
                      <a:lnTo>
                        <a:pt x="236" y="0"/>
                      </a:lnTo>
                      <a:lnTo>
                        <a:pt x="274" y="47"/>
                      </a:lnTo>
                      <a:lnTo>
                        <a:pt x="263" y="47"/>
                      </a:lnTo>
                      <a:lnTo>
                        <a:pt x="236" y="71"/>
                      </a:lnTo>
                      <a:lnTo>
                        <a:pt x="239" y="98"/>
                      </a:lnTo>
                      <a:lnTo>
                        <a:pt x="200" y="40"/>
                      </a:lnTo>
                      <a:lnTo>
                        <a:pt x="164" y="11"/>
                      </a:lnTo>
                      <a:lnTo>
                        <a:pt x="171" y="28"/>
                      </a:lnTo>
                      <a:lnTo>
                        <a:pt x="127" y="81"/>
                      </a:lnTo>
                      <a:lnTo>
                        <a:pt x="126" y="117"/>
                      </a:lnTo>
                      <a:lnTo>
                        <a:pt x="111" y="145"/>
                      </a:lnTo>
                      <a:lnTo>
                        <a:pt x="82" y="189"/>
                      </a:lnTo>
                      <a:lnTo>
                        <a:pt x="0" y="257"/>
                      </a:lnTo>
                      <a:lnTo>
                        <a:pt x="54" y="401"/>
                      </a:lnTo>
                      <a:lnTo>
                        <a:pt x="81" y="408"/>
                      </a:lnTo>
                      <a:lnTo>
                        <a:pt x="193" y="541"/>
                      </a:lnTo>
                      <a:lnTo>
                        <a:pt x="216" y="566"/>
                      </a:lnTo>
                      <a:lnTo>
                        <a:pt x="272" y="562"/>
                      </a:lnTo>
                      <a:lnTo>
                        <a:pt x="316" y="591"/>
                      </a:lnTo>
                      <a:lnTo>
                        <a:pt x="316" y="619"/>
                      </a:lnTo>
                      <a:lnTo>
                        <a:pt x="427" y="657"/>
                      </a:lnTo>
                      <a:lnTo>
                        <a:pt x="477" y="663"/>
                      </a:lnTo>
                      <a:lnTo>
                        <a:pt x="581" y="671"/>
                      </a:lnTo>
                      <a:lnTo>
                        <a:pt x="617" y="677"/>
                      </a:lnTo>
                      <a:lnTo>
                        <a:pt x="692" y="706"/>
                      </a:lnTo>
                      <a:lnTo>
                        <a:pt x="721" y="691"/>
                      </a:lnTo>
                      <a:lnTo>
                        <a:pt x="744" y="640"/>
                      </a:lnTo>
                      <a:lnTo>
                        <a:pt x="758" y="621"/>
                      </a:lnTo>
                      <a:lnTo>
                        <a:pt x="1044" y="623"/>
                      </a:lnTo>
                      <a:lnTo>
                        <a:pt x="1000" y="560"/>
                      </a:lnTo>
                      <a:lnTo>
                        <a:pt x="987" y="515"/>
                      </a:lnTo>
                      <a:lnTo>
                        <a:pt x="1010" y="460"/>
                      </a:lnTo>
                      <a:lnTo>
                        <a:pt x="1047" y="427"/>
                      </a:lnTo>
                      <a:lnTo>
                        <a:pt x="1056" y="388"/>
                      </a:lnTo>
                      <a:lnTo>
                        <a:pt x="1088" y="347"/>
                      </a:lnTo>
                      <a:lnTo>
                        <a:pt x="1106" y="285"/>
                      </a:lnTo>
                      <a:lnTo>
                        <a:pt x="1100" y="254"/>
                      </a:lnTo>
                      <a:close/>
                    </a:path>
                  </a:pathLst>
                </a:custGeom>
                <a:solidFill>
                  <a:srgbClr val="DEBD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78" name="Freeform 41"/>
                <p:cNvSpPr>
                  <a:spLocks/>
                </p:cNvSpPr>
                <p:nvPr/>
              </p:nvSpPr>
              <p:spPr bwMode="auto">
                <a:xfrm>
                  <a:off x="5008" y="3404"/>
                  <a:ext cx="2085" cy="1326"/>
                </a:xfrm>
                <a:custGeom>
                  <a:avLst/>
                  <a:gdLst>
                    <a:gd name="T0" fmla="*/ 13972 w 1104"/>
                    <a:gd name="T1" fmla="*/ 3207 h 702"/>
                    <a:gd name="T2" fmla="*/ 12366 w 1104"/>
                    <a:gd name="T3" fmla="*/ 3054 h 702"/>
                    <a:gd name="T4" fmla="*/ 11681 w 1104"/>
                    <a:gd name="T5" fmla="*/ 2520 h 702"/>
                    <a:gd name="T6" fmla="*/ 11371 w 1104"/>
                    <a:gd name="T7" fmla="*/ 2365 h 702"/>
                    <a:gd name="T8" fmla="*/ 11067 w 1104"/>
                    <a:gd name="T9" fmla="*/ 2448 h 702"/>
                    <a:gd name="T10" fmla="*/ 9694 w 1104"/>
                    <a:gd name="T11" fmla="*/ 2291 h 702"/>
                    <a:gd name="T12" fmla="*/ 9235 w 1104"/>
                    <a:gd name="T13" fmla="*/ 2448 h 702"/>
                    <a:gd name="T14" fmla="*/ 8550 w 1104"/>
                    <a:gd name="T15" fmla="*/ 2365 h 702"/>
                    <a:gd name="T16" fmla="*/ 8246 w 1104"/>
                    <a:gd name="T17" fmla="*/ 2365 h 702"/>
                    <a:gd name="T18" fmla="*/ 7173 w 1104"/>
                    <a:gd name="T19" fmla="*/ 2365 h 702"/>
                    <a:gd name="T20" fmla="*/ 6944 w 1104"/>
                    <a:gd name="T21" fmla="*/ 2291 h 702"/>
                    <a:gd name="T22" fmla="*/ 5881 w 1104"/>
                    <a:gd name="T23" fmla="*/ 759 h 702"/>
                    <a:gd name="T24" fmla="*/ 5571 w 1104"/>
                    <a:gd name="T25" fmla="*/ 614 h 702"/>
                    <a:gd name="T26" fmla="*/ 4427 w 1104"/>
                    <a:gd name="T27" fmla="*/ 614 h 702"/>
                    <a:gd name="T28" fmla="*/ 3509 w 1104"/>
                    <a:gd name="T29" fmla="*/ 304 h 702"/>
                    <a:gd name="T30" fmla="*/ 2978 w 1104"/>
                    <a:gd name="T31" fmla="*/ 0 h 702"/>
                    <a:gd name="T32" fmla="*/ 3435 w 1104"/>
                    <a:gd name="T33" fmla="*/ 531 h 702"/>
                    <a:gd name="T34" fmla="*/ 3280 w 1104"/>
                    <a:gd name="T35" fmla="*/ 531 h 702"/>
                    <a:gd name="T36" fmla="*/ 2978 w 1104"/>
                    <a:gd name="T37" fmla="*/ 842 h 702"/>
                    <a:gd name="T38" fmla="*/ 3054 w 1104"/>
                    <a:gd name="T39" fmla="*/ 1220 h 702"/>
                    <a:gd name="T40" fmla="*/ 2517 w 1104"/>
                    <a:gd name="T41" fmla="*/ 457 h 702"/>
                    <a:gd name="T42" fmla="*/ 2062 w 1104"/>
                    <a:gd name="T43" fmla="*/ 76 h 702"/>
                    <a:gd name="T44" fmla="*/ 2136 w 1104"/>
                    <a:gd name="T45" fmla="*/ 304 h 702"/>
                    <a:gd name="T46" fmla="*/ 1602 w 1104"/>
                    <a:gd name="T47" fmla="*/ 992 h 702"/>
                    <a:gd name="T48" fmla="*/ 1602 w 1104"/>
                    <a:gd name="T49" fmla="*/ 1449 h 702"/>
                    <a:gd name="T50" fmla="*/ 1373 w 1104"/>
                    <a:gd name="T51" fmla="*/ 1834 h 702"/>
                    <a:gd name="T52" fmla="*/ 992 w 1104"/>
                    <a:gd name="T53" fmla="*/ 2365 h 702"/>
                    <a:gd name="T54" fmla="*/ 0 w 1104"/>
                    <a:gd name="T55" fmla="*/ 3207 h 702"/>
                    <a:gd name="T56" fmla="*/ 687 w 1104"/>
                    <a:gd name="T57" fmla="*/ 5041 h 702"/>
                    <a:gd name="T58" fmla="*/ 992 w 1104"/>
                    <a:gd name="T59" fmla="*/ 5117 h 702"/>
                    <a:gd name="T60" fmla="*/ 2448 w 1104"/>
                    <a:gd name="T61" fmla="*/ 6876 h 702"/>
                    <a:gd name="T62" fmla="*/ 2750 w 1104"/>
                    <a:gd name="T63" fmla="*/ 7178 h 702"/>
                    <a:gd name="T64" fmla="*/ 3435 w 1104"/>
                    <a:gd name="T65" fmla="*/ 7104 h 702"/>
                    <a:gd name="T66" fmla="*/ 3966 w 1104"/>
                    <a:gd name="T67" fmla="*/ 7489 h 702"/>
                    <a:gd name="T68" fmla="*/ 3966 w 1104"/>
                    <a:gd name="T69" fmla="*/ 7863 h 702"/>
                    <a:gd name="T70" fmla="*/ 5422 w 1104"/>
                    <a:gd name="T71" fmla="*/ 8324 h 702"/>
                    <a:gd name="T72" fmla="*/ 6028 w 1104"/>
                    <a:gd name="T73" fmla="*/ 8402 h 702"/>
                    <a:gd name="T74" fmla="*/ 7330 w 1104"/>
                    <a:gd name="T75" fmla="*/ 8477 h 702"/>
                    <a:gd name="T76" fmla="*/ 7787 w 1104"/>
                    <a:gd name="T77" fmla="*/ 8553 h 702"/>
                    <a:gd name="T78" fmla="*/ 8778 w 1104"/>
                    <a:gd name="T79" fmla="*/ 8938 h 702"/>
                    <a:gd name="T80" fmla="*/ 9160 w 1104"/>
                    <a:gd name="T81" fmla="*/ 8781 h 702"/>
                    <a:gd name="T82" fmla="*/ 9462 w 1104"/>
                    <a:gd name="T83" fmla="*/ 8096 h 702"/>
                    <a:gd name="T84" fmla="*/ 9620 w 1104"/>
                    <a:gd name="T85" fmla="*/ 7863 h 702"/>
                    <a:gd name="T86" fmla="*/ 13282 w 1104"/>
                    <a:gd name="T87" fmla="*/ 7863 h 702"/>
                    <a:gd name="T88" fmla="*/ 12669 w 1104"/>
                    <a:gd name="T89" fmla="*/ 7104 h 702"/>
                    <a:gd name="T90" fmla="*/ 12516 w 1104"/>
                    <a:gd name="T91" fmla="*/ 6490 h 702"/>
                    <a:gd name="T92" fmla="*/ 12825 w 1104"/>
                    <a:gd name="T93" fmla="*/ 5801 h 702"/>
                    <a:gd name="T94" fmla="*/ 13282 w 1104"/>
                    <a:gd name="T95" fmla="*/ 5427 h 702"/>
                    <a:gd name="T96" fmla="*/ 13432 w 1104"/>
                    <a:gd name="T97" fmla="*/ 4885 h 702"/>
                    <a:gd name="T98" fmla="*/ 13813 w 1104"/>
                    <a:gd name="T99" fmla="*/ 4352 h 702"/>
                    <a:gd name="T100" fmla="*/ 14045 w 1104"/>
                    <a:gd name="T101" fmla="*/ 3593 h 702"/>
                    <a:gd name="T102" fmla="*/ 13972 w 1104"/>
                    <a:gd name="T103" fmla="*/ 3207 h 702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4"/>
                    <a:gd name="T157" fmla="*/ 0 h 702"/>
                    <a:gd name="T158" fmla="*/ 1104 w 1104"/>
                    <a:gd name="T159" fmla="*/ 702 h 702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4" h="702">
                      <a:moveTo>
                        <a:pt x="1098" y="252"/>
                      </a:moveTo>
                      <a:lnTo>
                        <a:pt x="972" y="240"/>
                      </a:lnTo>
                      <a:lnTo>
                        <a:pt x="918" y="198"/>
                      </a:lnTo>
                      <a:lnTo>
                        <a:pt x="894" y="186"/>
                      </a:lnTo>
                      <a:lnTo>
                        <a:pt x="870" y="192"/>
                      </a:lnTo>
                      <a:lnTo>
                        <a:pt x="762" y="180"/>
                      </a:lnTo>
                      <a:lnTo>
                        <a:pt x="726" y="192"/>
                      </a:lnTo>
                      <a:lnTo>
                        <a:pt x="672" y="186"/>
                      </a:lnTo>
                      <a:lnTo>
                        <a:pt x="648" y="186"/>
                      </a:lnTo>
                      <a:lnTo>
                        <a:pt x="564" y="186"/>
                      </a:lnTo>
                      <a:lnTo>
                        <a:pt x="546" y="180"/>
                      </a:lnTo>
                      <a:lnTo>
                        <a:pt x="462" y="60"/>
                      </a:lnTo>
                      <a:lnTo>
                        <a:pt x="438" y="48"/>
                      </a:lnTo>
                      <a:lnTo>
                        <a:pt x="348" y="48"/>
                      </a:lnTo>
                      <a:lnTo>
                        <a:pt x="276" y="24"/>
                      </a:lnTo>
                      <a:lnTo>
                        <a:pt x="234" y="0"/>
                      </a:lnTo>
                      <a:lnTo>
                        <a:pt x="270" y="42"/>
                      </a:lnTo>
                      <a:lnTo>
                        <a:pt x="258" y="42"/>
                      </a:lnTo>
                      <a:lnTo>
                        <a:pt x="234" y="66"/>
                      </a:lnTo>
                      <a:lnTo>
                        <a:pt x="240" y="96"/>
                      </a:lnTo>
                      <a:lnTo>
                        <a:pt x="198" y="36"/>
                      </a:lnTo>
                      <a:lnTo>
                        <a:pt x="162" y="6"/>
                      </a:lnTo>
                      <a:lnTo>
                        <a:pt x="168" y="24"/>
                      </a:lnTo>
                      <a:lnTo>
                        <a:pt x="126" y="78"/>
                      </a:lnTo>
                      <a:lnTo>
                        <a:pt x="126" y="114"/>
                      </a:lnTo>
                      <a:lnTo>
                        <a:pt x="108" y="144"/>
                      </a:lnTo>
                      <a:lnTo>
                        <a:pt x="78" y="186"/>
                      </a:lnTo>
                      <a:lnTo>
                        <a:pt x="0" y="252"/>
                      </a:lnTo>
                      <a:lnTo>
                        <a:pt x="54" y="396"/>
                      </a:lnTo>
                      <a:lnTo>
                        <a:pt x="78" y="402"/>
                      </a:lnTo>
                      <a:lnTo>
                        <a:pt x="192" y="540"/>
                      </a:lnTo>
                      <a:lnTo>
                        <a:pt x="216" y="564"/>
                      </a:lnTo>
                      <a:lnTo>
                        <a:pt x="270" y="558"/>
                      </a:lnTo>
                      <a:lnTo>
                        <a:pt x="312" y="588"/>
                      </a:lnTo>
                      <a:lnTo>
                        <a:pt x="312" y="618"/>
                      </a:lnTo>
                      <a:lnTo>
                        <a:pt x="426" y="654"/>
                      </a:lnTo>
                      <a:lnTo>
                        <a:pt x="474" y="660"/>
                      </a:lnTo>
                      <a:lnTo>
                        <a:pt x="576" y="666"/>
                      </a:lnTo>
                      <a:lnTo>
                        <a:pt x="612" y="672"/>
                      </a:lnTo>
                      <a:lnTo>
                        <a:pt x="690" y="702"/>
                      </a:lnTo>
                      <a:lnTo>
                        <a:pt x="720" y="690"/>
                      </a:lnTo>
                      <a:lnTo>
                        <a:pt x="744" y="636"/>
                      </a:lnTo>
                      <a:lnTo>
                        <a:pt x="756" y="618"/>
                      </a:lnTo>
                      <a:lnTo>
                        <a:pt x="1044" y="618"/>
                      </a:lnTo>
                      <a:lnTo>
                        <a:pt x="996" y="558"/>
                      </a:lnTo>
                      <a:lnTo>
                        <a:pt x="984" y="510"/>
                      </a:lnTo>
                      <a:lnTo>
                        <a:pt x="1008" y="456"/>
                      </a:lnTo>
                      <a:lnTo>
                        <a:pt x="1044" y="426"/>
                      </a:lnTo>
                      <a:lnTo>
                        <a:pt x="1056" y="384"/>
                      </a:lnTo>
                      <a:lnTo>
                        <a:pt x="1086" y="342"/>
                      </a:lnTo>
                      <a:lnTo>
                        <a:pt x="1104" y="282"/>
                      </a:lnTo>
                      <a:lnTo>
                        <a:pt x="1098" y="25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74" name="Group 42"/>
              <p:cNvGrpSpPr>
                <a:grpSpLocks/>
              </p:cNvGrpSpPr>
              <p:nvPr/>
            </p:nvGrpSpPr>
            <p:grpSpPr bwMode="auto">
              <a:xfrm>
                <a:off x="4985" y="3552"/>
                <a:ext cx="170" cy="249"/>
                <a:chOff x="4985" y="3552"/>
                <a:chExt cx="170" cy="249"/>
              </a:xfrm>
            </p:grpSpPr>
            <p:sp>
              <p:nvSpPr>
                <p:cNvPr id="10375" name="Freeform 43"/>
                <p:cNvSpPr>
                  <a:spLocks/>
                </p:cNvSpPr>
                <p:nvPr/>
              </p:nvSpPr>
              <p:spPr bwMode="auto">
                <a:xfrm>
                  <a:off x="5031" y="3552"/>
                  <a:ext cx="124" cy="90"/>
                </a:xfrm>
                <a:custGeom>
                  <a:avLst/>
                  <a:gdLst>
                    <a:gd name="T0" fmla="*/ 225 w 66"/>
                    <a:gd name="T1" fmla="*/ 73 h 48"/>
                    <a:gd name="T2" fmla="*/ 225 w 66"/>
                    <a:gd name="T3" fmla="*/ 225 h 48"/>
                    <a:gd name="T4" fmla="*/ 73 w 66"/>
                    <a:gd name="T5" fmla="*/ 369 h 48"/>
                    <a:gd name="T6" fmla="*/ 0 w 66"/>
                    <a:gd name="T7" fmla="*/ 450 h 48"/>
                    <a:gd name="T8" fmla="*/ 225 w 66"/>
                    <a:gd name="T9" fmla="*/ 521 h 48"/>
                    <a:gd name="T10" fmla="*/ 370 w 66"/>
                    <a:gd name="T11" fmla="*/ 594 h 48"/>
                    <a:gd name="T12" fmla="*/ 597 w 66"/>
                    <a:gd name="T13" fmla="*/ 594 h 48"/>
                    <a:gd name="T14" fmla="*/ 748 w 66"/>
                    <a:gd name="T15" fmla="*/ 521 h 48"/>
                    <a:gd name="T16" fmla="*/ 823 w 66"/>
                    <a:gd name="T17" fmla="*/ 369 h 48"/>
                    <a:gd name="T18" fmla="*/ 748 w 66"/>
                    <a:gd name="T19" fmla="*/ 225 h 48"/>
                    <a:gd name="T20" fmla="*/ 597 w 66"/>
                    <a:gd name="T21" fmla="*/ 225 h 48"/>
                    <a:gd name="T22" fmla="*/ 597 w 66"/>
                    <a:gd name="T23" fmla="*/ 296 h 48"/>
                    <a:gd name="T24" fmla="*/ 522 w 66"/>
                    <a:gd name="T25" fmla="*/ 225 h 48"/>
                    <a:gd name="T26" fmla="*/ 522 w 66"/>
                    <a:gd name="T27" fmla="*/ 152 h 48"/>
                    <a:gd name="T28" fmla="*/ 451 w 66"/>
                    <a:gd name="T29" fmla="*/ 0 h 48"/>
                    <a:gd name="T30" fmla="*/ 301 w 66"/>
                    <a:gd name="T31" fmla="*/ 0 h 48"/>
                    <a:gd name="T32" fmla="*/ 225 w 66"/>
                    <a:gd name="T33" fmla="*/ 73 h 48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6"/>
                    <a:gd name="T52" fmla="*/ 0 h 48"/>
                    <a:gd name="T53" fmla="*/ 66 w 66"/>
                    <a:gd name="T54" fmla="*/ 48 h 48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6" h="48">
                      <a:moveTo>
                        <a:pt x="18" y="6"/>
                      </a:moveTo>
                      <a:lnTo>
                        <a:pt x="18" y="18"/>
                      </a:lnTo>
                      <a:lnTo>
                        <a:pt x="6" y="30"/>
                      </a:lnTo>
                      <a:lnTo>
                        <a:pt x="0" y="36"/>
                      </a:lnTo>
                      <a:lnTo>
                        <a:pt x="18" y="42"/>
                      </a:lnTo>
                      <a:lnTo>
                        <a:pt x="30" y="48"/>
                      </a:lnTo>
                      <a:lnTo>
                        <a:pt x="48" y="48"/>
                      </a:lnTo>
                      <a:lnTo>
                        <a:pt x="60" y="42"/>
                      </a:lnTo>
                      <a:lnTo>
                        <a:pt x="66" y="30"/>
                      </a:lnTo>
                      <a:lnTo>
                        <a:pt x="60" y="18"/>
                      </a:lnTo>
                      <a:lnTo>
                        <a:pt x="48" y="18"/>
                      </a:lnTo>
                      <a:lnTo>
                        <a:pt x="48" y="24"/>
                      </a:lnTo>
                      <a:lnTo>
                        <a:pt x="42" y="18"/>
                      </a:lnTo>
                      <a:lnTo>
                        <a:pt x="42" y="12"/>
                      </a:lnTo>
                      <a:lnTo>
                        <a:pt x="36" y="0"/>
                      </a:lnTo>
                      <a:lnTo>
                        <a:pt x="24" y="0"/>
                      </a:lnTo>
                      <a:lnTo>
                        <a:pt x="18" y="6"/>
                      </a:lnTo>
                    </a:path>
                  </a:pathLst>
                </a:custGeom>
                <a:solidFill>
                  <a:srgbClr val="DEBD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76" name="Freeform 44"/>
                <p:cNvSpPr>
                  <a:spLocks/>
                </p:cNvSpPr>
                <p:nvPr/>
              </p:nvSpPr>
              <p:spPr bwMode="auto">
                <a:xfrm>
                  <a:off x="4985" y="3665"/>
                  <a:ext cx="102" cy="136"/>
                </a:xfrm>
                <a:custGeom>
                  <a:avLst/>
                  <a:gdLst>
                    <a:gd name="T0" fmla="*/ 304 w 54"/>
                    <a:gd name="T1" fmla="*/ 0 h 72"/>
                    <a:gd name="T2" fmla="*/ 614 w 54"/>
                    <a:gd name="T3" fmla="*/ 153 h 72"/>
                    <a:gd name="T4" fmla="*/ 689 w 54"/>
                    <a:gd name="T5" fmla="*/ 304 h 72"/>
                    <a:gd name="T6" fmla="*/ 689 w 54"/>
                    <a:gd name="T7" fmla="*/ 531 h 72"/>
                    <a:gd name="T8" fmla="*/ 614 w 54"/>
                    <a:gd name="T9" fmla="*/ 689 h 72"/>
                    <a:gd name="T10" fmla="*/ 457 w 54"/>
                    <a:gd name="T11" fmla="*/ 614 h 72"/>
                    <a:gd name="T12" fmla="*/ 457 w 54"/>
                    <a:gd name="T13" fmla="*/ 689 h 72"/>
                    <a:gd name="T14" fmla="*/ 457 w 54"/>
                    <a:gd name="T15" fmla="*/ 842 h 72"/>
                    <a:gd name="T16" fmla="*/ 229 w 54"/>
                    <a:gd name="T17" fmla="*/ 916 h 72"/>
                    <a:gd name="T18" fmla="*/ 0 w 54"/>
                    <a:gd name="T19" fmla="*/ 457 h 72"/>
                    <a:gd name="T20" fmla="*/ 76 w 54"/>
                    <a:gd name="T21" fmla="*/ 385 h 72"/>
                    <a:gd name="T22" fmla="*/ 229 w 54"/>
                    <a:gd name="T23" fmla="*/ 457 h 72"/>
                    <a:gd name="T24" fmla="*/ 153 w 54"/>
                    <a:gd name="T25" fmla="*/ 229 h 72"/>
                    <a:gd name="T26" fmla="*/ 304 w 54"/>
                    <a:gd name="T27" fmla="*/ 0 h 7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72"/>
                    <a:gd name="T44" fmla="*/ 54 w 54"/>
                    <a:gd name="T45" fmla="*/ 72 h 72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72">
                      <a:moveTo>
                        <a:pt x="24" y="0"/>
                      </a:moveTo>
                      <a:lnTo>
                        <a:pt x="48" y="12"/>
                      </a:lnTo>
                      <a:lnTo>
                        <a:pt x="54" y="24"/>
                      </a:lnTo>
                      <a:lnTo>
                        <a:pt x="54" y="42"/>
                      </a:lnTo>
                      <a:lnTo>
                        <a:pt x="48" y="54"/>
                      </a:lnTo>
                      <a:lnTo>
                        <a:pt x="36" y="48"/>
                      </a:lnTo>
                      <a:lnTo>
                        <a:pt x="36" y="54"/>
                      </a:lnTo>
                      <a:lnTo>
                        <a:pt x="36" y="66"/>
                      </a:lnTo>
                      <a:lnTo>
                        <a:pt x="18" y="72"/>
                      </a:lnTo>
                      <a:lnTo>
                        <a:pt x="0" y="36"/>
                      </a:lnTo>
                      <a:lnTo>
                        <a:pt x="6" y="30"/>
                      </a:lnTo>
                      <a:lnTo>
                        <a:pt x="18" y="36"/>
                      </a:lnTo>
                      <a:lnTo>
                        <a:pt x="12" y="18"/>
                      </a:lnTo>
                      <a:lnTo>
                        <a:pt x="24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0244" name="Line 50"/>
          <p:cNvSpPr>
            <a:spLocks noChangeShapeType="1"/>
          </p:cNvSpPr>
          <p:nvPr/>
        </p:nvSpPr>
        <p:spPr bwMode="auto">
          <a:xfrm flipV="1">
            <a:off x="2971799" y="1099992"/>
            <a:ext cx="1463883" cy="12622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3"/>
          <p:cNvSpPr>
            <a:spLocks noChangeArrowheads="1"/>
          </p:cNvSpPr>
          <p:nvPr/>
        </p:nvSpPr>
        <p:spPr bwMode="auto">
          <a:xfrm>
            <a:off x="742570" y="2675302"/>
            <a:ext cx="4713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Year </a:t>
            </a:r>
            <a:r>
              <a:rPr lang="en-US" sz="2000" b="1" dirty="0" smtClean="0">
                <a:solidFill>
                  <a:srgbClr val="008000"/>
                </a:solidFill>
                <a:latin typeface="Bookman Old Style" pitchFamily="18" charset="0"/>
              </a:rPr>
              <a:t>2018 </a:t>
            </a:r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Litter Program Activity</a:t>
            </a:r>
            <a:endParaRPr lang="en-US" b="1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10246" name="Rectangle 54"/>
          <p:cNvSpPr>
            <a:spLocks noChangeArrowheads="1"/>
          </p:cNvSpPr>
          <p:nvPr/>
        </p:nvSpPr>
        <p:spPr bwMode="auto">
          <a:xfrm>
            <a:off x="697790" y="5267363"/>
            <a:ext cx="2905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8000"/>
                </a:solidFill>
                <a:latin typeface="Bookman Old Style" pitchFamily="18" charset="0"/>
              </a:rPr>
              <a:t>Detail on Total Pounds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985401"/>
              </p:ext>
            </p:extLst>
          </p:nvPr>
        </p:nvGraphicFramePr>
        <p:xfrm>
          <a:off x="762001" y="3080104"/>
          <a:ext cx="7010399" cy="2056364"/>
        </p:xfrm>
        <a:graphic>
          <a:graphicData uri="http://schemas.openxmlformats.org/drawingml/2006/table">
            <a:tbl>
              <a:tblPr/>
              <a:tblGrid>
                <a:gridCol w="1266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8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86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86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88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Hours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Miles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Acres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# Dumps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5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5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340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24,740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1,779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5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5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765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4,860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5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5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1,105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29,600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1,813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577247"/>
              </p:ext>
            </p:extLst>
          </p:nvPr>
        </p:nvGraphicFramePr>
        <p:xfrm>
          <a:off x="762000" y="5608434"/>
          <a:ext cx="7010400" cy="1960794"/>
        </p:xfrm>
        <a:graphic>
          <a:graphicData uri="http://schemas.openxmlformats.org/drawingml/2006/table">
            <a:tbl>
              <a:tblPr/>
              <a:tblGrid>
                <a:gridCol w="1515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3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37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37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3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13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Litter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Illegal Dump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Recycle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2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2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12,080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5,980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6,680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24,740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2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2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4,460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4,860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2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2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16,540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6,380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6,680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29,600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435682" y="869159"/>
            <a:ext cx="30219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Bookman Old Style"/>
              </a:rPr>
              <a:t>Skamania County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7" name="Group 2"/>
          <p:cNvGrpSpPr>
            <a:grpSpLocks/>
          </p:cNvGrpSpPr>
          <p:nvPr/>
        </p:nvGrpSpPr>
        <p:grpSpPr bwMode="auto">
          <a:xfrm>
            <a:off x="592138" y="354013"/>
            <a:ext cx="2859087" cy="2363787"/>
            <a:chOff x="1949" y="912"/>
            <a:chExt cx="5155" cy="6480"/>
          </a:xfrm>
        </p:grpSpPr>
        <p:sp>
          <p:nvSpPr>
            <p:cNvPr id="11369" name="Freeform 3"/>
            <p:cNvSpPr>
              <a:spLocks/>
            </p:cNvSpPr>
            <p:nvPr/>
          </p:nvSpPr>
          <p:spPr bwMode="auto">
            <a:xfrm>
              <a:off x="3418" y="5438"/>
              <a:ext cx="770" cy="589"/>
            </a:xfrm>
            <a:custGeom>
              <a:avLst/>
              <a:gdLst>
                <a:gd name="T0" fmla="*/ 5175 w 408"/>
                <a:gd name="T1" fmla="*/ 60 h 312"/>
                <a:gd name="T2" fmla="*/ 3729 w 408"/>
                <a:gd name="T3" fmla="*/ 53 h 312"/>
                <a:gd name="T4" fmla="*/ 28 w 408"/>
                <a:gd name="T5" fmla="*/ 0 h 312"/>
                <a:gd name="T6" fmla="*/ 0 w 408"/>
                <a:gd name="T7" fmla="*/ 1601 h 312"/>
                <a:gd name="T8" fmla="*/ 228 w 408"/>
                <a:gd name="T9" fmla="*/ 1461 h 312"/>
                <a:gd name="T10" fmla="*/ 228 w 408"/>
                <a:gd name="T11" fmla="*/ 1729 h 312"/>
                <a:gd name="T12" fmla="*/ 417 w 408"/>
                <a:gd name="T13" fmla="*/ 2007 h 312"/>
                <a:gd name="T14" fmla="*/ 734 w 408"/>
                <a:gd name="T15" fmla="*/ 2175 h 312"/>
                <a:gd name="T16" fmla="*/ 1417 w 408"/>
                <a:gd name="T17" fmla="*/ 2160 h 312"/>
                <a:gd name="T18" fmla="*/ 2068 w 408"/>
                <a:gd name="T19" fmla="*/ 1890 h 312"/>
                <a:gd name="T20" fmla="*/ 2333 w 408"/>
                <a:gd name="T21" fmla="*/ 1890 h 312"/>
                <a:gd name="T22" fmla="*/ 2629 w 408"/>
                <a:gd name="T23" fmla="*/ 2071 h 312"/>
                <a:gd name="T24" fmla="*/ 2891 w 408"/>
                <a:gd name="T25" fmla="*/ 2107 h 312"/>
                <a:gd name="T26" fmla="*/ 3206 w 408"/>
                <a:gd name="T27" fmla="*/ 2335 h 312"/>
                <a:gd name="T28" fmla="*/ 3312 w 408"/>
                <a:gd name="T29" fmla="*/ 2758 h 312"/>
                <a:gd name="T30" fmla="*/ 3961 w 408"/>
                <a:gd name="T31" fmla="*/ 3810 h 312"/>
                <a:gd name="T32" fmla="*/ 4577 w 408"/>
                <a:gd name="T33" fmla="*/ 3963 h 312"/>
                <a:gd name="T34" fmla="*/ 5122 w 408"/>
                <a:gd name="T35" fmla="*/ 3721 h 312"/>
                <a:gd name="T36" fmla="*/ 5175 w 408"/>
                <a:gd name="T37" fmla="*/ 60 h 3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08"/>
                <a:gd name="T58" fmla="*/ 0 h 312"/>
                <a:gd name="T59" fmla="*/ 408 w 408"/>
                <a:gd name="T60" fmla="*/ 312 h 3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08" h="312">
                  <a:moveTo>
                    <a:pt x="408" y="5"/>
                  </a:moveTo>
                  <a:lnTo>
                    <a:pt x="294" y="4"/>
                  </a:lnTo>
                  <a:lnTo>
                    <a:pt x="2" y="0"/>
                  </a:lnTo>
                  <a:lnTo>
                    <a:pt x="0" y="126"/>
                  </a:lnTo>
                  <a:lnTo>
                    <a:pt x="18" y="115"/>
                  </a:lnTo>
                  <a:lnTo>
                    <a:pt x="18" y="136"/>
                  </a:lnTo>
                  <a:lnTo>
                    <a:pt x="33" y="158"/>
                  </a:lnTo>
                  <a:lnTo>
                    <a:pt x="58" y="171"/>
                  </a:lnTo>
                  <a:lnTo>
                    <a:pt x="112" y="170"/>
                  </a:lnTo>
                  <a:lnTo>
                    <a:pt x="163" y="149"/>
                  </a:lnTo>
                  <a:lnTo>
                    <a:pt x="184" y="149"/>
                  </a:lnTo>
                  <a:lnTo>
                    <a:pt x="207" y="163"/>
                  </a:lnTo>
                  <a:lnTo>
                    <a:pt x="228" y="166"/>
                  </a:lnTo>
                  <a:lnTo>
                    <a:pt x="253" y="184"/>
                  </a:lnTo>
                  <a:lnTo>
                    <a:pt x="261" y="217"/>
                  </a:lnTo>
                  <a:lnTo>
                    <a:pt x="312" y="300"/>
                  </a:lnTo>
                  <a:lnTo>
                    <a:pt x="361" y="312"/>
                  </a:lnTo>
                  <a:lnTo>
                    <a:pt x="404" y="293"/>
                  </a:lnTo>
                  <a:lnTo>
                    <a:pt x="408" y="5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0" name="Freeform 4"/>
            <p:cNvSpPr>
              <a:spLocks/>
            </p:cNvSpPr>
            <p:nvPr/>
          </p:nvSpPr>
          <p:spPr bwMode="auto">
            <a:xfrm>
              <a:off x="3422" y="5432"/>
              <a:ext cx="770" cy="601"/>
            </a:xfrm>
            <a:custGeom>
              <a:avLst/>
              <a:gdLst>
                <a:gd name="T0" fmla="*/ 5175 w 408"/>
                <a:gd name="T1" fmla="*/ 76 h 318"/>
                <a:gd name="T2" fmla="*/ 3729 w 408"/>
                <a:gd name="T3" fmla="*/ 76 h 318"/>
                <a:gd name="T4" fmla="*/ 3729 w 408"/>
                <a:gd name="T5" fmla="*/ 76 h 318"/>
                <a:gd name="T6" fmla="*/ 0 w 408"/>
                <a:gd name="T7" fmla="*/ 0 h 318"/>
                <a:gd name="T8" fmla="*/ 0 w 408"/>
                <a:gd name="T9" fmla="*/ 1682 h 318"/>
                <a:gd name="T10" fmla="*/ 228 w 408"/>
                <a:gd name="T11" fmla="*/ 1533 h 318"/>
                <a:gd name="T12" fmla="*/ 228 w 408"/>
                <a:gd name="T13" fmla="*/ 1761 h 318"/>
                <a:gd name="T14" fmla="*/ 385 w 408"/>
                <a:gd name="T15" fmla="*/ 2064 h 318"/>
                <a:gd name="T16" fmla="*/ 687 w 408"/>
                <a:gd name="T17" fmla="*/ 2223 h 318"/>
                <a:gd name="T18" fmla="*/ 1372 w 408"/>
                <a:gd name="T19" fmla="*/ 2223 h 318"/>
                <a:gd name="T20" fmla="*/ 2059 w 408"/>
                <a:gd name="T21" fmla="*/ 1911 h 318"/>
                <a:gd name="T22" fmla="*/ 2287 w 408"/>
                <a:gd name="T23" fmla="*/ 1911 h 318"/>
                <a:gd name="T24" fmla="*/ 2589 w 408"/>
                <a:gd name="T25" fmla="*/ 2147 h 318"/>
                <a:gd name="T26" fmla="*/ 2891 w 408"/>
                <a:gd name="T27" fmla="*/ 2147 h 318"/>
                <a:gd name="T28" fmla="*/ 3199 w 408"/>
                <a:gd name="T29" fmla="*/ 2376 h 318"/>
                <a:gd name="T30" fmla="*/ 3272 w 408"/>
                <a:gd name="T31" fmla="*/ 2837 h 318"/>
                <a:gd name="T32" fmla="*/ 3961 w 408"/>
                <a:gd name="T33" fmla="*/ 3901 h 318"/>
                <a:gd name="T34" fmla="*/ 4563 w 408"/>
                <a:gd name="T35" fmla="*/ 4058 h 318"/>
                <a:gd name="T36" fmla="*/ 5101 w 408"/>
                <a:gd name="T37" fmla="*/ 3753 h 318"/>
                <a:gd name="T38" fmla="*/ 5175 w 408"/>
                <a:gd name="T39" fmla="*/ 76 h 31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08"/>
                <a:gd name="T61" fmla="*/ 0 h 318"/>
                <a:gd name="T62" fmla="*/ 408 w 408"/>
                <a:gd name="T63" fmla="*/ 318 h 31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08" h="318">
                  <a:moveTo>
                    <a:pt x="408" y="6"/>
                  </a:moveTo>
                  <a:lnTo>
                    <a:pt x="294" y="6"/>
                  </a:lnTo>
                  <a:lnTo>
                    <a:pt x="0" y="0"/>
                  </a:lnTo>
                  <a:lnTo>
                    <a:pt x="0" y="132"/>
                  </a:lnTo>
                  <a:lnTo>
                    <a:pt x="18" y="120"/>
                  </a:lnTo>
                  <a:lnTo>
                    <a:pt x="18" y="138"/>
                  </a:lnTo>
                  <a:lnTo>
                    <a:pt x="30" y="162"/>
                  </a:lnTo>
                  <a:lnTo>
                    <a:pt x="54" y="174"/>
                  </a:lnTo>
                  <a:lnTo>
                    <a:pt x="108" y="174"/>
                  </a:lnTo>
                  <a:lnTo>
                    <a:pt x="162" y="150"/>
                  </a:lnTo>
                  <a:lnTo>
                    <a:pt x="180" y="150"/>
                  </a:lnTo>
                  <a:lnTo>
                    <a:pt x="204" y="168"/>
                  </a:lnTo>
                  <a:lnTo>
                    <a:pt x="228" y="168"/>
                  </a:lnTo>
                  <a:lnTo>
                    <a:pt x="252" y="186"/>
                  </a:lnTo>
                  <a:lnTo>
                    <a:pt x="258" y="222"/>
                  </a:lnTo>
                  <a:lnTo>
                    <a:pt x="312" y="306"/>
                  </a:lnTo>
                  <a:lnTo>
                    <a:pt x="360" y="318"/>
                  </a:lnTo>
                  <a:lnTo>
                    <a:pt x="402" y="294"/>
                  </a:lnTo>
                  <a:lnTo>
                    <a:pt x="40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1" name="Freeform 5"/>
            <p:cNvSpPr>
              <a:spLocks/>
            </p:cNvSpPr>
            <p:nvPr/>
          </p:nvSpPr>
          <p:spPr bwMode="auto">
            <a:xfrm>
              <a:off x="3973" y="4524"/>
              <a:ext cx="3131" cy="952"/>
            </a:xfrm>
            <a:custGeom>
              <a:avLst/>
              <a:gdLst>
                <a:gd name="T0" fmla="*/ 11906 w 1658"/>
                <a:gd name="T1" fmla="*/ 6330 h 504"/>
                <a:gd name="T2" fmla="*/ 1462 w 1658"/>
                <a:gd name="T3" fmla="*/ 6226 h 504"/>
                <a:gd name="T4" fmla="*/ 0 w 1658"/>
                <a:gd name="T5" fmla="*/ 6214 h 504"/>
                <a:gd name="T6" fmla="*/ 113 w 1658"/>
                <a:gd name="T7" fmla="*/ 0 h 504"/>
                <a:gd name="T8" fmla="*/ 2160 w 1658"/>
                <a:gd name="T9" fmla="*/ 53 h 504"/>
                <a:gd name="T10" fmla="*/ 2147 w 1658"/>
                <a:gd name="T11" fmla="*/ 599 h 504"/>
                <a:gd name="T12" fmla="*/ 12384 w 1658"/>
                <a:gd name="T13" fmla="*/ 774 h 504"/>
                <a:gd name="T14" fmla="*/ 13024 w 1658"/>
                <a:gd name="T15" fmla="*/ 856 h 504"/>
                <a:gd name="T16" fmla="*/ 14343 w 1658"/>
                <a:gd name="T17" fmla="*/ 956 h 504"/>
                <a:gd name="T18" fmla="*/ 14803 w 1658"/>
                <a:gd name="T19" fmla="*/ 1031 h 504"/>
                <a:gd name="T20" fmla="*/ 15759 w 1658"/>
                <a:gd name="T21" fmla="*/ 1402 h 504"/>
                <a:gd name="T22" fmla="*/ 16116 w 1658"/>
                <a:gd name="T23" fmla="*/ 1205 h 504"/>
                <a:gd name="T24" fmla="*/ 16418 w 1658"/>
                <a:gd name="T25" fmla="*/ 561 h 504"/>
                <a:gd name="T26" fmla="*/ 16594 w 1658"/>
                <a:gd name="T27" fmla="*/ 317 h 504"/>
                <a:gd name="T28" fmla="*/ 20231 w 1658"/>
                <a:gd name="T29" fmla="*/ 342 h 504"/>
                <a:gd name="T30" fmla="*/ 20627 w 1658"/>
                <a:gd name="T31" fmla="*/ 992 h 504"/>
                <a:gd name="T32" fmla="*/ 21086 w 1658"/>
                <a:gd name="T33" fmla="*/ 1417 h 504"/>
                <a:gd name="T34" fmla="*/ 21026 w 1658"/>
                <a:gd name="T35" fmla="*/ 1562 h 504"/>
                <a:gd name="T36" fmla="*/ 20656 w 1658"/>
                <a:gd name="T37" fmla="*/ 1791 h 504"/>
                <a:gd name="T38" fmla="*/ 20627 w 1658"/>
                <a:gd name="T39" fmla="*/ 2008 h 504"/>
                <a:gd name="T40" fmla="*/ 20869 w 1658"/>
                <a:gd name="T41" fmla="*/ 3079 h 504"/>
                <a:gd name="T42" fmla="*/ 20741 w 1658"/>
                <a:gd name="T43" fmla="*/ 3564 h 504"/>
                <a:gd name="T44" fmla="*/ 20246 w 1658"/>
                <a:gd name="T45" fmla="*/ 4063 h 504"/>
                <a:gd name="T46" fmla="*/ 20359 w 1658"/>
                <a:gd name="T47" fmla="*/ 4556 h 504"/>
                <a:gd name="T48" fmla="*/ 20427 w 1658"/>
                <a:gd name="T49" fmla="*/ 4898 h 504"/>
                <a:gd name="T50" fmla="*/ 20869 w 1658"/>
                <a:gd name="T51" fmla="*/ 5474 h 504"/>
                <a:gd name="T52" fmla="*/ 20944 w 1658"/>
                <a:gd name="T53" fmla="*/ 6044 h 504"/>
                <a:gd name="T54" fmla="*/ 20829 w 1658"/>
                <a:gd name="T55" fmla="*/ 6415 h 504"/>
                <a:gd name="T56" fmla="*/ 19585 w 1658"/>
                <a:gd name="T57" fmla="*/ 6401 h 504"/>
                <a:gd name="T58" fmla="*/ 11906 w 1658"/>
                <a:gd name="T59" fmla="*/ 6330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8"/>
                <a:gd name="T91" fmla="*/ 0 h 504"/>
                <a:gd name="T92" fmla="*/ 1658 w 1658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8" h="504">
                  <a:moveTo>
                    <a:pt x="936" y="497"/>
                  </a:moveTo>
                  <a:lnTo>
                    <a:pt x="115" y="489"/>
                  </a:lnTo>
                  <a:lnTo>
                    <a:pt x="0" y="488"/>
                  </a:lnTo>
                  <a:lnTo>
                    <a:pt x="9" y="0"/>
                  </a:lnTo>
                  <a:lnTo>
                    <a:pt x="170" y="4"/>
                  </a:lnTo>
                  <a:lnTo>
                    <a:pt x="169" y="47"/>
                  </a:lnTo>
                  <a:lnTo>
                    <a:pt x="974" y="61"/>
                  </a:lnTo>
                  <a:lnTo>
                    <a:pt x="1024" y="67"/>
                  </a:lnTo>
                  <a:lnTo>
                    <a:pt x="1128" y="75"/>
                  </a:lnTo>
                  <a:lnTo>
                    <a:pt x="1164" y="81"/>
                  </a:lnTo>
                  <a:lnTo>
                    <a:pt x="1239" y="110"/>
                  </a:lnTo>
                  <a:lnTo>
                    <a:pt x="1267" y="95"/>
                  </a:lnTo>
                  <a:lnTo>
                    <a:pt x="1291" y="44"/>
                  </a:lnTo>
                  <a:lnTo>
                    <a:pt x="1305" y="25"/>
                  </a:lnTo>
                  <a:lnTo>
                    <a:pt x="1591" y="27"/>
                  </a:lnTo>
                  <a:lnTo>
                    <a:pt x="1622" y="78"/>
                  </a:lnTo>
                  <a:lnTo>
                    <a:pt x="1658" y="111"/>
                  </a:lnTo>
                  <a:lnTo>
                    <a:pt x="1653" y="123"/>
                  </a:lnTo>
                  <a:lnTo>
                    <a:pt x="1624" y="141"/>
                  </a:lnTo>
                  <a:lnTo>
                    <a:pt x="1622" y="158"/>
                  </a:lnTo>
                  <a:lnTo>
                    <a:pt x="1641" y="242"/>
                  </a:lnTo>
                  <a:lnTo>
                    <a:pt x="1631" y="280"/>
                  </a:lnTo>
                  <a:lnTo>
                    <a:pt x="1592" y="319"/>
                  </a:lnTo>
                  <a:lnTo>
                    <a:pt x="1601" y="358"/>
                  </a:lnTo>
                  <a:lnTo>
                    <a:pt x="1606" y="385"/>
                  </a:lnTo>
                  <a:lnTo>
                    <a:pt x="1641" y="430"/>
                  </a:lnTo>
                  <a:lnTo>
                    <a:pt x="1647" y="475"/>
                  </a:lnTo>
                  <a:lnTo>
                    <a:pt x="1638" y="504"/>
                  </a:lnTo>
                  <a:lnTo>
                    <a:pt x="1540" y="503"/>
                  </a:lnTo>
                  <a:lnTo>
                    <a:pt x="936" y="497"/>
                  </a:lnTo>
                  <a:close/>
                </a:path>
              </a:pathLst>
            </a:custGeom>
            <a:solidFill>
              <a:srgbClr val="FFD3B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2" name="Freeform 6"/>
            <p:cNvSpPr>
              <a:spLocks/>
            </p:cNvSpPr>
            <p:nvPr/>
          </p:nvSpPr>
          <p:spPr bwMode="auto">
            <a:xfrm>
              <a:off x="3977" y="4526"/>
              <a:ext cx="3127" cy="951"/>
            </a:xfrm>
            <a:custGeom>
              <a:avLst/>
              <a:gdLst>
                <a:gd name="T0" fmla="*/ 11898 w 1656"/>
                <a:gd name="T1" fmla="*/ 6315 h 504"/>
                <a:gd name="T2" fmla="*/ 1448 w 1656"/>
                <a:gd name="T3" fmla="*/ 6159 h 504"/>
                <a:gd name="T4" fmla="*/ 0 w 1656"/>
                <a:gd name="T5" fmla="*/ 6159 h 504"/>
                <a:gd name="T6" fmla="*/ 76 w 1656"/>
                <a:gd name="T7" fmla="*/ 0 h 504"/>
                <a:gd name="T8" fmla="*/ 2136 w 1656"/>
                <a:gd name="T9" fmla="*/ 0 h 504"/>
                <a:gd name="T10" fmla="*/ 2136 w 1656"/>
                <a:gd name="T11" fmla="*/ 613 h 504"/>
                <a:gd name="T12" fmla="*/ 12355 w 1656"/>
                <a:gd name="T13" fmla="*/ 759 h 504"/>
                <a:gd name="T14" fmla="*/ 12969 w 1656"/>
                <a:gd name="T15" fmla="*/ 840 h 504"/>
                <a:gd name="T16" fmla="*/ 14342 w 1656"/>
                <a:gd name="T17" fmla="*/ 915 h 504"/>
                <a:gd name="T18" fmla="*/ 14797 w 1656"/>
                <a:gd name="T19" fmla="*/ 987 h 504"/>
                <a:gd name="T20" fmla="*/ 15714 w 1656"/>
                <a:gd name="T21" fmla="*/ 1370 h 504"/>
                <a:gd name="T22" fmla="*/ 16100 w 1656"/>
                <a:gd name="T23" fmla="*/ 1217 h 504"/>
                <a:gd name="T24" fmla="*/ 16402 w 1656"/>
                <a:gd name="T25" fmla="*/ 530 h 504"/>
                <a:gd name="T26" fmla="*/ 16555 w 1656"/>
                <a:gd name="T27" fmla="*/ 302 h 504"/>
                <a:gd name="T28" fmla="*/ 20214 w 1656"/>
                <a:gd name="T29" fmla="*/ 302 h 504"/>
                <a:gd name="T30" fmla="*/ 20596 w 1656"/>
                <a:gd name="T31" fmla="*/ 987 h 504"/>
                <a:gd name="T32" fmla="*/ 21054 w 1656"/>
                <a:gd name="T33" fmla="*/ 1370 h 504"/>
                <a:gd name="T34" fmla="*/ 20981 w 1656"/>
                <a:gd name="T35" fmla="*/ 1517 h 504"/>
                <a:gd name="T36" fmla="*/ 20596 w 1656"/>
                <a:gd name="T37" fmla="*/ 1747 h 504"/>
                <a:gd name="T38" fmla="*/ 20596 w 1656"/>
                <a:gd name="T39" fmla="*/ 1976 h 504"/>
                <a:gd name="T40" fmla="*/ 20824 w 1656"/>
                <a:gd name="T41" fmla="*/ 3044 h 504"/>
                <a:gd name="T42" fmla="*/ 20752 w 1656"/>
                <a:gd name="T43" fmla="*/ 3500 h 504"/>
                <a:gd name="T44" fmla="*/ 20214 w 1656"/>
                <a:gd name="T45" fmla="*/ 4030 h 504"/>
                <a:gd name="T46" fmla="*/ 20367 w 1656"/>
                <a:gd name="T47" fmla="*/ 4487 h 504"/>
                <a:gd name="T48" fmla="*/ 20367 w 1656"/>
                <a:gd name="T49" fmla="*/ 4870 h 504"/>
                <a:gd name="T50" fmla="*/ 20824 w 1656"/>
                <a:gd name="T51" fmla="*/ 5400 h 504"/>
                <a:gd name="T52" fmla="*/ 20898 w 1656"/>
                <a:gd name="T53" fmla="*/ 6006 h 504"/>
                <a:gd name="T54" fmla="*/ 20824 w 1656"/>
                <a:gd name="T55" fmla="*/ 6387 h 504"/>
                <a:gd name="T56" fmla="*/ 19525 w 1656"/>
                <a:gd name="T57" fmla="*/ 6387 h 504"/>
                <a:gd name="T58" fmla="*/ 11898 w 1656"/>
                <a:gd name="T59" fmla="*/ 6315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6"/>
                <a:gd name="T91" fmla="*/ 0 h 504"/>
                <a:gd name="T92" fmla="*/ 1656 w 1656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6" h="504">
                  <a:moveTo>
                    <a:pt x="936" y="498"/>
                  </a:moveTo>
                  <a:lnTo>
                    <a:pt x="114" y="486"/>
                  </a:lnTo>
                  <a:lnTo>
                    <a:pt x="0" y="486"/>
                  </a:lnTo>
                  <a:lnTo>
                    <a:pt x="6" y="0"/>
                  </a:lnTo>
                  <a:lnTo>
                    <a:pt x="168" y="0"/>
                  </a:lnTo>
                  <a:lnTo>
                    <a:pt x="168" y="48"/>
                  </a:lnTo>
                  <a:lnTo>
                    <a:pt x="972" y="60"/>
                  </a:lnTo>
                  <a:lnTo>
                    <a:pt x="1020" y="66"/>
                  </a:lnTo>
                  <a:lnTo>
                    <a:pt x="1128" y="72"/>
                  </a:lnTo>
                  <a:lnTo>
                    <a:pt x="1164" y="78"/>
                  </a:lnTo>
                  <a:lnTo>
                    <a:pt x="1236" y="108"/>
                  </a:lnTo>
                  <a:lnTo>
                    <a:pt x="1266" y="96"/>
                  </a:lnTo>
                  <a:lnTo>
                    <a:pt x="1290" y="42"/>
                  </a:lnTo>
                  <a:lnTo>
                    <a:pt x="1302" y="24"/>
                  </a:lnTo>
                  <a:lnTo>
                    <a:pt x="1590" y="24"/>
                  </a:lnTo>
                  <a:lnTo>
                    <a:pt x="1620" y="78"/>
                  </a:lnTo>
                  <a:lnTo>
                    <a:pt x="1656" y="108"/>
                  </a:lnTo>
                  <a:lnTo>
                    <a:pt x="1650" y="120"/>
                  </a:lnTo>
                  <a:lnTo>
                    <a:pt x="1620" y="138"/>
                  </a:lnTo>
                  <a:lnTo>
                    <a:pt x="1620" y="156"/>
                  </a:lnTo>
                  <a:lnTo>
                    <a:pt x="1638" y="240"/>
                  </a:lnTo>
                  <a:lnTo>
                    <a:pt x="1632" y="276"/>
                  </a:lnTo>
                  <a:lnTo>
                    <a:pt x="1590" y="318"/>
                  </a:lnTo>
                  <a:lnTo>
                    <a:pt x="1602" y="354"/>
                  </a:lnTo>
                  <a:lnTo>
                    <a:pt x="1602" y="384"/>
                  </a:lnTo>
                  <a:lnTo>
                    <a:pt x="1638" y="426"/>
                  </a:lnTo>
                  <a:lnTo>
                    <a:pt x="1644" y="474"/>
                  </a:lnTo>
                  <a:lnTo>
                    <a:pt x="1638" y="504"/>
                  </a:lnTo>
                  <a:lnTo>
                    <a:pt x="1536" y="504"/>
                  </a:lnTo>
                  <a:lnTo>
                    <a:pt x="936" y="49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3" name="Freeform 7"/>
            <p:cNvSpPr>
              <a:spLocks/>
            </p:cNvSpPr>
            <p:nvPr/>
          </p:nvSpPr>
          <p:spPr bwMode="auto">
            <a:xfrm>
              <a:off x="2995" y="5194"/>
              <a:ext cx="76" cy="223"/>
            </a:xfrm>
            <a:custGeom>
              <a:avLst/>
              <a:gdLst>
                <a:gd name="T0" fmla="*/ 169 w 40"/>
                <a:gd name="T1" fmla="*/ 0 h 118"/>
                <a:gd name="T2" fmla="*/ 40 w 40"/>
                <a:gd name="T3" fmla="*/ 599 h 118"/>
                <a:gd name="T4" fmla="*/ 0 w 40"/>
                <a:gd name="T5" fmla="*/ 828 h 118"/>
                <a:gd name="T6" fmla="*/ 192 w 40"/>
                <a:gd name="T7" fmla="*/ 992 h 118"/>
                <a:gd name="T8" fmla="*/ 260 w 40"/>
                <a:gd name="T9" fmla="*/ 1121 h 118"/>
                <a:gd name="T10" fmla="*/ 245 w 40"/>
                <a:gd name="T11" fmla="*/ 1432 h 118"/>
                <a:gd name="T12" fmla="*/ 376 w 40"/>
                <a:gd name="T13" fmla="*/ 1504 h 118"/>
                <a:gd name="T14" fmla="*/ 521 w 40"/>
                <a:gd name="T15" fmla="*/ 1304 h 118"/>
                <a:gd name="T16" fmla="*/ 465 w 40"/>
                <a:gd name="T17" fmla="*/ 858 h 118"/>
                <a:gd name="T18" fmla="*/ 389 w 40"/>
                <a:gd name="T19" fmla="*/ 501 h 118"/>
                <a:gd name="T20" fmla="*/ 236 w 40"/>
                <a:gd name="T21" fmla="*/ 401 h 118"/>
                <a:gd name="T22" fmla="*/ 260 w 40"/>
                <a:gd name="T23" fmla="*/ 53 h 118"/>
                <a:gd name="T24" fmla="*/ 169 w 40"/>
                <a:gd name="T25" fmla="*/ 0 h 1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"/>
                <a:gd name="T40" fmla="*/ 0 h 118"/>
                <a:gd name="T41" fmla="*/ 40 w 40"/>
                <a:gd name="T42" fmla="*/ 118 h 11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" h="118">
                  <a:moveTo>
                    <a:pt x="13" y="0"/>
                  </a:moveTo>
                  <a:lnTo>
                    <a:pt x="3" y="47"/>
                  </a:lnTo>
                  <a:lnTo>
                    <a:pt x="0" y="65"/>
                  </a:lnTo>
                  <a:lnTo>
                    <a:pt x="15" y="78"/>
                  </a:lnTo>
                  <a:lnTo>
                    <a:pt x="20" y="88"/>
                  </a:lnTo>
                  <a:lnTo>
                    <a:pt x="19" y="112"/>
                  </a:lnTo>
                  <a:lnTo>
                    <a:pt x="29" y="118"/>
                  </a:lnTo>
                  <a:lnTo>
                    <a:pt x="40" y="102"/>
                  </a:lnTo>
                  <a:lnTo>
                    <a:pt x="36" y="67"/>
                  </a:lnTo>
                  <a:lnTo>
                    <a:pt x="30" y="39"/>
                  </a:lnTo>
                  <a:lnTo>
                    <a:pt x="18" y="31"/>
                  </a:lnTo>
                  <a:lnTo>
                    <a:pt x="20" y="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374" name="Group 8"/>
            <p:cNvGrpSpPr>
              <a:grpSpLocks/>
            </p:cNvGrpSpPr>
            <p:nvPr/>
          </p:nvGrpSpPr>
          <p:grpSpPr bwMode="auto">
            <a:xfrm>
              <a:off x="2815" y="4503"/>
              <a:ext cx="1173" cy="1344"/>
              <a:chOff x="2815" y="4503"/>
              <a:chExt cx="1173" cy="1344"/>
            </a:xfrm>
          </p:grpSpPr>
          <p:sp>
            <p:nvSpPr>
              <p:cNvPr id="11408" name="Freeform 9"/>
              <p:cNvSpPr>
                <a:spLocks/>
              </p:cNvSpPr>
              <p:nvPr/>
            </p:nvSpPr>
            <p:spPr bwMode="auto">
              <a:xfrm>
                <a:off x="2815" y="4512"/>
                <a:ext cx="1169" cy="1335"/>
              </a:xfrm>
              <a:custGeom>
                <a:avLst/>
                <a:gdLst>
                  <a:gd name="T0" fmla="*/ 7832 w 619"/>
                  <a:gd name="T1" fmla="*/ 144 h 707"/>
                  <a:gd name="T2" fmla="*/ 0 w 619"/>
                  <a:gd name="T3" fmla="*/ 0 h 707"/>
                  <a:gd name="T4" fmla="*/ 168 w 619"/>
                  <a:gd name="T5" fmla="*/ 1388 h 707"/>
                  <a:gd name="T6" fmla="*/ 788 w 619"/>
                  <a:gd name="T7" fmla="*/ 1501 h 707"/>
                  <a:gd name="T8" fmla="*/ 1333 w 619"/>
                  <a:gd name="T9" fmla="*/ 1843 h 707"/>
                  <a:gd name="T10" fmla="*/ 1388 w 619"/>
                  <a:gd name="T11" fmla="*/ 1448 h 707"/>
                  <a:gd name="T12" fmla="*/ 1601 w 619"/>
                  <a:gd name="T13" fmla="*/ 931 h 707"/>
                  <a:gd name="T14" fmla="*/ 1758 w 619"/>
                  <a:gd name="T15" fmla="*/ 1220 h 707"/>
                  <a:gd name="T16" fmla="*/ 2304 w 619"/>
                  <a:gd name="T17" fmla="*/ 1577 h 707"/>
                  <a:gd name="T18" fmla="*/ 2336 w 619"/>
                  <a:gd name="T19" fmla="*/ 1220 h 707"/>
                  <a:gd name="T20" fmla="*/ 2621 w 619"/>
                  <a:gd name="T21" fmla="*/ 931 h 707"/>
                  <a:gd name="T22" fmla="*/ 3167 w 619"/>
                  <a:gd name="T23" fmla="*/ 1871 h 707"/>
                  <a:gd name="T24" fmla="*/ 2160 w 619"/>
                  <a:gd name="T25" fmla="*/ 1918 h 707"/>
                  <a:gd name="T26" fmla="*/ 1758 w 619"/>
                  <a:gd name="T27" fmla="*/ 2377 h 707"/>
                  <a:gd name="T28" fmla="*/ 2236 w 619"/>
                  <a:gd name="T29" fmla="*/ 3244 h 707"/>
                  <a:gd name="T30" fmla="*/ 1705 w 619"/>
                  <a:gd name="T31" fmla="*/ 2910 h 707"/>
                  <a:gd name="T32" fmla="*/ 2264 w 619"/>
                  <a:gd name="T33" fmla="*/ 3994 h 707"/>
                  <a:gd name="T34" fmla="*/ 1872 w 619"/>
                  <a:gd name="T35" fmla="*/ 4677 h 707"/>
                  <a:gd name="T36" fmla="*/ 1719 w 619"/>
                  <a:gd name="T37" fmla="*/ 5451 h 707"/>
                  <a:gd name="T38" fmla="*/ 2276 w 619"/>
                  <a:gd name="T39" fmla="*/ 5997 h 707"/>
                  <a:gd name="T40" fmla="*/ 1834 w 619"/>
                  <a:gd name="T41" fmla="*/ 5937 h 707"/>
                  <a:gd name="T42" fmla="*/ 1630 w 619"/>
                  <a:gd name="T43" fmla="*/ 6314 h 707"/>
                  <a:gd name="T44" fmla="*/ 1348 w 619"/>
                  <a:gd name="T45" fmla="*/ 6482 h 707"/>
                  <a:gd name="T46" fmla="*/ 1003 w 619"/>
                  <a:gd name="T47" fmla="*/ 6671 h 707"/>
                  <a:gd name="T48" fmla="*/ 714 w 619"/>
                  <a:gd name="T49" fmla="*/ 4692 h 707"/>
                  <a:gd name="T50" fmla="*/ 827 w 619"/>
                  <a:gd name="T51" fmla="*/ 3344 h 707"/>
                  <a:gd name="T52" fmla="*/ 574 w 619"/>
                  <a:gd name="T53" fmla="*/ 2645 h 707"/>
                  <a:gd name="T54" fmla="*/ 457 w 619"/>
                  <a:gd name="T55" fmla="*/ 2317 h 707"/>
                  <a:gd name="T56" fmla="*/ 432 w 619"/>
                  <a:gd name="T57" fmla="*/ 4524 h 707"/>
                  <a:gd name="T58" fmla="*/ 417 w 619"/>
                  <a:gd name="T59" fmla="*/ 7245 h 707"/>
                  <a:gd name="T60" fmla="*/ 189 w 619"/>
                  <a:gd name="T61" fmla="*/ 7816 h 707"/>
                  <a:gd name="T62" fmla="*/ 229 w 619"/>
                  <a:gd name="T63" fmla="*/ 8161 h 707"/>
                  <a:gd name="T64" fmla="*/ 585 w 619"/>
                  <a:gd name="T65" fmla="*/ 8044 h 707"/>
                  <a:gd name="T66" fmla="*/ 614 w 619"/>
                  <a:gd name="T67" fmla="*/ 7770 h 707"/>
                  <a:gd name="T68" fmla="*/ 1233 w 619"/>
                  <a:gd name="T69" fmla="*/ 7555 h 707"/>
                  <a:gd name="T70" fmla="*/ 1501 w 619"/>
                  <a:gd name="T71" fmla="*/ 8072 h 707"/>
                  <a:gd name="T72" fmla="*/ 1819 w 619"/>
                  <a:gd name="T73" fmla="*/ 8686 h 707"/>
                  <a:gd name="T74" fmla="*/ 2329 w 619"/>
                  <a:gd name="T75" fmla="*/ 8988 h 707"/>
                  <a:gd name="T76" fmla="*/ 2863 w 619"/>
                  <a:gd name="T77" fmla="*/ 8161 h 707"/>
                  <a:gd name="T78" fmla="*/ 3549 w 619"/>
                  <a:gd name="T79" fmla="*/ 8161 h 707"/>
                  <a:gd name="T80" fmla="*/ 3994 w 619"/>
                  <a:gd name="T81" fmla="*/ 7897 h 707"/>
                  <a:gd name="T82" fmla="*/ 7732 w 619"/>
                  <a:gd name="T83" fmla="*/ 6343 h 70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9"/>
                  <a:gd name="T127" fmla="*/ 0 h 707"/>
                  <a:gd name="T128" fmla="*/ 619 w 619"/>
                  <a:gd name="T129" fmla="*/ 707 h 70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9" h="707">
                    <a:moveTo>
                      <a:pt x="608" y="499"/>
                    </a:moveTo>
                    <a:lnTo>
                      <a:pt x="616" y="11"/>
                    </a:lnTo>
                    <a:lnTo>
                      <a:pt x="619" y="10"/>
                    </a:lnTo>
                    <a:lnTo>
                      <a:pt x="0" y="0"/>
                    </a:lnTo>
                    <a:lnTo>
                      <a:pt x="5" y="33"/>
                    </a:lnTo>
                    <a:lnTo>
                      <a:pt x="13" y="109"/>
                    </a:lnTo>
                    <a:lnTo>
                      <a:pt x="49" y="122"/>
                    </a:lnTo>
                    <a:lnTo>
                      <a:pt x="62" y="118"/>
                    </a:lnTo>
                    <a:lnTo>
                      <a:pt x="81" y="103"/>
                    </a:lnTo>
                    <a:lnTo>
                      <a:pt x="105" y="145"/>
                    </a:lnTo>
                    <a:lnTo>
                      <a:pt x="113" y="136"/>
                    </a:lnTo>
                    <a:lnTo>
                      <a:pt x="109" y="114"/>
                    </a:lnTo>
                    <a:lnTo>
                      <a:pt x="127" y="97"/>
                    </a:lnTo>
                    <a:lnTo>
                      <a:pt x="126" y="73"/>
                    </a:lnTo>
                    <a:lnTo>
                      <a:pt x="131" y="73"/>
                    </a:lnTo>
                    <a:lnTo>
                      <a:pt x="138" y="96"/>
                    </a:lnTo>
                    <a:lnTo>
                      <a:pt x="167" y="126"/>
                    </a:lnTo>
                    <a:lnTo>
                      <a:pt x="181" y="124"/>
                    </a:lnTo>
                    <a:lnTo>
                      <a:pt x="192" y="107"/>
                    </a:lnTo>
                    <a:lnTo>
                      <a:pt x="184" y="96"/>
                    </a:lnTo>
                    <a:lnTo>
                      <a:pt x="196" y="75"/>
                    </a:lnTo>
                    <a:lnTo>
                      <a:pt x="206" y="73"/>
                    </a:lnTo>
                    <a:lnTo>
                      <a:pt x="226" y="108"/>
                    </a:lnTo>
                    <a:lnTo>
                      <a:pt x="249" y="147"/>
                    </a:lnTo>
                    <a:lnTo>
                      <a:pt x="235" y="142"/>
                    </a:lnTo>
                    <a:lnTo>
                      <a:pt x="170" y="151"/>
                    </a:lnTo>
                    <a:lnTo>
                      <a:pt x="159" y="160"/>
                    </a:lnTo>
                    <a:lnTo>
                      <a:pt x="138" y="187"/>
                    </a:lnTo>
                    <a:lnTo>
                      <a:pt x="157" y="214"/>
                    </a:lnTo>
                    <a:lnTo>
                      <a:pt x="176" y="255"/>
                    </a:lnTo>
                    <a:lnTo>
                      <a:pt x="130" y="196"/>
                    </a:lnTo>
                    <a:lnTo>
                      <a:pt x="134" y="229"/>
                    </a:lnTo>
                    <a:lnTo>
                      <a:pt x="146" y="260"/>
                    </a:lnTo>
                    <a:lnTo>
                      <a:pt x="178" y="314"/>
                    </a:lnTo>
                    <a:lnTo>
                      <a:pt x="178" y="364"/>
                    </a:lnTo>
                    <a:lnTo>
                      <a:pt x="147" y="368"/>
                    </a:lnTo>
                    <a:lnTo>
                      <a:pt x="131" y="397"/>
                    </a:lnTo>
                    <a:lnTo>
                      <a:pt x="135" y="429"/>
                    </a:lnTo>
                    <a:lnTo>
                      <a:pt x="193" y="466"/>
                    </a:lnTo>
                    <a:lnTo>
                      <a:pt x="179" y="472"/>
                    </a:lnTo>
                    <a:lnTo>
                      <a:pt x="140" y="446"/>
                    </a:lnTo>
                    <a:lnTo>
                      <a:pt x="144" y="467"/>
                    </a:lnTo>
                    <a:lnTo>
                      <a:pt x="136" y="481"/>
                    </a:lnTo>
                    <a:lnTo>
                      <a:pt x="128" y="497"/>
                    </a:lnTo>
                    <a:lnTo>
                      <a:pt x="126" y="526"/>
                    </a:lnTo>
                    <a:lnTo>
                      <a:pt x="106" y="510"/>
                    </a:lnTo>
                    <a:lnTo>
                      <a:pt x="96" y="511"/>
                    </a:lnTo>
                    <a:lnTo>
                      <a:pt x="79" y="525"/>
                    </a:lnTo>
                    <a:lnTo>
                      <a:pt x="70" y="428"/>
                    </a:lnTo>
                    <a:lnTo>
                      <a:pt x="56" y="369"/>
                    </a:lnTo>
                    <a:lnTo>
                      <a:pt x="70" y="324"/>
                    </a:lnTo>
                    <a:lnTo>
                      <a:pt x="65" y="263"/>
                    </a:lnTo>
                    <a:lnTo>
                      <a:pt x="53" y="227"/>
                    </a:lnTo>
                    <a:lnTo>
                      <a:pt x="45" y="208"/>
                    </a:lnTo>
                    <a:lnTo>
                      <a:pt x="44" y="184"/>
                    </a:lnTo>
                    <a:lnTo>
                      <a:pt x="36" y="182"/>
                    </a:lnTo>
                    <a:lnTo>
                      <a:pt x="33" y="245"/>
                    </a:lnTo>
                    <a:lnTo>
                      <a:pt x="34" y="356"/>
                    </a:lnTo>
                    <a:lnTo>
                      <a:pt x="36" y="512"/>
                    </a:lnTo>
                    <a:lnTo>
                      <a:pt x="33" y="570"/>
                    </a:lnTo>
                    <a:lnTo>
                      <a:pt x="16" y="600"/>
                    </a:lnTo>
                    <a:lnTo>
                      <a:pt x="15" y="615"/>
                    </a:lnTo>
                    <a:lnTo>
                      <a:pt x="7" y="631"/>
                    </a:lnTo>
                    <a:lnTo>
                      <a:pt x="18" y="642"/>
                    </a:lnTo>
                    <a:lnTo>
                      <a:pt x="33" y="630"/>
                    </a:lnTo>
                    <a:lnTo>
                      <a:pt x="46" y="633"/>
                    </a:lnTo>
                    <a:lnTo>
                      <a:pt x="58" y="624"/>
                    </a:lnTo>
                    <a:lnTo>
                      <a:pt x="48" y="611"/>
                    </a:lnTo>
                    <a:lnTo>
                      <a:pt x="67" y="588"/>
                    </a:lnTo>
                    <a:lnTo>
                      <a:pt x="97" y="594"/>
                    </a:lnTo>
                    <a:lnTo>
                      <a:pt x="100" y="623"/>
                    </a:lnTo>
                    <a:lnTo>
                      <a:pt x="118" y="635"/>
                    </a:lnTo>
                    <a:lnTo>
                      <a:pt x="141" y="664"/>
                    </a:lnTo>
                    <a:lnTo>
                      <a:pt x="143" y="683"/>
                    </a:lnTo>
                    <a:lnTo>
                      <a:pt x="157" y="707"/>
                    </a:lnTo>
                    <a:lnTo>
                      <a:pt x="183" y="707"/>
                    </a:lnTo>
                    <a:lnTo>
                      <a:pt x="210" y="681"/>
                    </a:lnTo>
                    <a:lnTo>
                      <a:pt x="225" y="642"/>
                    </a:lnTo>
                    <a:lnTo>
                      <a:pt x="262" y="632"/>
                    </a:lnTo>
                    <a:lnTo>
                      <a:pt x="279" y="642"/>
                    </a:lnTo>
                    <a:lnTo>
                      <a:pt x="297" y="648"/>
                    </a:lnTo>
                    <a:lnTo>
                      <a:pt x="314" y="621"/>
                    </a:lnTo>
                    <a:lnTo>
                      <a:pt x="316" y="495"/>
                    </a:lnTo>
                    <a:lnTo>
                      <a:pt x="608" y="499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09" name="Freeform 10"/>
              <p:cNvSpPr>
                <a:spLocks/>
              </p:cNvSpPr>
              <p:nvPr/>
            </p:nvSpPr>
            <p:spPr bwMode="auto">
              <a:xfrm>
                <a:off x="2821" y="4503"/>
                <a:ext cx="1167" cy="1337"/>
              </a:xfrm>
              <a:custGeom>
                <a:avLst/>
                <a:gdLst>
                  <a:gd name="T0" fmla="*/ 7859 w 618"/>
                  <a:gd name="T1" fmla="*/ 153 h 708"/>
                  <a:gd name="T2" fmla="*/ 0 w 618"/>
                  <a:gd name="T3" fmla="*/ 0 h 708"/>
                  <a:gd name="T4" fmla="*/ 153 w 618"/>
                  <a:gd name="T5" fmla="*/ 1373 h 708"/>
                  <a:gd name="T6" fmla="*/ 842 w 618"/>
                  <a:gd name="T7" fmla="*/ 1530 h 708"/>
                  <a:gd name="T8" fmla="*/ 1373 w 618"/>
                  <a:gd name="T9" fmla="*/ 1834 h 708"/>
                  <a:gd name="T10" fmla="*/ 1373 w 618"/>
                  <a:gd name="T11" fmla="*/ 1448 h 708"/>
                  <a:gd name="T12" fmla="*/ 1601 w 618"/>
                  <a:gd name="T13" fmla="*/ 916 h 708"/>
                  <a:gd name="T14" fmla="*/ 1758 w 618"/>
                  <a:gd name="T15" fmla="*/ 1220 h 708"/>
                  <a:gd name="T16" fmla="*/ 2289 w 618"/>
                  <a:gd name="T17" fmla="*/ 1601 h 708"/>
                  <a:gd name="T18" fmla="*/ 2364 w 618"/>
                  <a:gd name="T19" fmla="*/ 1220 h 708"/>
                  <a:gd name="T20" fmla="*/ 2593 w 618"/>
                  <a:gd name="T21" fmla="*/ 916 h 708"/>
                  <a:gd name="T22" fmla="*/ 3206 w 618"/>
                  <a:gd name="T23" fmla="*/ 1834 h 708"/>
                  <a:gd name="T24" fmla="*/ 2215 w 618"/>
                  <a:gd name="T25" fmla="*/ 1904 h 708"/>
                  <a:gd name="T26" fmla="*/ 1758 w 618"/>
                  <a:gd name="T27" fmla="*/ 2364 h 708"/>
                  <a:gd name="T28" fmla="*/ 2215 w 618"/>
                  <a:gd name="T29" fmla="*/ 3207 h 708"/>
                  <a:gd name="T30" fmla="*/ 1758 w 618"/>
                  <a:gd name="T31" fmla="*/ 2902 h 708"/>
                  <a:gd name="T32" fmla="*/ 2289 w 618"/>
                  <a:gd name="T33" fmla="*/ 3966 h 708"/>
                  <a:gd name="T34" fmla="*/ 1903 w 618"/>
                  <a:gd name="T35" fmla="*/ 4653 h 708"/>
                  <a:gd name="T36" fmla="*/ 1758 w 618"/>
                  <a:gd name="T37" fmla="*/ 5414 h 708"/>
                  <a:gd name="T38" fmla="*/ 2289 w 618"/>
                  <a:gd name="T39" fmla="*/ 6026 h 708"/>
                  <a:gd name="T40" fmla="*/ 1834 w 618"/>
                  <a:gd name="T41" fmla="*/ 5952 h 708"/>
                  <a:gd name="T42" fmla="*/ 1677 w 618"/>
                  <a:gd name="T43" fmla="*/ 6330 h 708"/>
                  <a:gd name="T44" fmla="*/ 1373 w 618"/>
                  <a:gd name="T45" fmla="*/ 6487 h 708"/>
                  <a:gd name="T46" fmla="*/ 991 w 618"/>
                  <a:gd name="T47" fmla="*/ 6640 h 708"/>
                  <a:gd name="T48" fmla="*/ 759 w 618"/>
                  <a:gd name="T49" fmla="*/ 4653 h 708"/>
                  <a:gd name="T50" fmla="*/ 842 w 618"/>
                  <a:gd name="T51" fmla="*/ 3359 h 708"/>
                  <a:gd name="T52" fmla="*/ 614 w 618"/>
                  <a:gd name="T53" fmla="*/ 2674 h 708"/>
                  <a:gd name="T54" fmla="*/ 457 w 618"/>
                  <a:gd name="T55" fmla="*/ 2289 h 708"/>
                  <a:gd name="T56" fmla="*/ 457 w 618"/>
                  <a:gd name="T57" fmla="*/ 4504 h 708"/>
                  <a:gd name="T58" fmla="*/ 457 w 618"/>
                  <a:gd name="T59" fmla="*/ 7246 h 708"/>
                  <a:gd name="T60" fmla="*/ 228 w 618"/>
                  <a:gd name="T61" fmla="*/ 7784 h 708"/>
                  <a:gd name="T62" fmla="*/ 228 w 618"/>
                  <a:gd name="T63" fmla="*/ 8164 h 708"/>
                  <a:gd name="T64" fmla="*/ 614 w 618"/>
                  <a:gd name="T65" fmla="*/ 8088 h 708"/>
                  <a:gd name="T66" fmla="*/ 614 w 618"/>
                  <a:gd name="T67" fmla="*/ 7784 h 708"/>
                  <a:gd name="T68" fmla="*/ 1220 w 618"/>
                  <a:gd name="T69" fmla="*/ 7557 h 708"/>
                  <a:gd name="T70" fmla="*/ 1530 w 618"/>
                  <a:gd name="T71" fmla="*/ 8088 h 708"/>
                  <a:gd name="T72" fmla="*/ 1834 w 618"/>
                  <a:gd name="T73" fmla="*/ 8702 h 708"/>
                  <a:gd name="T74" fmla="*/ 2364 w 618"/>
                  <a:gd name="T75" fmla="*/ 9004 h 708"/>
                  <a:gd name="T76" fmla="*/ 2902 w 618"/>
                  <a:gd name="T77" fmla="*/ 8164 h 708"/>
                  <a:gd name="T78" fmla="*/ 3588 w 618"/>
                  <a:gd name="T79" fmla="*/ 8164 h 708"/>
                  <a:gd name="T80" fmla="*/ 3966 w 618"/>
                  <a:gd name="T81" fmla="*/ 7935 h 708"/>
                  <a:gd name="T82" fmla="*/ 7703 w 618"/>
                  <a:gd name="T83" fmla="*/ 6330 h 70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8"/>
                  <a:gd name="T127" fmla="*/ 0 h 708"/>
                  <a:gd name="T128" fmla="*/ 618 w 618"/>
                  <a:gd name="T129" fmla="*/ 708 h 70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8" h="708">
                    <a:moveTo>
                      <a:pt x="606" y="498"/>
                    </a:moveTo>
                    <a:lnTo>
                      <a:pt x="618" y="12"/>
                    </a:lnTo>
                    <a:lnTo>
                      <a:pt x="0" y="0"/>
                    </a:lnTo>
                    <a:lnTo>
                      <a:pt x="6" y="36"/>
                    </a:lnTo>
                    <a:lnTo>
                      <a:pt x="12" y="108"/>
                    </a:lnTo>
                    <a:lnTo>
                      <a:pt x="48" y="120"/>
                    </a:lnTo>
                    <a:lnTo>
                      <a:pt x="66" y="120"/>
                    </a:lnTo>
                    <a:lnTo>
                      <a:pt x="84" y="102"/>
                    </a:lnTo>
                    <a:lnTo>
                      <a:pt x="108" y="144"/>
                    </a:lnTo>
                    <a:lnTo>
                      <a:pt x="114" y="138"/>
                    </a:lnTo>
                    <a:lnTo>
                      <a:pt x="108" y="114"/>
                    </a:lnTo>
                    <a:lnTo>
                      <a:pt x="126" y="96"/>
                    </a:lnTo>
                    <a:lnTo>
                      <a:pt x="126" y="72"/>
                    </a:lnTo>
                    <a:lnTo>
                      <a:pt x="132" y="72"/>
                    </a:lnTo>
                    <a:lnTo>
                      <a:pt x="138" y="96"/>
                    </a:lnTo>
                    <a:lnTo>
                      <a:pt x="168" y="126"/>
                    </a:lnTo>
                    <a:lnTo>
                      <a:pt x="180" y="126"/>
                    </a:lnTo>
                    <a:lnTo>
                      <a:pt x="192" y="108"/>
                    </a:lnTo>
                    <a:lnTo>
                      <a:pt x="186" y="96"/>
                    </a:lnTo>
                    <a:lnTo>
                      <a:pt x="198" y="72"/>
                    </a:lnTo>
                    <a:lnTo>
                      <a:pt x="204" y="72"/>
                    </a:lnTo>
                    <a:lnTo>
                      <a:pt x="228" y="108"/>
                    </a:lnTo>
                    <a:lnTo>
                      <a:pt x="252" y="144"/>
                    </a:lnTo>
                    <a:lnTo>
                      <a:pt x="234" y="144"/>
                    </a:lnTo>
                    <a:lnTo>
                      <a:pt x="174" y="150"/>
                    </a:lnTo>
                    <a:lnTo>
                      <a:pt x="162" y="162"/>
                    </a:lnTo>
                    <a:lnTo>
                      <a:pt x="138" y="186"/>
                    </a:lnTo>
                    <a:lnTo>
                      <a:pt x="156" y="216"/>
                    </a:lnTo>
                    <a:lnTo>
                      <a:pt x="174" y="252"/>
                    </a:lnTo>
                    <a:lnTo>
                      <a:pt x="132" y="198"/>
                    </a:lnTo>
                    <a:lnTo>
                      <a:pt x="138" y="228"/>
                    </a:lnTo>
                    <a:lnTo>
                      <a:pt x="150" y="258"/>
                    </a:lnTo>
                    <a:lnTo>
                      <a:pt x="180" y="312"/>
                    </a:lnTo>
                    <a:lnTo>
                      <a:pt x="180" y="366"/>
                    </a:lnTo>
                    <a:lnTo>
                      <a:pt x="150" y="366"/>
                    </a:lnTo>
                    <a:lnTo>
                      <a:pt x="132" y="396"/>
                    </a:lnTo>
                    <a:lnTo>
                      <a:pt x="138" y="426"/>
                    </a:lnTo>
                    <a:lnTo>
                      <a:pt x="192" y="468"/>
                    </a:lnTo>
                    <a:lnTo>
                      <a:pt x="180" y="474"/>
                    </a:lnTo>
                    <a:lnTo>
                      <a:pt x="144" y="444"/>
                    </a:lnTo>
                    <a:lnTo>
                      <a:pt x="144" y="468"/>
                    </a:lnTo>
                    <a:lnTo>
                      <a:pt x="138" y="480"/>
                    </a:lnTo>
                    <a:lnTo>
                      <a:pt x="132" y="498"/>
                    </a:lnTo>
                    <a:lnTo>
                      <a:pt x="126" y="528"/>
                    </a:lnTo>
                    <a:lnTo>
                      <a:pt x="108" y="510"/>
                    </a:lnTo>
                    <a:lnTo>
                      <a:pt x="96" y="510"/>
                    </a:lnTo>
                    <a:lnTo>
                      <a:pt x="78" y="522"/>
                    </a:lnTo>
                    <a:lnTo>
                      <a:pt x="72" y="426"/>
                    </a:lnTo>
                    <a:lnTo>
                      <a:pt x="60" y="366"/>
                    </a:lnTo>
                    <a:lnTo>
                      <a:pt x="72" y="324"/>
                    </a:lnTo>
                    <a:lnTo>
                      <a:pt x="66" y="264"/>
                    </a:lnTo>
                    <a:lnTo>
                      <a:pt x="54" y="228"/>
                    </a:lnTo>
                    <a:lnTo>
                      <a:pt x="48" y="210"/>
                    </a:lnTo>
                    <a:lnTo>
                      <a:pt x="42" y="186"/>
                    </a:lnTo>
                    <a:lnTo>
                      <a:pt x="36" y="180"/>
                    </a:lnTo>
                    <a:lnTo>
                      <a:pt x="36" y="246"/>
                    </a:lnTo>
                    <a:lnTo>
                      <a:pt x="36" y="354"/>
                    </a:lnTo>
                    <a:lnTo>
                      <a:pt x="36" y="510"/>
                    </a:lnTo>
                    <a:lnTo>
                      <a:pt x="36" y="570"/>
                    </a:lnTo>
                    <a:lnTo>
                      <a:pt x="18" y="600"/>
                    </a:lnTo>
                    <a:lnTo>
                      <a:pt x="18" y="612"/>
                    </a:lnTo>
                    <a:lnTo>
                      <a:pt x="6" y="630"/>
                    </a:lnTo>
                    <a:lnTo>
                      <a:pt x="18" y="642"/>
                    </a:lnTo>
                    <a:lnTo>
                      <a:pt x="36" y="630"/>
                    </a:lnTo>
                    <a:lnTo>
                      <a:pt x="48" y="636"/>
                    </a:lnTo>
                    <a:lnTo>
                      <a:pt x="60" y="624"/>
                    </a:lnTo>
                    <a:lnTo>
                      <a:pt x="48" y="612"/>
                    </a:lnTo>
                    <a:lnTo>
                      <a:pt x="66" y="588"/>
                    </a:lnTo>
                    <a:lnTo>
                      <a:pt x="96" y="594"/>
                    </a:lnTo>
                    <a:lnTo>
                      <a:pt x="102" y="624"/>
                    </a:lnTo>
                    <a:lnTo>
                      <a:pt x="120" y="636"/>
                    </a:lnTo>
                    <a:lnTo>
                      <a:pt x="144" y="666"/>
                    </a:lnTo>
                    <a:lnTo>
                      <a:pt x="144" y="684"/>
                    </a:lnTo>
                    <a:lnTo>
                      <a:pt x="156" y="708"/>
                    </a:lnTo>
                    <a:lnTo>
                      <a:pt x="186" y="708"/>
                    </a:lnTo>
                    <a:lnTo>
                      <a:pt x="210" y="678"/>
                    </a:lnTo>
                    <a:lnTo>
                      <a:pt x="228" y="642"/>
                    </a:lnTo>
                    <a:lnTo>
                      <a:pt x="264" y="630"/>
                    </a:lnTo>
                    <a:lnTo>
                      <a:pt x="282" y="642"/>
                    </a:lnTo>
                    <a:lnTo>
                      <a:pt x="300" y="648"/>
                    </a:lnTo>
                    <a:lnTo>
                      <a:pt x="312" y="624"/>
                    </a:lnTo>
                    <a:lnTo>
                      <a:pt x="318" y="492"/>
                    </a:lnTo>
                    <a:lnTo>
                      <a:pt x="606" y="49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10" name="Freeform 11"/>
              <p:cNvSpPr>
                <a:spLocks/>
              </p:cNvSpPr>
              <p:nvPr/>
            </p:nvSpPr>
            <p:spPr bwMode="auto">
              <a:xfrm>
                <a:off x="2991" y="5194"/>
                <a:ext cx="80" cy="227"/>
              </a:xfrm>
              <a:custGeom>
                <a:avLst/>
                <a:gdLst>
                  <a:gd name="T0" fmla="*/ 236 w 42"/>
                  <a:gd name="T1" fmla="*/ 0 h 120"/>
                  <a:gd name="T2" fmla="*/ 76 w 42"/>
                  <a:gd name="T3" fmla="*/ 615 h 120"/>
                  <a:gd name="T4" fmla="*/ 0 w 42"/>
                  <a:gd name="T5" fmla="*/ 844 h 120"/>
                  <a:gd name="T6" fmla="*/ 236 w 42"/>
                  <a:gd name="T7" fmla="*/ 1003 h 120"/>
                  <a:gd name="T8" fmla="*/ 320 w 42"/>
                  <a:gd name="T9" fmla="*/ 1152 h 120"/>
                  <a:gd name="T10" fmla="*/ 320 w 42"/>
                  <a:gd name="T11" fmla="*/ 1464 h 120"/>
                  <a:gd name="T12" fmla="*/ 396 w 42"/>
                  <a:gd name="T13" fmla="*/ 1536 h 120"/>
                  <a:gd name="T14" fmla="*/ 552 w 42"/>
                  <a:gd name="T15" fmla="*/ 1305 h 120"/>
                  <a:gd name="T16" fmla="*/ 476 w 42"/>
                  <a:gd name="T17" fmla="*/ 844 h 120"/>
                  <a:gd name="T18" fmla="*/ 396 w 42"/>
                  <a:gd name="T19" fmla="*/ 462 h 120"/>
                  <a:gd name="T20" fmla="*/ 236 w 42"/>
                  <a:gd name="T21" fmla="*/ 386 h 120"/>
                  <a:gd name="T22" fmla="*/ 320 w 42"/>
                  <a:gd name="T23" fmla="*/ 76 h 120"/>
                  <a:gd name="T24" fmla="*/ 236 w 42"/>
                  <a:gd name="T25" fmla="*/ 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120"/>
                  <a:gd name="T41" fmla="*/ 42 w 42"/>
                  <a:gd name="T42" fmla="*/ 120 h 12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120">
                    <a:moveTo>
                      <a:pt x="18" y="0"/>
                    </a:moveTo>
                    <a:lnTo>
                      <a:pt x="6" y="48"/>
                    </a:lnTo>
                    <a:lnTo>
                      <a:pt x="0" y="66"/>
                    </a:lnTo>
                    <a:lnTo>
                      <a:pt x="18" y="78"/>
                    </a:lnTo>
                    <a:lnTo>
                      <a:pt x="24" y="90"/>
                    </a:lnTo>
                    <a:lnTo>
                      <a:pt x="24" y="114"/>
                    </a:lnTo>
                    <a:lnTo>
                      <a:pt x="30" y="120"/>
                    </a:lnTo>
                    <a:lnTo>
                      <a:pt x="42" y="102"/>
                    </a:lnTo>
                    <a:lnTo>
                      <a:pt x="36" y="66"/>
                    </a:lnTo>
                    <a:lnTo>
                      <a:pt x="30" y="36"/>
                    </a:lnTo>
                    <a:lnTo>
                      <a:pt x="18" y="30"/>
                    </a:lnTo>
                    <a:lnTo>
                      <a:pt x="24" y="6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FF99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75" name="Freeform 12"/>
            <p:cNvSpPr>
              <a:spLocks/>
            </p:cNvSpPr>
            <p:nvPr/>
          </p:nvSpPr>
          <p:spPr bwMode="auto">
            <a:xfrm>
              <a:off x="5712" y="5468"/>
              <a:ext cx="1181" cy="1888"/>
            </a:xfrm>
            <a:custGeom>
              <a:avLst/>
              <a:gdLst>
                <a:gd name="T0" fmla="*/ 176 w 625"/>
                <a:gd name="T1" fmla="*/ 0 h 1000"/>
                <a:gd name="T2" fmla="*/ 100 w 625"/>
                <a:gd name="T3" fmla="*/ 4826 h 1000"/>
                <a:gd name="T4" fmla="*/ 0 w 625"/>
                <a:gd name="T5" fmla="*/ 12708 h 1000"/>
                <a:gd name="T6" fmla="*/ 661 w 625"/>
                <a:gd name="T7" fmla="*/ 12551 h 1000"/>
                <a:gd name="T8" fmla="*/ 2882 w 625"/>
                <a:gd name="T9" fmla="*/ 11777 h 1000"/>
                <a:gd name="T10" fmla="*/ 3199 w 625"/>
                <a:gd name="T11" fmla="*/ 11536 h 1000"/>
                <a:gd name="T12" fmla="*/ 3874 w 625"/>
                <a:gd name="T13" fmla="*/ 10801 h 1000"/>
                <a:gd name="T14" fmla="*/ 4195 w 625"/>
                <a:gd name="T15" fmla="*/ 10558 h 1000"/>
                <a:gd name="T16" fmla="*/ 4588 w 625"/>
                <a:gd name="T17" fmla="*/ 10486 h 1000"/>
                <a:gd name="T18" fmla="*/ 5346 w 625"/>
                <a:gd name="T19" fmla="*/ 10762 h 1000"/>
                <a:gd name="T20" fmla="*/ 5803 w 625"/>
                <a:gd name="T21" fmla="*/ 10762 h 1000"/>
                <a:gd name="T22" fmla="*/ 6273 w 625"/>
                <a:gd name="T23" fmla="*/ 10518 h 1000"/>
                <a:gd name="T24" fmla="*/ 7381 w 625"/>
                <a:gd name="T25" fmla="*/ 10276 h 1000"/>
                <a:gd name="T26" fmla="*/ 7683 w 625"/>
                <a:gd name="T27" fmla="*/ 10329 h 1000"/>
                <a:gd name="T28" fmla="*/ 7751 w 625"/>
                <a:gd name="T29" fmla="*/ 9429 h 1000"/>
                <a:gd name="T30" fmla="*/ 7970 w 625"/>
                <a:gd name="T31" fmla="*/ 9225 h 1000"/>
                <a:gd name="T32" fmla="*/ 6752 w 625"/>
                <a:gd name="T33" fmla="*/ 9213 h 1000"/>
                <a:gd name="T34" fmla="*/ 6780 w 625"/>
                <a:gd name="T35" fmla="*/ 5396 h 1000"/>
                <a:gd name="T36" fmla="*/ 7827 w 625"/>
                <a:gd name="T37" fmla="*/ 5426 h 1000"/>
                <a:gd name="T38" fmla="*/ 7916 w 625"/>
                <a:gd name="T39" fmla="*/ 53 h 1000"/>
                <a:gd name="T40" fmla="*/ 7895 w 625"/>
                <a:gd name="T41" fmla="*/ 76 h 1000"/>
                <a:gd name="T42" fmla="*/ 176 w 625"/>
                <a:gd name="T43" fmla="*/ 0 h 10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5"/>
                <a:gd name="T67" fmla="*/ 0 h 1000"/>
                <a:gd name="T68" fmla="*/ 625 w 625"/>
                <a:gd name="T69" fmla="*/ 1000 h 10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5" h="1000">
                  <a:moveTo>
                    <a:pt x="14" y="0"/>
                  </a:moveTo>
                  <a:lnTo>
                    <a:pt x="8" y="380"/>
                  </a:lnTo>
                  <a:lnTo>
                    <a:pt x="0" y="1000"/>
                  </a:lnTo>
                  <a:lnTo>
                    <a:pt x="52" y="988"/>
                  </a:lnTo>
                  <a:lnTo>
                    <a:pt x="226" y="927"/>
                  </a:lnTo>
                  <a:lnTo>
                    <a:pt x="251" y="908"/>
                  </a:lnTo>
                  <a:lnTo>
                    <a:pt x="304" y="850"/>
                  </a:lnTo>
                  <a:lnTo>
                    <a:pt x="329" y="831"/>
                  </a:lnTo>
                  <a:lnTo>
                    <a:pt x="360" y="825"/>
                  </a:lnTo>
                  <a:lnTo>
                    <a:pt x="419" y="847"/>
                  </a:lnTo>
                  <a:lnTo>
                    <a:pt x="455" y="847"/>
                  </a:lnTo>
                  <a:lnTo>
                    <a:pt x="492" y="828"/>
                  </a:lnTo>
                  <a:lnTo>
                    <a:pt x="579" y="809"/>
                  </a:lnTo>
                  <a:lnTo>
                    <a:pt x="603" y="813"/>
                  </a:lnTo>
                  <a:lnTo>
                    <a:pt x="608" y="742"/>
                  </a:lnTo>
                  <a:lnTo>
                    <a:pt x="625" y="726"/>
                  </a:lnTo>
                  <a:lnTo>
                    <a:pt x="530" y="725"/>
                  </a:lnTo>
                  <a:lnTo>
                    <a:pt x="532" y="425"/>
                  </a:lnTo>
                  <a:lnTo>
                    <a:pt x="614" y="427"/>
                  </a:lnTo>
                  <a:lnTo>
                    <a:pt x="621" y="4"/>
                  </a:lnTo>
                  <a:lnTo>
                    <a:pt x="619" y="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DF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6" name="Freeform 13"/>
            <p:cNvSpPr>
              <a:spLocks/>
            </p:cNvSpPr>
            <p:nvPr/>
          </p:nvSpPr>
          <p:spPr bwMode="auto">
            <a:xfrm>
              <a:off x="5710" y="5466"/>
              <a:ext cx="1179" cy="1892"/>
            </a:xfrm>
            <a:custGeom>
              <a:avLst/>
              <a:gdLst>
                <a:gd name="T0" fmla="*/ 153 w 624"/>
                <a:gd name="T1" fmla="*/ 0 h 1002"/>
                <a:gd name="T2" fmla="*/ 153 w 624"/>
                <a:gd name="T3" fmla="*/ 4806 h 1002"/>
                <a:gd name="T4" fmla="*/ 0 w 624"/>
                <a:gd name="T5" fmla="*/ 12740 h 1002"/>
                <a:gd name="T6" fmla="*/ 690 w 624"/>
                <a:gd name="T7" fmla="*/ 12583 h 1002"/>
                <a:gd name="T8" fmla="*/ 2906 w 624"/>
                <a:gd name="T9" fmla="*/ 11822 h 1002"/>
                <a:gd name="T10" fmla="*/ 3210 w 624"/>
                <a:gd name="T11" fmla="*/ 11520 h 1002"/>
                <a:gd name="T12" fmla="*/ 3898 w 624"/>
                <a:gd name="T13" fmla="*/ 10831 h 1002"/>
                <a:gd name="T14" fmla="*/ 4210 w 624"/>
                <a:gd name="T15" fmla="*/ 10604 h 1002"/>
                <a:gd name="T16" fmla="*/ 4588 w 624"/>
                <a:gd name="T17" fmla="*/ 10521 h 1002"/>
                <a:gd name="T18" fmla="*/ 5355 w 624"/>
                <a:gd name="T19" fmla="*/ 10750 h 1002"/>
                <a:gd name="T20" fmla="*/ 5816 w 624"/>
                <a:gd name="T21" fmla="*/ 10750 h 1002"/>
                <a:gd name="T22" fmla="*/ 6273 w 624"/>
                <a:gd name="T23" fmla="*/ 10521 h 1002"/>
                <a:gd name="T24" fmla="*/ 7418 w 624"/>
                <a:gd name="T25" fmla="*/ 10293 h 1002"/>
                <a:gd name="T26" fmla="*/ 7722 w 624"/>
                <a:gd name="T27" fmla="*/ 10376 h 1002"/>
                <a:gd name="T28" fmla="*/ 7722 w 624"/>
                <a:gd name="T29" fmla="*/ 9458 h 1002"/>
                <a:gd name="T30" fmla="*/ 7954 w 624"/>
                <a:gd name="T31" fmla="*/ 9232 h 1002"/>
                <a:gd name="T32" fmla="*/ 6804 w 624"/>
                <a:gd name="T33" fmla="*/ 9232 h 1002"/>
                <a:gd name="T34" fmla="*/ 6804 w 624"/>
                <a:gd name="T35" fmla="*/ 5412 h 1002"/>
                <a:gd name="T36" fmla="*/ 7798 w 624"/>
                <a:gd name="T37" fmla="*/ 5412 h 1002"/>
                <a:gd name="T38" fmla="*/ 7954 w 624"/>
                <a:gd name="T39" fmla="*/ 76 h 1002"/>
                <a:gd name="T40" fmla="*/ 7879 w 624"/>
                <a:gd name="T41" fmla="*/ 76 h 1002"/>
                <a:gd name="T42" fmla="*/ 153 w 624"/>
                <a:gd name="T43" fmla="*/ 0 h 100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4"/>
                <a:gd name="T67" fmla="*/ 0 h 1002"/>
                <a:gd name="T68" fmla="*/ 624 w 624"/>
                <a:gd name="T69" fmla="*/ 1002 h 100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4" h="1002">
                  <a:moveTo>
                    <a:pt x="12" y="0"/>
                  </a:moveTo>
                  <a:lnTo>
                    <a:pt x="12" y="378"/>
                  </a:lnTo>
                  <a:lnTo>
                    <a:pt x="0" y="1002"/>
                  </a:lnTo>
                  <a:lnTo>
                    <a:pt x="54" y="990"/>
                  </a:lnTo>
                  <a:lnTo>
                    <a:pt x="228" y="930"/>
                  </a:lnTo>
                  <a:lnTo>
                    <a:pt x="252" y="906"/>
                  </a:lnTo>
                  <a:lnTo>
                    <a:pt x="306" y="852"/>
                  </a:lnTo>
                  <a:lnTo>
                    <a:pt x="330" y="834"/>
                  </a:lnTo>
                  <a:lnTo>
                    <a:pt x="360" y="828"/>
                  </a:lnTo>
                  <a:lnTo>
                    <a:pt x="420" y="846"/>
                  </a:lnTo>
                  <a:lnTo>
                    <a:pt x="456" y="846"/>
                  </a:lnTo>
                  <a:lnTo>
                    <a:pt x="492" y="828"/>
                  </a:lnTo>
                  <a:lnTo>
                    <a:pt x="582" y="810"/>
                  </a:lnTo>
                  <a:lnTo>
                    <a:pt x="606" y="816"/>
                  </a:lnTo>
                  <a:lnTo>
                    <a:pt x="606" y="744"/>
                  </a:lnTo>
                  <a:lnTo>
                    <a:pt x="624" y="726"/>
                  </a:lnTo>
                  <a:lnTo>
                    <a:pt x="534" y="726"/>
                  </a:lnTo>
                  <a:lnTo>
                    <a:pt x="534" y="426"/>
                  </a:lnTo>
                  <a:lnTo>
                    <a:pt x="612" y="426"/>
                  </a:lnTo>
                  <a:lnTo>
                    <a:pt x="624" y="6"/>
                  </a:lnTo>
                  <a:lnTo>
                    <a:pt x="618" y="6"/>
                  </a:lnTo>
                  <a:lnTo>
                    <a:pt x="1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7" name="Freeform 14"/>
            <p:cNvSpPr>
              <a:spLocks/>
            </p:cNvSpPr>
            <p:nvPr/>
          </p:nvSpPr>
          <p:spPr bwMode="auto">
            <a:xfrm>
              <a:off x="1949" y="912"/>
              <a:ext cx="2780" cy="1254"/>
            </a:xfrm>
            <a:custGeom>
              <a:avLst/>
              <a:gdLst>
                <a:gd name="T0" fmla="*/ 16767 w 1472"/>
                <a:gd name="T1" fmla="*/ 3549 h 664"/>
                <a:gd name="T2" fmla="*/ 16376 w 1472"/>
                <a:gd name="T3" fmla="*/ 3966 h 664"/>
                <a:gd name="T4" fmla="*/ 17299 w 1472"/>
                <a:gd name="T5" fmla="*/ 4540 h 664"/>
                <a:gd name="T6" fmla="*/ 17496 w 1472"/>
                <a:gd name="T7" fmla="*/ 5624 h 664"/>
                <a:gd name="T8" fmla="*/ 17505 w 1472"/>
                <a:gd name="T9" fmla="*/ 5050 h 664"/>
                <a:gd name="T10" fmla="*/ 18725 w 1472"/>
                <a:gd name="T11" fmla="*/ 4965 h 664"/>
                <a:gd name="T12" fmla="*/ 18384 w 1472"/>
                <a:gd name="T13" fmla="*/ 5456 h 664"/>
                <a:gd name="T14" fmla="*/ 1373 w 1472"/>
                <a:gd name="T15" fmla="*/ 8143 h 664"/>
                <a:gd name="T16" fmla="*/ 659 w 1472"/>
                <a:gd name="T17" fmla="*/ 6859 h 664"/>
                <a:gd name="T18" fmla="*/ 357 w 1472"/>
                <a:gd name="T19" fmla="*/ 5671 h 664"/>
                <a:gd name="T20" fmla="*/ 0 w 1472"/>
                <a:gd name="T21" fmla="*/ 3564 h 664"/>
                <a:gd name="T22" fmla="*/ 514 w 1472"/>
                <a:gd name="T23" fmla="*/ 3078 h 664"/>
                <a:gd name="T24" fmla="*/ 714 w 1472"/>
                <a:gd name="T25" fmla="*/ 2032 h 664"/>
                <a:gd name="T26" fmla="*/ 1031 w 1472"/>
                <a:gd name="T27" fmla="*/ 1333 h 664"/>
                <a:gd name="T28" fmla="*/ 878 w 1472"/>
                <a:gd name="T29" fmla="*/ 903 h 664"/>
                <a:gd name="T30" fmla="*/ 272 w 1472"/>
                <a:gd name="T31" fmla="*/ 788 h 664"/>
                <a:gd name="T32" fmla="*/ 204 w 1472"/>
                <a:gd name="T33" fmla="*/ 153 h 664"/>
                <a:gd name="T34" fmla="*/ 1003 w 1472"/>
                <a:gd name="T35" fmla="*/ 153 h 664"/>
                <a:gd name="T36" fmla="*/ 1260 w 1472"/>
                <a:gd name="T37" fmla="*/ 89 h 664"/>
                <a:gd name="T38" fmla="*/ 2289 w 1472"/>
                <a:gd name="T39" fmla="*/ 432 h 664"/>
                <a:gd name="T40" fmla="*/ 2865 w 1472"/>
                <a:gd name="T41" fmla="*/ 878 h 664"/>
                <a:gd name="T42" fmla="*/ 4123 w 1472"/>
                <a:gd name="T43" fmla="*/ 1677 h 664"/>
                <a:gd name="T44" fmla="*/ 4882 w 1472"/>
                <a:gd name="T45" fmla="*/ 2147 h 664"/>
                <a:gd name="T46" fmla="*/ 6542 w 1472"/>
                <a:gd name="T47" fmla="*/ 2821 h 664"/>
                <a:gd name="T48" fmla="*/ 8043 w 1472"/>
                <a:gd name="T49" fmla="*/ 3737 h 664"/>
                <a:gd name="T50" fmla="*/ 10051 w 1472"/>
                <a:gd name="T51" fmla="*/ 3664 h 664"/>
                <a:gd name="T52" fmla="*/ 10251 w 1472"/>
                <a:gd name="T53" fmla="*/ 3894 h 664"/>
                <a:gd name="T54" fmla="*/ 11182 w 1472"/>
                <a:gd name="T55" fmla="*/ 3724 h 664"/>
                <a:gd name="T56" fmla="*/ 11637 w 1472"/>
                <a:gd name="T57" fmla="*/ 4276 h 664"/>
                <a:gd name="T58" fmla="*/ 12174 w 1472"/>
                <a:gd name="T59" fmla="*/ 3955 h 664"/>
                <a:gd name="T60" fmla="*/ 12757 w 1472"/>
                <a:gd name="T61" fmla="*/ 4009 h 664"/>
                <a:gd name="T62" fmla="*/ 13942 w 1472"/>
                <a:gd name="T63" fmla="*/ 3981 h 664"/>
                <a:gd name="T64" fmla="*/ 13526 w 1472"/>
                <a:gd name="T65" fmla="*/ 4070 h 664"/>
                <a:gd name="T66" fmla="*/ 13775 w 1472"/>
                <a:gd name="T67" fmla="*/ 4412 h 664"/>
                <a:gd name="T68" fmla="*/ 15345 w 1472"/>
                <a:gd name="T69" fmla="*/ 4693 h 664"/>
                <a:gd name="T70" fmla="*/ 15979 w 1472"/>
                <a:gd name="T71" fmla="*/ 4049 h 66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2"/>
                <a:gd name="T109" fmla="*/ 0 h 664"/>
                <a:gd name="T110" fmla="*/ 1472 w 1472"/>
                <a:gd name="T111" fmla="*/ 664 h 66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2" h="664">
                  <a:moveTo>
                    <a:pt x="1256" y="318"/>
                  </a:moveTo>
                  <a:lnTo>
                    <a:pt x="1318" y="279"/>
                  </a:lnTo>
                  <a:lnTo>
                    <a:pt x="1322" y="287"/>
                  </a:lnTo>
                  <a:lnTo>
                    <a:pt x="1287" y="312"/>
                  </a:lnTo>
                  <a:lnTo>
                    <a:pt x="1327" y="320"/>
                  </a:lnTo>
                  <a:lnTo>
                    <a:pt x="1360" y="357"/>
                  </a:lnTo>
                  <a:lnTo>
                    <a:pt x="1354" y="388"/>
                  </a:lnTo>
                  <a:lnTo>
                    <a:pt x="1375" y="442"/>
                  </a:lnTo>
                  <a:lnTo>
                    <a:pt x="1384" y="433"/>
                  </a:lnTo>
                  <a:lnTo>
                    <a:pt x="1376" y="397"/>
                  </a:lnTo>
                  <a:lnTo>
                    <a:pt x="1384" y="385"/>
                  </a:lnTo>
                  <a:lnTo>
                    <a:pt x="1472" y="390"/>
                  </a:lnTo>
                  <a:lnTo>
                    <a:pt x="1468" y="421"/>
                  </a:lnTo>
                  <a:lnTo>
                    <a:pt x="1445" y="429"/>
                  </a:lnTo>
                  <a:lnTo>
                    <a:pt x="1444" y="664"/>
                  </a:lnTo>
                  <a:lnTo>
                    <a:pt x="108" y="640"/>
                  </a:lnTo>
                  <a:lnTo>
                    <a:pt x="92" y="649"/>
                  </a:lnTo>
                  <a:lnTo>
                    <a:pt x="52" y="539"/>
                  </a:lnTo>
                  <a:lnTo>
                    <a:pt x="56" y="472"/>
                  </a:lnTo>
                  <a:lnTo>
                    <a:pt x="28" y="446"/>
                  </a:lnTo>
                  <a:lnTo>
                    <a:pt x="46" y="362"/>
                  </a:lnTo>
                  <a:lnTo>
                    <a:pt x="0" y="280"/>
                  </a:lnTo>
                  <a:lnTo>
                    <a:pt x="9" y="267"/>
                  </a:lnTo>
                  <a:lnTo>
                    <a:pt x="40" y="242"/>
                  </a:lnTo>
                  <a:lnTo>
                    <a:pt x="30" y="185"/>
                  </a:lnTo>
                  <a:lnTo>
                    <a:pt x="56" y="160"/>
                  </a:lnTo>
                  <a:lnTo>
                    <a:pt x="65" y="119"/>
                  </a:lnTo>
                  <a:lnTo>
                    <a:pt x="81" y="105"/>
                  </a:lnTo>
                  <a:lnTo>
                    <a:pt x="85" y="83"/>
                  </a:lnTo>
                  <a:lnTo>
                    <a:pt x="69" y="71"/>
                  </a:lnTo>
                  <a:lnTo>
                    <a:pt x="27" y="76"/>
                  </a:lnTo>
                  <a:lnTo>
                    <a:pt x="21" y="62"/>
                  </a:lnTo>
                  <a:lnTo>
                    <a:pt x="30" y="29"/>
                  </a:lnTo>
                  <a:lnTo>
                    <a:pt x="16" y="12"/>
                  </a:lnTo>
                  <a:lnTo>
                    <a:pt x="25" y="0"/>
                  </a:lnTo>
                  <a:lnTo>
                    <a:pt x="79" y="12"/>
                  </a:lnTo>
                  <a:lnTo>
                    <a:pt x="87" y="6"/>
                  </a:lnTo>
                  <a:lnTo>
                    <a:pt x="99" y="7"/>
                  </a:lnTo>
                  <a:lnTo>
                    <a:pt x="115" y="30"/>
                  </a:lnTo>
                  <a:lnTo>
                    <a:pt x="180" y="34"/>
                  </a:lnTo>
                  <a:lnTo>
                    <a:pt x="196" y="63"/>
                  </a:lnTo>
                  <a:lnTo>
                    <a:pt x="225" y="69"/>
                  </a:lnTo>
                  <a:lnTo>
                    <a:pt x="304" y="133"/>
                  </a:lnTo>
                  <a:lnTo>
                    <a:pt x="324" y="132"/>
                  </a:lnTo>
                  <a:lnTo>
                    <a:pt x="372" y="151"/>
                  </a:lnTo>
                  <a:lnTo>
                    <a:pt x="384" y="169"/>
                  </a:lnTo>
                  <a:lnTo>
                    <a:pt x="436" y="173"/>
                  </a:lnTo>
                  <a:lnTo>
                    <a:pt x="514" y="222"/>
                  </a:lnTo>
                  <a:lnTo>
                    <a:pt x="498" y="231"/>
                  </a:lnTo>
                  <a:lnTo>
                    <a:pt x="632" y="294"/>
                  </a:lnTo>
                  <a:lnTo>
                    <a:pt x="733" y="307"/>
                  </a:lnTo>
                  <a:lnTo>
                    <a:pt x="790" y="288"/>
                  </a:lnTo>
                  <a:lnTo>
                    <a:pt x="795" y="308"/>
                  </a:lnTo>
                  <a:lnTo>
                    <a:pt x="806" y="306"/>
                  </a:lnTo>
                  <a:lnTo>
                    <a:pt x="832" y="286"/>
                  </a:lnTo>
                  <a:lnTo>
                    <a:pt x="879" y="293"/>
                  </a:lnTo>
                  <a:lnTo>
                    <a:pt x="887" y="335"/>
                  </a:lnTo>
                  <a:lnTo>
                    <a:pt x="915" y="336"/>
                  </a:lnTo>
                  <a:lnTo>
                    <a:pt x="938" y="308"/>
                  </a:lnTo>
                  <a:lnTo>
                    <a:pt x="957" y="311"/>
                  </a:lnTo>
                  <a:lnTo>
                    <a:pt x="977" y="328"/>
                  </a:lnTo>
                  <a:lnTo>
                    <a:pt x="1003" y="315"/>
                  </a:lnTo>
                  <a:lnTo>
                    <a:pt x="1063" y="312"/>
                  </a:lnTo>
                  <a:lnTo>
                    <a:pt x="1096" y="313"/>
                  </a:lnTo>
                  <a:lnTo>
                    <a:pt x="1093" y="320"/>
                  </a:lnTo>
                  <a:lnTo>
                    <a:pt x="1063" y="320"/>
                  </a:lnTo>
                  <a:lnTo>
                    <a:pt x="1039" y="321"/>
                  </a:lnTo>
                  <a:lnTo>
                    <a:pt x="1083" y="347"/>
                  </a:lnTo>
                  <a:lnTo>
                    <a:pt x="1145" y="345"/>
                  </a:lnTo>
                  <a:lnTo>
                    <a:pt x="1206" y="369"/>
                  </a:lnTo>
                  <a:lnTo>
                    <a:pt x="1236" y="352"/>
                  </a:lnTo>
                  <a:lnTo>
                    <a:pt x="1256" y="31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8" name="Freeform 15"/>
            <p:cNvSpPr>
              <a:spLocks/>
            </p:cNvSpPr>
            <p:nvPr/>
          </p:nvSpPr>
          <p:spPr bwMode="auto">
            <a:xfrm>
              <a:off x="1949" y="912"/>
              <a:ext cx="2776" cy="1257"/>
            </a:xfrm>
            <a:custGeom>
              <a:avLst/>
              <a:gdLst>
                <a:gd name="T0" fmla="*/ 16790 w 1470"/>
                <a:gd name="T1" fmla="*/ 3577 h 666"/>
                <a:gd name="T2" fmla="*/ 16329 w 1470"/>
                <a:gd name="T3" fmla="*/ 3962 h 666"/>
                <a:gd name="T4" fmla="*/ 17321 w 1470"/>
                <a:gd name="T5" fmla="*/ 4492 h 666"/>
                <a:gd name="T6" fmla="*/ 17474 w 1470"/>
                <a:gd name="T7" fmla="*/ 5636 h 666"/>
                <a:gd name="T8" fmla="*/ 17474 w 1470"/>
                <a:gd name="T9" fmla="*/ 5022 h 666"/>
                <a:gd name="T10" fmla="*/ 18694 w 1470"/>
                <a:gd name="T11" fmla="*/ 4949 h 666"/>
                <a:gd name="T12" fmla="*/ 18391 w 1470"/>
                <a:gd name="T13" fmla="*/ 5404 h 666"/>
                <a:gd name="T14" fmla="*/ 1373 w 1470"/>
                <a:gd name="T15" fmla="*/ 8150 h 666"/>
                <a:gd name="T16" fmla="*/ 687 w 1470"/>
                <a:gd name="T17" fmla="*/ 6849 h 666"/>
                <a:gd name="T18" fmla="*/ 385 w 1470"/>
                <a:gd name="T19" fmla="*/ 5636 h 666"/>
                <a:gd name="T20" fmla="*/ 0 w 1470"/>
                <a:gd name="T21" fmla="*/ 3577 h 666"/>
                <a:gd name="T22" fmla="*/ 531 w 1470"/>
                <a:gd name="T23" fmla="*/ 3046 h 666"/>
                <a:gd name="T24" fmla="*/ 687 w 1470"/>
                <a:gd name="T25" fmla="*/ 2059 h 666"/>
                <a:gd name="T26" fmla="*/ 1071 w 1470"/>
                <a:gd name="T27" fmla="*/ 1297 h 666"/>
                <a:gd name="T28" fmla="*/ 842 w 1470"/>
                <a:gd name="T29" fmla="*/ 915 h 666"/>
                <a:gd name="T30" fmla="*/ 229 w 1470"/>
                <a:gd name="T31" fmla="*/ 759 h 666"/>
                <a:gd name="T32" fmla="*/ 229 w 1470"/>
                <a:gd name="T33" fmla="*/ 153 h 666"/>
                <a:gd name="T34" fmla="*/ 991 w 1470"/>
                <a:gd name="T35" fmla="*/ 153 h 666"/>
                <a:gd name="T36" fmla="*/ 1220 w 1470"/>
                <a:gd name="T37" fmla="*/ 75 h 666"/>
                <a:gd name="T38" fmla="*/ 2289 w 1470"/>
                <a:gd name="T39" fmla="*/ 457 h 666"/>
                <a:gd name="T40" fmla="*/ 2903 w 1470"/>
                <a:gd name="T41" fmla="*/ 915 h 666"/>
                <a:gd name="T42" fmla="*/ 4122 w 1470"/>
                <a:gd name="T43" fmla="*/ 1674 h 666"/>
                <a:gd name="T44" fmla="*/ 4882 w 1470"/>
                <a:gd name="T45" fmla="*/ 2131 h 666"/>
                <a:gd name="T46" fmla="*/ 6559 w 1470"/>
                <a:gd name="T47" fmla="*/ 2818 h 666"/>
                <a:gd name="T48" fmla="*/ 8013 w 1470"/>
                <a:gd name="T49" fmla="*/ 3733 h 666"/>
                <a:gd name="T50" fmla="*/ 10075 w 1470"/>
                <a:gd name="T51" fmla="*/ 3658 h 666"/>
                <a:gd name="T52" fmla="*/ 10224 w 1470"/>
                <a:gd name="T53" fmla="*/ 3886 h 666"/>
                <a:gd name="T54" fmla="*/ 11219 w 1470"/>
                <a:gd name="T55" fmla="*/ 3733 h 666"/>
                <a:gd name="T56" fmla="*/ 11680 w 1470"/>
                <a:gd name="T57" fmla="*/ 4264 h 666"/>
                <a:gd name="T58" fmla="*/ 12211 w 1470"/>
                <a:gd name="T59" fmla="*/ 3962 h 666"/>
                <a:gd name="T60" fmla="*/ 12741 w 1470"/>
                <a:gd name="T61" fmla="*/ 3962 h 666"/>
                <a:gd name="T62" fmla="*/ 13969 w 1470"/>
                <a:gd name="T63" fmla="*/ 3962 h 666"/>
                <a:gd name="T64" fmla="*/ 13508 w 1470"/>
                <a:gd name="T65" fmla="*/ 4033 h 666"/>
                <a:gd name="T66" fmla="*/ 13812 w 1470"/>
                <a:gd name="T67" fmla="*/ 4416 h 666"/>
                <a:gd name="T68" fmla="*/ 15334 w 1470"/>
                <a:gd name="T69" fmla="*/ 4645 h 666"/>
                <a:gd name="T70" fmla="*/ 15948 w 1470"/>
                <a:gd name="T71" fmla="*/ 4033 h 66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0"/>
                <a:gd name="T109" fmla="*/ 0 h 666"/>
                <a:gd name="T110" fmla="*/ 1470 w 1470"/>
                <a:gd name="T111" fmla="*/ 666 h 66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0" h="666">
                  <a:moveTo>
                    <a:pt x="1254" y="318"/>
                  </a:moveTo>
                  <a:lnTo>
                    <a:pt x="1320" y="282"/>
                  </a:lnTo>
                  <a:lnTo>
                    <a:pt x="1320" y="288"/>
                  </a:lnTo>
                  <a:lnTo>
                    <a:pt x="1284" y="312"/>
                  </a:lnTo>
                  <a:lnTo>
                    <a:pt x="1326" y="318"/>
                  </a:lnTo>
                  <a:lnTo>
                    <a:pt x="1362" y="354"/>
                  </a:lnTo>
                  <a:lnTo>
                    <a:pt x="1356" y="390"/>
                  </a:lnTo>
                  <a:lnTo>
                    <a:pt x="1374" y="444"/>
                  </a:lnTo>
                  <a:lnTo>
                    <a:pt x="1386" y="432"/>
                  </a:lnTo>
                  <a:lnTo>
                    <a:pt x="1374" y="396"/>
                  </a:lnTo>
                  <a:lnTo>
                    <a:pt x="1386" y="384"/>
                  </a:lnTo>
                  <a:lnTo>
                    <a:pt x="1470" y="390"/>
                  </a:lnTo>
                  <a:lnTo>
                    <a:pt x="1470" y="420"/>
                  </a:lnTo>
                  <a:lnTo>
                    <a:pt x="1446" y="426"/>
                  </a:lnTo>
                  <a:lnTo>
                    <a:pt x="1446" y="666"/>
                  </a:lnTo>
                  <a:lnTo>
                    <a:pt x="108" y="642"/>
                  </a:lnTo>
                  <a:lnTo>
                    <a:pt x="90" y="648"/>
                  </a:lnTo>
                  <a:lnTo>
                    <a:pt x="54" y="540"/>
                  </a:lnTo>
                  <a:lnTo>
                    <a:pt x="54" y="474"/>
                  </a:lnTo>
                  <a:lnTo>
                    <a:pt x="30" y="444"/>
                  </a:lnTo>
                  <a:lnTo>
                    <a:pt x="48" y="360"/>
                  </a:lnTo>
                  <a:lnTo>
                    <a:pt x="0" y="282"/>
                  </a:lnTo>
                  <a:lnTo>
                    <a:pt x="12" y="264"/>
                  </a:lnTo>
                  <a:lnTo>
                    <a:pt x="42" y="240"/>
                  </a:lnTo>
                  <a:lnTo>
                    <a:pt x="30" y="186"/>
                  </a:lnTo>
                  <a:lnTo>
                    <a:pt x="54" y="162"/>
                  </a:lnTo>
                  <a:lnTo>
                    <a:pt x="66" y="120"/>
                  </a:lnTo>
                  <a:lnTo>
                    <a:pt x="84" y="102"/>
                  </a:lnTo>
                  <a:lnTo>
                    <a:pt x="84" y="84"/>
                  </a:lnTo>
                  <a:lnTo>
                    <a:pt x="66" y="72"/>
                  </a:lnTo>
                  <a:lnTo>
                    <a:pt x="24" y="78"/>
                  </a:lnTo>
                  <a:lnTo>
                    <a:pt x="18" y="60"/>
                  </a:lnTo>
                  <a:lnTo>
                    <a:pt x="30" y="30"/>
                  </a:lnTo>
                  <a:lnTo>
                    <a:pt x="18" y="12"/>
                  </a:lnTo>
                  <a:lnTo>
                    <a:pt x="24" y="0"/>
                  </a:lnTo>
                  <a:lnTo>
                    <a:pt x="78" y="12"/>
                  </a:lnTo>
                  <a:lnTo>
                    <a:pt x="90" y="6"/>
                  </a:lnTo>
                  <a:lnTo>
                    <a:pt x="96" y="6"/>
                  </a:lnTo>
                  <a:lnTo>
                    <a:pt x="114" y="30"/>
                  </a:lnTo>
                  <a:lnTo>
                    <a:pt x="180" y="36"/>
                  </a:lnTo>
                  <a:lnTo>
                    <a:pt x="198" y="66"/>
                  </a:lnTo>
                  <a:lnTo>
                    <a:pt x="228" y="72"/>
                  </a:lnTo>
                  <a:lnTo>
                    <a:pt x="306" y="132"/>
                  </a:lnTo>
                  <a:lnTo>
                    <a:pt x="324" y="132"/>
                  </a:lnTo>
                  <a:lnTo>
                    <a:pt x="372" y="150"/>
                  </a:lnTo>
                  <a:lnTo>
                    <a:pt x="384" y="168"/>
                  </a:lnTo>
                  <a:lnTo>
                    <a:pt x="438" y="174"/>
                  </a:lnTo>
                  <a:lnTo>
                    <a:pt x="516" y="222"/>
                  </a:lnTo>
                  <a:lnTo>
                    <a:pt x="498" y="234"/>
                  </a:lnTo>
                  <a:lnTo>
                    <a:pt x="630" y="294"/>
                  </a:lnTo>
                  <a:lnTo>
                    <a:pt x="732" y="306"/>
                  </a:lnTo>
                  <a:lnTo>
                    <a:pt x="792" y="288"/>
                  </a:lnTo>
                  <a:lnTo>
                    <a:pt x="798" y="306"/>
                  </a:lnTo>
                  <a:lnTo>
                    <a:pt x="804" y="306"/>
                  </a:lnTo>
                  <a:lnTo>
                    <a:pt x="834" y="288"/>
                  </a:lnTo>
                  <a:lnTo>
                    <a:pt x="882" y="294"/>
                  </a:lnTo>
                  <a:lnTo>
                    <a:pt x="888" y="336"/>
                  </a:lnTo>
                  <a:lnTo>
                    <a:pt x="918" y="336"/>
                  </a:lnTo>
                  <a:lnTo>
                    <a:pt x="936" y="306"/>
                  </a:lnTo>
                  <a:lnTo>
                    <a:pt x="960" y="312"/>
                  </a:lnTo>
                  <a:lnTo>
                    <a:pt x="978" y="330"/>
                  </a:lnTo>
                  <a:lnTo>
                    <a:pt x="1002" y="312"/>
                  </a:lnTo>
                  <a:lnTo>
                    <a:pt x="1062" y="312"/>
                  </a:lnTo>
                  <a:lnTo>
                    <a:pt x="1098" y="312"/>
                  </a:lnTo>
                  <a:lnTo>
                    <a:pt x="1092" y="318"/>
                  </a:lnTo>
                  <a:lnTo>
                    <a:pt x="1062" y="318"/>
                  </a:lnTo>
                  <a:lnTo>
                    <a:pt x="1038" y="318"/>
                  </a:lnTo>
                  <a:lnTo>
                    <a:pt x="1086" y="348"/>
                  </a:lnTo>
                  <a:lnTo>
                    <a:pt x="1146" y="342"/>
                  </a:lnTo>
                  <a:lnTo>
                    <a:pt x="1206" y="366"/>
                  </a:lnTo>
                  <a:lnTo>
                    <a:pt x="1236" y="354"/>
                  </a:lnTo>
                  <a:lnTo>
                    <a:pt x="1254" y="31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9" name="Freeform 16"/>
            <p:cNvSpPr>
              <a:spLocks/>
            </p:cNvSpPr>
            <p:nvPr/>
          </p:nvSpPr>
          <p:spPr bwMode="auto">
            <a:xfrm>
              <a:off x="2485" y="2870"/>
              <a:ext cx="1819" cy="1662"/>
            </a:xfrm>
            <a:custGeom>
              <a:avLst/>
              <a:gdLst>
                <a:gd name="T0" fmla="*/ 3283 w 963"/>
                <a:gd name="T1" fmla="*/ 89 h 880"/>
                <a:gd name="T2" fmla="*/ 9091 w 963"/>
                <a:gd name="T3" fmla="*/ 585 h 880"/>
                <a:gd name="T4" fmla="*/ 9023 w 963"/>
                <a:gd name="T5" fmla="*/ 4540 h 880"/>
                <a:gd name="T6" fmla="*/ 9252 w 963"/>
                <a:gd name="T7" fmla="*/ 6899 h 880"/>
                <a:gd name="T8" fmla="*/ 11970 w 963"/>
                <a:gd name="T9" fmla="*/ 6945 h 880"/>
                <a:gd name="T10" fmla="*/ 11970 w 963"/>
                <a:gd name="T11" fmla="*/ 8318 h 880"/>
                <a:gd name="T12" fmla="*/ 12198 w 963"/>
                <a:gd name="T13" fmla="*/ 11196 h 880"/>
                <a:gd name="T14" fmla="*/ 2265 w 963"/>
                <a:gd name="T15" fmla="*/ 11022 h 880"/>
                <a:gd name="T16" fmla="*/ 1934 w 963"/>
                <a:gd name="T17" fmla="*/ 9553 h 880"/>
                <a:gd name="T18" fmla="*/ 2352 w 963"/>
                <a:gd name="T19" fmla="*/ 9324 h 880"/>
                <a:gd name="T20" fmla="*/ 2508 w 963"/>
                <a:gd name="T21" fmla="*/ 10151 h 880"/>
                <a:gd name="T22" fmla="*/ 3107 w 963"/>
                <a:gd name="T23" fmla="*/ 9770 h 880"/>
                <a:gd name="T24" fmla="*/ 3364 w 963"/>
                <a:gd name="T25" fmla="*/ 9492 h 880"/>
                <a:gd name="T26" fmla="*/ 4278 w 963"/>
                <a:gd name="T27" fmla="*/ 9196 h 880"/>
                <a:gd name="T28" fmla="*/ 5716 w 963"/>
                <a:gd name="T29" fmla="*/ 8731 h 880"/>
                <a:gd name="T30" fmla="*/ 4837 w 963"/>
                <a:gd name="T31" fmla="*/ 8361 h 880"/>
                <a:gd name="T32" fmla="*/ 4267 w 963"/>
                <a:gd name="T33" fmla="*/ 8803 h 880"/>
                <a:gd name="T34" fmla="*/ 4239 w 963"/>
                <a:gd name="T35" fmla="*/ 8618 h 880"/>
                <a:gd name="T36" fmla="*/ 3351 w 963"/>
                <a:gd name="T37" fmla="*/ 8446 h 880"/>
                <a:gd name="T38" fmla="*/ 3464 w 963"/>
                <a:gd name="T39" fmla="*/ 7944 h 880"/>
                <a:gd name="T40" fmla="*/ 3122 w 963"/>
                <a:gd name="T41" fmla="*/ 7405 h 880"/>
                <a:gd name="T42" fmla="*/ 2939 w 963"/>
                <a:gd name="T43" fmla="*/ 7033 h 880"/>
                <a:gd name="T44" fmla="*/ 2939 w 963"/>
                <a:gd name="T45" fmla="*/ 7490 h 880"/>
                <a:gd name="T46" fmla="*/ 2048 w 963"/>
                <a:gd name="T47" fmla="*/ 7702 h 880"/>
                <a:gd name="T48" fmla="*/ 1974 w 963"/>
                <a:gd name="T49" fmla="*/ 8792 h 880"/>
                <a:gd name="T50" fmla="*/ 2204 w 963"/>
                <a:gd name="T51" fmla="*/ 8931 h 880"/>
                <a:gd name="T52" fmla="*/ 2008 w 963"/>
                <a:gd name="T53" fmla="*/ 9075 h 880"/>
                <a:gd name="T54" fmla="*/ 1745 w 963"/>
                <a:gd name="T55" fmla="*/ 8878 h 880"/>
                <a:gd name="T56" fmla="*/ 1719 w 963"/>
                <a:gd name="T57" fmla="*/ 7558 h 880"/>
                <a:gd name="T58" fmla="*/ 1545 w 963"/>
                <a:gd name="T59" fmla="*/ 5571 h 880"/>
                <a:gd name="T60" fmla="*/ 1273 w 963"/>
                <a:gd name="T61" fmla="*/ 4480 h 880"/>
                <a:gd name="T62" fmla="*/ 1205 w 963"/>
                <a:gd name="T63" fmla="*/ 3942 h 880"/>
                <a:gd name="T64" fmla="*/ 788 w 963"/>
                <a:gd name="T65" fmla="*/ 3724 h 880"/>
                <a:gd name="T66" fmla="*/ 674 w 963"/>
                <a:gd name="T67" fmla="*/ 3360 h 880"/>
                <a:gd name="T68" fmla="*/ 176 w 963"/>
                <a:gd name="T69" fmla="*/ 1947 h 880"/>
                <a:gd name="T70" fmla="*/ 317 w 963"/>
                <a:gd name="T71" fmla="*/ 627 h 880"/>
                <a:gd name="T72" fmla="*/ 397 w 963"/>
                <a:gd name="T73" fmla="*/ 0 h 88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3"/>
                <a:gd name="T112" fmla="*/ 0 h 880"/>
                <a:gd name="T113" fmla="*/ 963 w 963"/>
                <a:gd name="T114" fmla="*/ 880 h 88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3" h="880">
                  <a:moveTo>
                    <a:pt x="31" y="0"/>
                  </a:moveTo>
                  <a:lnTo>
                    <a:pt x="258" y="7"/>
                  </a:lnTo>
                  <a:lnTo>
                    <a:pt x="259" y="40"/>
                  </a:lnTo>
                  <a:lnTo>
                    <a:pt x="714" y="46"/>
                  </a:lnTo>
                  <a:lnTo>
                    <a:pt x="715" y="46"/>
                  </a:lnTo>
                  <a:lnTo>
                    <a:pt x="709" y="357"/>
                  </a:lnTo>
                  <a:lnTo>
                    <a:pt x="731" y="357"/>
                  </a:lnTo>
                  <a:lnTo>
                    <a:pt x="727" y="542"/>
                  </a:lnTo>
                  <a:lnTo>
                    <a:pt x="726" y="543"/>
                  </a:lnTo>
                  <a:lnTo>
                    <a:pt x="940" y="546"/>
                  </a:lnTo>
                  <a:lnTo>
                    <a:pt x="941" y="546"/>
                  </a:lnTo>
                  <a:lnTo>
                    <a:pt x="940" y="654"/>
                  </a:lnTo>
                  <a:lnTo>
                    <a:pt x="963" y="655"/>
                  </a:lnTo>
                  <a:lnTo>
                    <a:pt x="958" y="880"/>
                  </a:lnTo>
                  <a:lnTo>
                    <a:pt x="797" y="876"/>
                  </a:lnTo>
                  <a:lnTo>
                    <a:pt x="178" y="866"/>
                  </a:lnTo>
                  <a:lnTo>
                    <a:pt x="176" y="834"/>
                  </a:lnTo>
                  <a:lnTo>
                    <a:pt x="152" y="751"/>
                  </a:lnTo>
                  <a:lnTo>
                    <a:pt x="157" y="733"/>
                  </a:lnTo>
                  <a:lnTo>
                    <a:pt x="185" y="733"/>
                  </a:lnTo>
                  <a:lnTo>
                    <a:pt x="192" y="764"/>
                  </a:lnTo>
                  <a:lnTo>
                    <a:pt x="197" y="798"/>
                  </a:lnTo>
                  <a:lnTo>
                    <a:pt x="215" y="808"/>
                  </a:lnTo>
                  <a:lnTo>
                    <a:pt x="244" y="768"/>
                  </a:lnTo>
                  <a:lnTo>
                    <a:pt x="261" y="762"/>
                  </a:lnTo>
                  <a:lnTo>
                    <a:pt x="264" y="746"/>
                  </a:lnTo>
                  <a:lnTo>
                    <a:pt x="318" y="743"/>
                  </a:lnTo>
                  <a:lnTo>
                    <a:pt x="336" y="723"/>
                  </a:lnTo>
                  <a:lnTo>
                    <a:pt x="361" y="721"/>
                  </a:lnTo>
                  <a:lnTo>
                    <a:pt x="449" y="686"/>
                  </a:lnTo>
                  <a:lnTo>
                    <a:pt x="405" y="684"/>
                  </a:lnTo>
                  <a:lnTo>
                    <a:pt x="380" y="657"/>
                  </a:lnTo>
                  <a:lnTo>
                    <a:pt x="375" y="677"/>
                  </a:lnTo>
                  <a:lnTo>
                    <a:pt x="335" y="692"/>
                  </a:lnTo>
                  <a:lnTo>
                    <a:pt x="325" y="683"/>
                  </a:lnTo>
                  <a:lnTo>
                    <a:pt x="333" y="677"/>
                  </a:lnTo>
                  <a:lnTo>
                    <a:pt x="284" y="676"/>
                  </a:lnTo>
                  <a:lnTo>
                    <a:pt x="263" y="664"/>
                  </a:lnTo>
                  <a:lnTo>
                    <a:pt x="264" y="649"/>
                  </a:lnTo>
                  <a:lnTo>
                    <a:pt x="272" y="624"/>
                  </a:lnTo>
                  <a:lnTo>
                    <a:pt x="246" y="590"/>
                  </a:lnTo>
                  <a:lnTo>
                    <a:pt x="245" y="582"/>
                  </a:lnTo>
                  <a:lnTo>
                    <a:pt x="243" y="558"/>
                  </a:lnTo>
                  <a:lnTo>
                    <a:pt x="231" y="553"/>
                  </a:lnTo>
                  <a:lnTo>
                    <a:pt x="235" y="570"/>
                  </a:lnTo>
                  <a:lnTo>
                    <a:pt x="231" y="589"/>
                  </a:lnTo>
                  <a:lnTo>
                    <a:pt x="216" y="598"/>
                  </a:lnTo>
                  <a:lnTo>
                    <a:pt x="161" y="605"/>
                  </a:lnTo>
                  <a:lnTo>
                    <a:pt x="155" y="616"/>
                  </a:lnTo>
                  <a:lnTo>
                    <a:pt x="155" y="691"/>
                  </a:lnTo>
                  <a:lnTo>
                    <a:pt x="167" y="695"/>
                  </a:lnTo>
                  <a:lnTo>
                    <a:pt x="173" y="702"/>
                  </a:lnTo>
                  <a:lnTo>
                    <a:pt x="158" y="704"/>
                  </a:lnTo>
                  <a:lnTo>
                    <a:pt x="158" y="713"/>
                  </a:lnTo>
                  <a:lnTo>
                    <a:pt x="140" y="709"/>
                  </a:lnTo>
                  <a:lnTo>
                    <a:pt x="137" y="698"/>
                  </a:lnTo>
                  <a:lnTo>
                    <a:pt x="142" y="619"/>
                  </a:lnTo>
                  <a:lnTo>
                    <a:pt x="135" y="594"/>
                  </a:lnTo>
                  <a:lnTo>
                    <a:pt x="129" y="473"/>
                  </a:lnTo>
                  <a:lnTo>
                    <a:pt x="121" y="438"/>
                  </a:lnTo>
                  <a:lnTo>
                    <a:pt x="117" y="352"/>
                  </a:lnTo>
                  <a:lnTo>
                    <a:pt x="100" y="352"/>
                  </a:lnTo>
                  <a:lnTo>
                    <a:pt x="92" y="330"/>
                  </a:lnTo>
                  <a:lnTo>
                    <a:pt x="95" y="310"/>
                  </a:lnTo>
                  <a:lnTo>
                    <a:pt x="79" y="308"/>
                  </a:lnTo>
                  <a:lnTo>
                    <a:pt x="62" y="293"/>
                  </a:lnTo>
                  <a:lnTo>
                    <a:pt x="47" y="277"/>
                  </a:lnTo>
                  <a:lnTo>
                    <a:pt x="53" y="264"/>
                  </a:lnTo>
                  <a:lnTo>
                    <a:pt x="49" y="224"/>
                  </a:lnTo>
                  <a:lnTo>
                    <a:pt x="14" y="153"/>
                  </a:lnTo>
                  <a:lnTo>
                    <a:pt x="6" y="109"/>
                  </a:lnTo>
                  <a:lnTo>
                    <a:pt x="25" y="49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0" name="Freeform 17"/>
            <p:cNvSpPr>
              <a:spLocks/>
            </p:cNvSpPr>
            <p:nvPr/>
          </p:nvSpPr>
          <p:spPr bwMode="auto">
            <a:xfrm>
              <a:off x="2481" y="2872"/>
              <a:ext cx="1825" cy="1654"/>
            </a:xfrm>
            <a:custGeom>
              <a:avLst/>
              <a:gdLst>
                <a:gd name="T0" fmla="*/ 3283 w 966"/>
                <a:gd name="T1" fmla="*/ 76 h 876"/>
                <a:gd name="T2" fmla="*/ 9099 w 966"/>
                <a:gd name="T3" fmla="*/ 531 h 876"/>
                <a:gd name="T4" fmla="*/ 9099 w 966"/>
                <a:gd name="T5" fmla="*/ 4496 h 876"/>
                <a:gd name="T6" fmla="*/ 9252 w 966"/>
                <a:gd name="T7" fmla="*/ 6867 h 876"/>
                <a:gd name="T8" fmla="*/ 12002 w 966"/>
                <a:gd name="T9" fmla="*/ 6941 h 876"/>
                <a:gd name="T10" fmla="*/ 12002 w 966"/>
                <a:gd name="T11" fmla="*/ 8313 h 876"/>
                <a:gd name="T12" fmla="*/ 12231 w 966"/>
                <a:gd name="T13" fmla="*/ 11134 h 876"/>
                <a:gd name="T14" fmla="*/ 2292 w 966"/>
                <a:gd name="T15" fmla="*/ 10979 h 876"/>
                <a:gd name="T16" fmla="*/ 1987 w 966"/>
                <a:gd name="T17" fmla="*/ 9533 h 876"/>
                <a:gd name="T18" fmla="*/ 2367 w 966"/>
                <a:gd name="T19" fmla="*/ 9301 h 876"/>
                <a:gd name="T20" fmla="*/ 2524 w 966"/>
                <a:gd name="T21" fmla="*/ 10143 h 876"/>
                <a:gd name="T22" fmla="*/ 3134 w 966"/>
                <a:gd name="T23" fmla="*/ 9762 h 876"/>
                <a:gd name="T24" fmla="*/ 3367 w 966"/>
                <a:gd name="T25" fmla="*/ 9458 h 876"/>
                <a:gd name="T26" fmla="*/ 4283 w 966"/>
                <a:gd name="T27" fmla="*/ 9148 h 876"/>
                <a:gd name="T28" fmla="*/ 5732 w 966"/>
                <a:gd name="T29" fmla="*/ 8691 h 876"/>
                <a:gd name="T30" fmla="*/ 4889 w 966"/>
                <a:gd name="T31" fmla="*/ 8313 h 876"/>
                <a:gd name="T32" fmla="*/ 4283 w 966"/>
                <a:gd name="T33" fmla="*/ 8770 h 876"/>
                <a:gd name="T34" fmla="*/ 4283 w 966"/>
                <a:gd name="T35" fmla="*/ 8617 h 876"/>
                <a:gd name="T36" fmla="*/ 3367 w 966"/>
                <a:gd name="T37" fmla="*/ 8461 h 876"/>
                <a:gd name="T38" fmla="*/ 3512 w 966"/>
                <a:gd name="T39" fmla="*/ 7928 h 876"/>
                <a:gd name="T40" fmla="*/ 3134 w 966"/>
                <a:gd name="T41" fmla="*/ 7398 h 876"/>
                <a:gd name="T42" fmla="*/ 2981 w 966"/>
                <a:gd name="T43" fmla="*/ 7013 h 876"/>
                <a:gd name="T44" fmla="*/ 2981 w 966"/>
                <a:gd name="T45" fmla="*/ 7473 h 876"/>
                <a:gd name="T46" fmla="*/ 2063 w 966"/>
                <a:gd name="T47" fmla="*/ 7700 h 876"/>
                <a:gd name="T48" fmla="*/ 1987 w 966"/>
                <a:gd name="T49" fmla="*/ 8770 h 876"/>
                <a:gd name="T50" fmla="*/ 2220 w 966"/>
                <a:gd name="T51" fmla="*/ 8920 h 876"/>
                <a:gd name="T52" fmla="*/ 2063 w 966"/>
                <a:gd name="T53" fmla="*/ 9072 h 876"/>
                <a:gd name="T54" fmla="*/ 1759 w 966"/>
                <a:gd name="T55" fmla="*/ 8844 h 876"/>
                <a:gd name="T56" fmla="*/ 1759 w 966"/>
                <a:gd name="T57" fmla="*/ 7551 h 876"/>
                <a:gd name="T58" fmla="*/ 1530 w 966"/>
                <a:gd name="T59" fmla="*/ 5564 h 876"/>
                <a:gd name="T60" fmla="*/ 1304 w 966"/>
                <a:gd name="T61" fmla="*/ 4496 h 876"/>
                <a:gd name="T62" fmla="*/ 1220 w 966"/>
                <a:gd name="T63" fmla="*/ 3965 h 876"/>
                <a:gd name="T64" fmla="*/ 843 w 966"/>
                <a:gd name="T65" fmla="*/ 3737 h 876"/>
                <a:gd name="T66" fmla="*/ 690 w 966"/>
                <a:gd name="T67" fmla="*/ 3351 h 876"/>
                <a:gd name="T68" fmla="*/ 229 w 966"/>
                <a:gd name="T69" fmla="*/ 1903 h 876"/>
                <a:gd name="T70" fmla="*/ 304 w 966"/>
                <a:gd name="T71" fmla="*/ 614 h 876"/>
                <a:gd name="T72" fmla="*/ 457 w 966"/>
                <a:gd name="T73" fmla="*/ 0 h 8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6"/>
                <a:gd name="T112" fmla="*/ 0 h 876"/>
                <a:gd name="T113" fmla="*/ 966 w 966"/>
                <a:gd name="T114" fmla="*/ 876 h 8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6" h="876">
                  <a:moveTo>
                    <a:pt x="36" y="0"/>
                  </a:moveTo>
                  <a:lnTo>
                    <a:pt x="258" y="6"/>
                  </a:lnTo>
                  <a:lnTo>
                    <a:pt x="264" y="42"/>
                  </a:lnTo>
                  <a:lnTo>
                    <a:pt x="714" y="42"/>
                  </a:lnTo>
                  <a:lnTo>
                    <a:pt x="714" y="354"/>
                  </a:lnTo>
                  <a:lnTo>
                    <a:pt x="732" y="354"/>
                  </a:lnTo>
                  <a:lnTo>
                    <a:pt x="726" y="540"/>
                  </a:lnTo>
                  <a:lnTo>
                    <a:pt x="942" y="546"/>
                  </a:lnTo>
                  <a:lnTo>
                    <a:pt x="942" y="654"/>
                  </a:lnTo>
                  <a:lnTo>
                    <a:pt x="966" y="654"/>
                  </a:lnTo>
                  <a:lnTo>
                    <a:pt x="960" y="876"/>
                  </a:lnTo>
                  <a:lnTo>
                    <a:pt x="798" y="876"/>
                  </a:lnTo>
                  <a:lnTo>
                    <a:pt x="180" y="864"/>
                  </a:lnTo>
                  <a:lnTo>
                    <a:pt x="180" y="834"/>
                  </a:lnTo>
                  <a:lnTo>
                    <a:pt x="156" y="750"/>
                  </a:lnTo>
                  <a:lnTo>
                    <a:pt x="156" y="732"/>
                  </a:lnTo>
                  <a:lnTo>
                    <a:pt x="186" y="732"/>
                  </a:lnTo>
                  <a:lnTo>
                    <a:pt x="192" y="762"/>
                  </a:lnTo>
                  <a:lnTo>
                    <a:pt x="198" y="798"/>
                  </a:lnTo>
                  <a:lnTo>
                    <a:pt x="216" y="804"/>
                  </a:lnTo>
                  <a:lnTo>
                    <a:pt x="246" y="768"/>
                  </a:lnTo>
                  <a:lnTo>
                    <a:pt x="264" y="762"/>
                  </a:lnTo>
                  <a:lnTo>
                    <a:pt x="264" y="744"/>
                  </a:lnTo>
                  <a:lnTo>
                    <a:pt x="318" y="744"/>
                  </a:lnTo>
                  <a:lnTo>
                    <a:pt x="336" y="720"/>
                  </a:lnTo>
                  <a:lnTo>
                    <a:pt x="366" y="720"/>
                  </a:lnTo>
                  <a:lnTo>
                    <a:pt x="450" y="684"/>
                  </a:lnTo>
                  <a:lnTo>
                    <a:pt x="408" y="684"/>
                  </a:lnTo>
                  <a:lnTo>
                    <a:pt x="384" y="654"/>
                  </a:lnTo>
                  <a:lnTo>
                    <a:pt x="378" y="678"/>
                  </a:lnTo>
                  <a:lnTo>
                    <a:pt x="336" y="690"/>
                  </a:lnTo>
                  <a:lnTo>
                    <a:pt x="330" y="684"/>
                  </a:lnTo>
                  <a:lnTo>
                    <a:pt x="336" y="678"/>
                  </a:lnTo>
                  <a:lnTo>
                    <a:pt x="288" y="672"/>
                  </a:lnTo>
                  <a:lnTo>
                    <a:pt x="264" y="666"/>
                  </a:lnTo>
                  <a:lnTo>
                    <a:pt x="264" y="648"/>
                  </a:lnTo>
                  <a:lnTo>
                    <a:pt x="276" y="624"/>
                  </a:lnTo>
                  <a:lnTo>
                    <a:pt x="246" y="588"/>
                  </a:lnTo>
                  <a:lnTo>
                    <a:pt x="246" y="582"/>
                  </a:lnTo>
                  <a:lnTo>
                    <a:pt x="246" y="558"/>
                  </a:lnTo>
                  <a:lnTo>
                    <a:pt x="234" y="552"/>
                  </a:lnTo>
                  <a:lnTo>
                    <a:pt x="240" y="570"/>
                  </a:lnTo>
                  <a:lnTo>
                    <a:pt x="234" y="588"/>
                  </a:lnTo>
                  <a:lnTo>
                    <a:pt x="216" y="594"/>
                  </a:lnTo>
                  <a:lnTo>
                    <a:pt x="162" y="606"/>
                  </a:lnTo>
                  <a:lnTo>
                    <a:pt x="156" y="618"/>
                  </a:lnTo>
                  <a:lnTo>
                    <a:pt x="156" y="690"/>
                  </a:lnTo>
                  <a:lnTo>
                    <a:pt x="168" y="696"/>
                  </a:lnTo>
                  <a:lnTo>
                    <a:pt x="174" y="702"/>
                  </a:lnTo>
                  <a:lnTo>
                    <a:pt x="162" y="702"/>
                  </a:lnTo>
                  <a:lnTo>
                    <a:pt x="162" y="714"/>
                  </a:lnTo>
                  <a:lnTo>
                    <a:pt x="144" y="708"/>
                  </a:lnTo>
                  <a:lnTo>
                    <a:pt x="138" y="696"/>
                  </a:lnTo>
                  <a:lnTo>
                    <a:pt x="144" y="618"/>
                  </a:lnTo>
                  <a:lnTo>
                    <a:pt x="138" y="594"/>
                  </a:lnTo>
                  <a:lnTo>
                    <a:pt x="132" y="474"/>
                  </a:lnTo>
                  <a:lnTo>
                    <a:pt x="120" y="438"/>
                  </a:lnTo>
                  <a:lnTo>
                    <a:pt x="120" y="354"/>
                  </a:lnTo>
                  <a:lnTo>
                    <a:pt x="102" y="354"/>
                  </a:lnTo>
                  <a:lnTo>
                    <a:pt x="96" y="330"/>
                  </a:lnTo>
                  <a:lnTo>
                    <a:pt x="96" y="312"/>
                  </a:lnTo>
                  <a:lnTo>
                    <a:pt x="78" y="306"/>
                  </a:lnTo>
                  <a:lnTo>
                    <a:pt x="66" y="294"/>
                  </a:lnTo>
                  <a:lnTo>
                    <a:pt x="48" y="276"/>
                  </a:lnTo>
                  <a:lnTo>
                    <a:pt x="54" y="264"/>
                  </a:lnTo>
                  <a:lnTo>
                    <a:pt x="54" y="222"/>
                  </a:lnTo>
                  <a:lnTo>
                    <a:pt x="18" y="150"/>
                  </a:lnTo>
                  <a:lnTo>
                    <a:pt x="6" y="108"/>
                  </a:lnTo>
                  <a:lnTo>
                    <a:pt x="24" y="48"/>
                  </a:ln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1" name="Freeform 18"/>
            <p:cNvSpPr>
              <a:spLocks/>
            </p:cNvSpPr>
            <p:nvPr/>
          </p:nvSpPr>
          <p:spPr bwMode="auto">
            <a:xfrm>
              <a:off x="4812" y="6182"/>
              <a:ext cx="919" cy="1210"/>
            </a:xfrm>
            <a:custGeom>
              <a:avLst/>
              <a:gdLst>
                <a:gd name="T0" fmla="*/ 6090 w 487"/>
                <a:gd name="T1" fmla="*/ 7883 h 641"/>
                <a:gd name="T2" fmla="*/ 6174 w 487"/>
                <a:gd name="T3" fmla="*/ 28 h 641"/>
                <a:gd name="T4" fmla="*/ 6174 w 487"/>
                <a:gd name="T5" fmla="*/ 0 h 641"/>
                <a:gd name="T6" fmla="*/ 5786 w 487"/>
                <a:gd name="T7" fmla="*/ 143 h 641"/>
                <a:gd name="T8" fmla="*/ 5505 w 487"/>
                <a:gd name="T9" fmla="*/ 457 h 641"/>
                <a:gd name="T10" fmla="*/ 5348 w 487"/>
                <a:gd name="T11" fmla="*/ 1091 h 641"/>
                <a:gd name="T12" fmla="*/ 4804 w 487"/>
                <a:gd name="T13" fmla="*/ 1614 h 641"/>
                <a:gd name="T14" fmla="*/ 4212 w 487"/>
                <a:gd name="T15" fmla="*/ 1574 h 641"/>
                <a:gd name="T16" fmla="*/ 3461 w 487"/>
                <a:gd name="T17" fmla="*/ 1272 h 641"/>
                <a:gd name="T18" fmla="*/ 3131 w 487"/>
                <a:gd name="T19" fmla="*/ 1257 h 641"/>
                <a:gd name="T20" fmla="*/ 2714 w 487"/>
                <a:gd name="T21" fmla="*/ 1614 h 641"/>
                <a:gd name="T22" fmla="*/ 1991 w 487"/>
                <a:gd name="T23" fmla="*/ 2071 h 641"/>
                <a:gd name="T24" fmla="*/ 1100 w 487"/>
                <a:gd name="T25" fmla="*/ 2084 h 641"/>
                <a:gd name="T26" fmla="*/ 887 w 487"/>
                <a:gd name="T27" fmla="*/ 2333 h 641"/>
                <a:gd name="T28" fmla="*/ 811 w 487"/>
                <a:gd name="T29" fmla="*/ 2833 h 641"/>
                <a:gd name="T30" fmla="*/ 598 w 487"/>
                <a:gd name="T31" fmla="*/ 3075 h 641"/>
                <a:gd name="T32" fmla="*/ 342 w 487"/>
                <a:gd name="T33" fmla="*/ 3135 h 641"/>
                <a:gd name="T34" fmla="*/ 53 w 487"/>
                <a:gd name="T35" fmla="*/ 3504 h 641"/>
                <a:gd name="T36" fmla="*/ 0 w 487"/>
                <a:gd name="T37" fmla="*/ 4077 h 641"/>
                <a:gd name="T38" fmla="*/ 289 w 487"/>
                <a:gd name="T39" fmla="*/ 4304 h 641"/>
                <a:gd name="T40" fmla="*/ 570 w 487"/>
                <a:gd name="T41" fmla="*/ 5002 h 641"/>
                <a:gd name="T42" fmla="*/ 570 w 487"/>
                <a:gd name="T43" fmla="*/ 5246 h 641"/>
                <a:gd name="T44" fmla="*/ 257 w 487"/>
                <a:gd name="T45" fmla="*/ 6197 h 641"/>
                <a:gd name="T46" fmla="*/ 370 w 487"/>
                <a:gd name="T47" fmla="*/ 6492 h 641"/>
                <a:gd name="T48" fmla="*/ 734 w 487"/>
                <a:gd name="T49" fmla="*/ 6752 h 641"/>
                <a:gd name="T50" fmla="*/ 1517 w 487"/>
                <a:gd name="T51" fmla="*/ 7152 h 641"/>
                <a:gd name="T52" fmla="*/ 2532 w 487"/>
                <a:gd name="T53" fmla="*/ 7466 h 641"/>
                <a:gd name="T54" fmla="*/ 3300 w 487"/>
                <a:gd name="T55" fmla="*/ 7668 h 641"/>
                <a:gd name="T56" fmla="*/ 3918 w 487"/>
                <a:gd name="T57" fmla="*/ 7579 h 641"/>
                <a:gd name="T58" fmla="*/ 4006 w 487"/>
                <a:gd name="T59" fmla="*/ 7594 h 641"/>
                <a:gd name="T60" fmla="*/ 4893 w 487"/>
                <a:gd name="T61" fmla="*/ 7883 h 641"/>
                <a:gd name="T62" fmla="*/ 5363 w 487"/>
                <a:gd name="T63" fmla="*/ 8113 h 641"/>
                <a:gd name="T64" fmla="*/ 5620 w 487"/>
                <a:gd name="T65" fmla="*/ 8138 h 641"/>
                <a:gd name="T66" fmla="*/ 6090 w 487"/>
                <a:gd name="T67" fmla="*/ 7883 h 64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7"/>
                <a:gd name="T103" fmla="*/ 0 h 641"/>
                <a:gd name="T104" fmla="*/ 487 w 487"/>
                <a:gd name="T105" fmla="*/ 641 h 64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7" h="641">
                  <a:moveTo>
                    <a:pt x="480" y="621"/>
                  </a:moveTo>
                  <a:lnTo>
                    <a:pt x="487" y="2"/>
                  </a:lnTo>
                  <a:lnTo>
                    <a:pt x="487" y="0"/>
                  </a:lnTo>
                  <a:lnTo>
                    <a:pt x="456" y="11"/>
                  </a:lnTo>
                  <a:lnTo>
                    <a:pt x="434" y="36"/>
                  </a:lnTo>
                  <a:lnTo>
                    <a:pt x="422" y="86"/>
                  </a:lnTo>
                  <a:lnTo>
                    <a:pt x="379" y="127"/>
                  </a:lnTo>
                  <a:lnTo>
                    <a:pt x="332" y="124"/>
                  </a:lnTo>
                  <a:lnTo>
                    <a:pt x="273" y="100"/>
                  </a:lnTo>
                  <a:lnTo>
                    <a:pt x="247" y="99"/>
                  </a:lnTo>
                  <a:lnTo>
                    <a:pt x="214" y="127"/>
                  </a:lnTo>
                  <a:lnTo>
                    <a:pt x="157" y="163"/>
                  </a:lnTo>
                  <a:lnTo>
                    <a:pt x="87" y="164"/>
                  </a:lnTo>
                  <a:lnTo>
                    <a:pt x="70" y="184"/>
                  </a:lnTo>
                  <a:lnTo>
                    <a:pt x="64" y="223"/>
                  </a:lnTo>
                  <a:lnTo>
                    <a:pt x="47" y="242"/>
                  </a:lnTo>
                  <a:lnTo>
                    <a:pt x="27" y="247"/>
                  </a:lnTo>
                  <a:lnTo>
                    <a:pt x="4" y="276"/>
                  </a:lnTo>
                  <a:lnTo>
                    <a:pt x="0" y="321"/>
                  </a:lnTo>
                  <a:lnTo>
                    <a:pt x="23" y="339"/>
                  </a:lnTo>
                  <a:lnTo>
                    <a:pt x="45" y="394"/>
                  </a:lnTo>
                  <a:lnTo>
                    <a:pt x="45" y="413"/>
                  </a:lnTo>
                  <a:lnTo>
                    <a:pt x="20" y="488"/>
                  </a:lnTo>
                  <a:lnTo>
                    <a:pt x="29" y="511"/>
                  </a:lnTo>
                  <a:lnTo>
                    <a:pt x="58" y="532"/>
                  </a:lnTo>
                  <a:lnTo>
                    <a:pt x="120" y="563"/>
                  </a:lnTo>
                  <a:lnTo>
                    <a:pt x="200" y="588"/>
                  </a:lnTo>
                  <a:lnTo>
                    <a:pt x="260" y="604"/>
                  </a:lnTo>
                  <a:lnTo>
                    <a:pt x="309" y="597"/>
                  </a:lnTo>
                  <a:lnTo>
                    <a:pt x="316" y="598"/>
                  </a:lnTo>
                  <a:lnTo>
                    <a:pt x="386" y="621"/>
                  </a:lnTo>
                  <a:lnTo>
                    <a:pt x="423" y="639"/>
                  </a:lnTo>
                  <a:lnTo>
                    <a:pt x="443" y="641"/>
                  </a:lnTo>
                  <a:lnTo>
                    <a:pt x="480" y="621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2" name="Freeform 19"/>
            <p:cNvSpPr>
              <a:spLocks/>
            </p:cNvSpPr>
            <p:nvPr/>
          </p:nvSpPr>
          <p:spPr bwMode="auto">
            <a:xfrm>
              <a:off x="4815" y="6180"/>
              <a:ext cx="918" cy="1212"/>
            </a:xfrm>
            <a:custGeom>
              <a:avLst/>
              <a:gdLst>
                <a:gd name="T0" fmla="*/ 6112 w 486"/>
                <a:gd name="T1" fmla="*/ 7927 h 642"/>
                <a:gd name="T2" fmla="*/ 6186 w 486"/>
                <a:gd name="T3" fmla="*/ 76 h 642"/>
                <a:gd name="T4" fmla="*/ 6186 w 486"/>
                <a:gd name="T5" fmla="*/ 0 h 642"/>
                <a:gd name="T6" fmla="*/ 5801 w 486"/>
                <a:gd name="T7" fmla="*/ 153 h 642"/>
                <a:gd name="T8" fmla="*/ 5499 w 486"/>
                <a:gd name="T9" fmla="*/ 457 h 642"/>
                <a:gd name="T10" fmla="*/ 5346 w 486"/>
                <a:gd name="T11" fmla="*/ 1069 h 642"/>
                <a:gd name="T12" fmla="*/ 4813 w 486"/>
                <a:gd name="T13" fmla="*/ 1601 h 642"/>
                <a:gd name="T14" fmla="*/ 4199 w 486"/>
                <a:gd name="T15" fmla="*/ 1601 h 642"/>
                <a:gd name="T16" fmla="*/ 3436 w 486"/>
                <a:gd name="T17" fmla="*/ 1297 h 642"/>
                <a:gd name="T18" fmla="*/ 3132 w 486"/>
                <a:gd name="T19" fmla="*/ 1297 h 642"/>
                <a:gd name="T20" fmla="*/ 2677 w 486"/>
                <a:gd name="T21" fmla="*/ 1601 h 642"/>
                <a:gd name="T22" fmla="*/ 1987 w 486"/>
                <a:gd name="T23" fmla="*/ 2060 h 642"/>
                <a:gd name="T24" fmla="*/ 1071 w 486"/>
                <a:gd name="T25" fmla="*/ 2060 h 642"/>
                <a:gd name="T26" fmla="*/ 842 w 486"/>
                <a:gd name="T27" fmla="*/ 2364 h 642"/>
                <a:gd name="T28" fmla="*/ 759 w 486"/>
                <a:gd name="T29" fmla="*/ 2819 h 642"/>
                <a:gd name="T30" fmla="*/ 531 w 486"/>
                <a:gd name="T31" fmla="*/ 3047 h 642"/>
                <a:gd name="T32" fmla="*/ 304 w 486"/>
                <a:gd name="T33" fmla="*/ 3123 h 642"/>
                <a:gd name="T34" fmla="*/ 0 w 486"/>
                <a:gd name="T35" fmla="*/ 3508 h 642"/>
                <a:gd name="T36" fmla="*/ 0 w 486"/>
                <a:gd name="T37" fmla="*/ 4116 h 642"/>
                <a:gd name="T38" fmla="*/ 229 w 486"/>
                <a:gd name="T39" fmla="*/ 4348 h 642"/>
                <a:gd name="T40" fmla="*/ 531 w 486"/>
                <a:gd name="T41" fmla="*/ 5033 h 642"/>
                <a:gd name="T42" fmla="*/ 531 w 486"/>
                <a:gd name="T43" fmla="*/ 5260 h 642"/>
                <a:gd name="T44" fmla="*/ 229 w 486"/>
                <a:gd name="T45" fmla="*/ 6251 h 642"/>
                <a:gd name="T46" fmla="*/ 385 w 486"/>
                <a:gd name="T47" fmla="*/ 6479 h 642"/>
                <a:gd name="T48" fmla="*/ 689 w 486"/>
                <a:gd name="T49" fmla="*/ 6783 h 642"/>
                <a:gd name="T50" fmla="*/ 1530 w 486"/>
                <a:gd name="T51" fmla="*/ 7166 h 642"/>
                <a:gd name="T52" fmla="*/ 2520 w 486"/>
                <a:gd name="T53" fmla="*/ 7470 h 642"/>
                <a:gd name="T54" fmla="*/ 3283 w 486"/>
                <a:gd name="T55" fmla="*/ 7699 h 642"/>
                <a:gd name="T56" fmla="*/ 3897 w 486"/>
                <a:gd name="T57" fmla="*/ 7623 h 642"/>
                <a:gd name="T58" fmla="*/ 3970 w 486"/>
                <a:gd name="T59" fmla="*/ 7623 h 642"/>
                <a:gd name="T60" fmla="*/ 4885 w 486"/>
                <a:gd name="T61" fmla="*/ 7927 h 642"/>
                <a:gd name="T62" fmla="*/ 5346 w 486"/>
                <a:gd name="T63" fmla="*/ 8154 h 642"/>
                <a:gd name="T64" fmla="*/ 5655 w 486"/>
                <a:gd name="T65" fmla="*/ 8154 h 642"/>
                <a:gd name="T66" fmla="*/ 6112 w 486"/>
                <a:gd name="T67" fmla="*/ 7927 h 6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6"/>
                <a:gd name="T103" fmla="*/ 0 h 642"/>
                <a:gd name="T104" fmla="*/ 486 w 486"/>
                <a:gd name="T105" fmla="*/ 642 h 6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6" h="642">
                  <a:moveTo>
                    <a:pt x="480" y="624"/>
                  </a:moveTo>
                  <a:lnTo>
                    <a:pt x="486" y="6"/>
                  </a:lnTo>
                  <a:lnTo>
                    <a:pt x="486" y="0"/>
                  </a:lnTo>
                  <a:lnTo>
                    <a:pt x="456" y="12"/>
                  </a:lnTo>
                  <a:lnTo>
                    <a:pt x="432" y="36"/>
                  </a:lnTo>
                  <a:lnTo>
                    <a:pt x="420" y="84"/>
                  </a:lnTo>
                  <a:lnTo>
                    <a:pt x="378" y="126"/>
                  </a:lnTo>
                  <a:lnTo>
                    <a:pt x="330" y="126"/>
                  </a:lnTo>
                  <a:lnTo>
                    <a:pt x="270" y="102"/>
                  </a:lnTo>
                  <a:lnTo>
                    <a:pt x="246" y="102"/>
                  </a:lnTo>
                  <a:lnTo>
                    <a:pt x="210" y="126"/>
                  </a:lnTo>
                  <a:lnTo>
                    <a:pt x="156" y="162"/>
                  </a:lnTo>
                  <a:lnTo>
                    <a:pt x="84" y="162"/>
                  </a:lnTo>
                  <a:lnTo>
                    <a:pt x="66" y="186"/>
                  </a:lnTo>
                  <a:lnTo>
                    <a:pt x="60" y="222"/>
                  </a:lnTo>
                  <a:lnTo>
                    <a:pt x="42" y="240"/>
                  </a:lnTo>
                  <a:lnTo>
                    <a:pt x="24" y="246"/>
                  </a:lnTo>
                  <a:lnTo>
                    <a:pt x="0" y="276"/>
                  </a:lnTo>
                  <a:lnTo>
                    <a:pt x="0" y="324"/>
                  </a:lnTo>
                  <a:lnTo>
                    <a:pt x="18" y="342"/>
                  </a:lnTo>
                  <a:lnTo>
                    <a:pt x="42" y="396"/>
                  </a:lnTo>
                  <a:lnTo>
                    <a:pt x="42" y="414"/>
                  </a:lnTo>
                  <a:lnTo>
                    <a:pt x="18" y="492"/>
                  </a:lnTo>
                  <a:lnTo>
                    <a:pt x="30" y="510"/>
                  </a:lnTo>
                  <a:lnTo>
                    <a:pt x="54" y="534"/>
                  </a:lnTo>
                  <a:lnTo>
                    <a:pt x="120" y="564"/>
                  </a:lnTo>
                  <a:lnTo>
                    <a:pt x="198" y="588"/>
                  </a:lnTo>
                  <a:lnTo>
                    <a:pt x="258" y="606"/>
                  </a:lnTo>
                  <a:lnTo>
                    <a:pt x="306" y="600"/>
                  </a:lnTo>
                  <a:lnTo>
                    <a:pt x="312" y="600"/>
                  </a:lnTo>
                  <a:lnTo>
                    <a:pt x="384" y="624"/>
                  </a:lnTo>
                  <a:lnTo>
                    <a:pt x="420" y="642"/>
                  </a:lnTo>
                  <a:lnTo>
                    <a:pt x="444" y="642"/>
                  </a:lnTo>
                  <a:lnTo>
                    <a:pt x="480" y="6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3" name="Freeform 20"/>
            <p:cNvSpPr>
              <a:spLocks/>
            </p:cNvSpPr>
            <p:nvPr/>
          </p:nvSpPr>
          <p:spPr bwMode="auto">
            <a:xfrm>
              <a:off x="4260" y="3712"/>
              <a:ext cx="1552" cy="927"/>
            </a:xfrm>
            <a:custGeom>
              <a:avLst/>
              <a:gdLst>
                <a:gd name="T0" fmla="*/ 213 w 822"/>
                <a:gd name="T1" fmla="*/ 6062 h 491"/>
                <a:gd name="T2" fmla="*/ 9033 w 822"/>
                <a:gd name="T3" fmla="*/ 5753 h 491"/>
                <a:gd name="T4" fmla="*/ 8474 w 822"/>
                <a:gd name="T5" fmla="*/ 5033 h 491"/>
                <a:gd name="T6" fmla="*/ 7471 w 822"/>
                <a:gd name="T7" fmla="*/ 4765 h 491"/>
                <a:gd name="T8" fmla="*/ 5693 w 822"/>
                <a:gd name="T9" fmla="*/ 2987 h 491"/>
                <a:gd name="T10" fmla="*/ 4841 w 822"/>
                <a:gd name="T11" fmla="*/ 1320 h 491"/>
                <a:gd name="T12" fmla="*/ 4480 w 822"/>
                <a:gd name="T13" fmla="*/ 863 h 491"/>
                <a:gd name="T14" fmla="*/ 4154 w 822"/>
                <a:gd name="T15" fmla="*/ 302 h 491"/>
                <a:gd name="T16" fmla="*/ 3889 w 822"/>
                <a:gd name="T17" fmla="*/ 76 h 491"/>
                <a:gd name="T18" fmla="*/ 3789 w 822"/>
                <a:gd name="T19" fmla="*/ 1288 h 491"/>
                <a:gd name="T20" fmla="*/ 3661 w 822"/>
                <a:gd name="T21" fmla="*/ 774 h 491"/>
                <a:gd name="T22" fmla="*/ 3404 w 822"/>
                <a:gd name="T23" fmla="*/ 631 h 491"/>
                <a:gd name="T24" fmla="*/ 3508 w 822"/>
                <a:gd name="T25" fmla="*/ 270 h 491"/>
                <a:gd name="T26" fmla="*/ 3219 w 822"/>
                <a:gd name="T27" fmla="*/ 417 h 491"/>
                <a:gd name="T28" fmla="*/ 3002 w 822"/>
                <a:gd name="T29" fmla="*/ 1418 h 491"/>
                <a:gd name="T30" fmla="*/ 2919 w 822"/>
                <a:gd name="T31" fmla="*/ 1775 h 491"/>
                <a:gd name="T32" fmla="*/ 2794 w 822"/>
                <a:gd name="T33" fmla="*/ 1803 h 491"/>
                <a:gd name="T34" fmla="*/ 2556 w 822"/>
                <a:gd name="T35" fmla="*/ 1473 h 491"/>
                <a:gd name="T36" fmla="*/ 2645 w 822"/>
                <a:gd name="T37" fmla="*/ 457 h 491"/>
                <a:gd name="T38" fmla="*/ 2545 w 822"/>
                <a:gd name="T39" fmla="*/ 940 h 491"/>
                <a:gd name="T40" fmla="*/ 1992 w 822"/>
                <a:gd name="T41" fmla="*/ 1401 h 491"/>
                <a:gd name="T42" fmla="*/ 1894 w 822"/>
                <a:gd name="T43" fmla="*/ 1765 h 491"/>
                <a:gd name="T44" fmla="*/ 1971 w 822"/>
                <a:gd name="T45" fmla="*/ 2235 h 491"/>
                <a:gd name="T46" fmla="*/ 1690 w 822"/>
                <a:gd name="T47" fmla="*/ 1575 h 491"/>
                <a:gd name="T48" fmla="*/ 2047 w 822"/>
                <a:gd name="T49" fmla="*/ 1091 h 491"/>
                <a:gd name="T50" fmla="*/ 2200 w 822"/>
                <a:gd name="T51" fmla="*/ 470 h 491"/>
                <a:gd name="T52" fmla="*/ 2492 w 822"/>
                <a:gd name="T53" fmla="*/ 0 h 491"/>
                <a:gd name="T54" fmla="*/ 2107 w 822"/>
                <a:gd name="T55" fmla="*/ 270 h 491"/>
                <a:gd name="T56" fmla="*/ 1765 w 822"/>
                <a:gd name="T57" fmla="*/ 430 h 491"/>
                <a:gd name="T58" fmla="*/ 1590 w 822"/>
                <a:gd name="T59" fmla="*/ 802 h 491"/>
                <a:gd name="T60" fmla="*/ 1473 w 822"/>
                <a:gd name="T61" fmla="*/ 1104 h 491"/>
                <a:gd name="T62" fmla="*/ 874 w 822"/>
                <a:gd name="T63" fmla="*/ 1273 h 491"/>
                <a:gd name="T64" fmla="*/ 0 w 822"/>
                <a:gd name="T65" fmla="*/ 2645 h 491"/>
                <a:gd name="T66" fmla="*/ 228 w 822"/>
                <a:gd name="T67" fmla="*/ 5511 h 49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1"/>
                <a:gd name="T104" fmla="*/ 822 w 822"/>
                <a:gd name="T105" fmla="*/ 491 h 49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1">
                  <a:moveTo>
                    <a:pt x="18" y="434"/>
                  </a:moveTo>
                  <a:lnTo>
                    <a:pt x="17" y="477"/>
                  </a:lnTo>
                  <a:lnTo>
                    <a:pt x="822" y="491"/>
                  </a:lnTo>
                  <a:lnTo>
                    <a:pt x="711" y="453"/>
                  </a:lnTo>
                  <a:lnTo>
                    <a:pt x="711" y="425"/>
                  </a:lnTo>
                  <a:lnTo>
                    <a:pt x="667" y="396"/>
                  </a:lnTo>
                  <a:lnTo>
                    <a:pt x="611" y="400"/>
                  </a:lnTo>
                  <a:lnTo>
                    <a:pt x="588" y="375"/>
                  </a:lnTo>
                  <a:lnTo>
                    <a:pt x="476" y="242"/>
                  </a:lnTo>
                  <a:lnTo>
                    <a:pt x="448" y="235"/>
                  </a:lnTo>
                  <a:lnTo>
                    <a:pt x="395" y="91"/>
                  </a:lnTo>
                  <a:lnTo>
                    <a:pt x="381" y="104"/>
                  </a:lnTo>
                  <a:lnTo>
                    <a:pt x="368" y="87"/>
                  </a:lnTo>
                  <a:lnTo>
                    <a:pt x="353" y="68"/>
                  </a:lnTo>
                  <a:lnTo>
                    <a:pt x="333" y="54"/>
                  </a:lnTo>
                  <a:lnTo>
                    <a:pt x="327" y="24"/>
                  </a:lnTo>
                  <a:lnTo>
                    <a:pt x="321" y="2"/>
                  </a:lnTo>
                  <a:lnTo>
                    <a:pt x="306" y="6"/>
                  </a:lnTo>
                  <a:lnTo>
                    <a:pt x="300" y="41"/>
                  </a:lnTo>
                  <a:lnTo>
                    <a:pt x="298" y="101"/>
                  </a:lnTo>
                  <a:lnTo>
                    <a:pt x="288" y="101"/>
                  </a:lnTo>
                  <a:lnTo>
                    <a:pt x="288" y="61"/>
                  </a:lnTo>
                  <a:lnTo>
                    <a:pt x="271" y="58"/>
                  </a:lnTo>
                  <a:lnTo>
                    <a:pt x="268" y="50"/>
                  </a:lnTo>
                  <a:lnTo>
                    <a:pt x="282" y="30"/>
                  </a:lnTo>
                  <a:lnTo>
                    <a:pt x="276" y="21"/>
                  </a:lnTo>
                  <a:lnTo>
                    <a:pt x="248" y="27"/>
                  </a:lnTo>
                  <a:lnTo>
                    <a:pt x="253" y="33"/>
                  </a:lnTo>
                  <a:lnTo>
                    <a:pt x="252" y="79"/>
                  </a:lnTo>
                  <a:lnTo>
                    <a:pt x="236" y="112"/>
                  </a:lnTo>
                  <a:lnTo>
                    <a:pt x="229" y="127"/>
                  </a:lnTo>
                  <a:lnTo>
                    <a:pt x="230" y="140"/>
                  </a:lnTo>
                  <a:lnTo>
                    <a:pt x="227" y="174"/>
                  </a:lnTo>
                  <a:lnTo>
                    <a:pt x="220" y="142"/>
                  </a:lnTo>
                  <a:lnTo>
                    <a:pt x="205" y="124"/>
                  </a:lnTo>
                  <a:lnTo>
                    <a:pt x="201" y="116"/>
                  </a:lnTo>
                  <a:lnTo>
                    <a:pt x="211" y="56"/>
                  </a:lnTo>
                  <a:lnTo>
                    <a:pt x="208" y="36"/>
                  </a:lnTo>
                  <a:lnTo>
                    <a:pt x="200" y="52"/>
                  </a:lnTo>
                  <a:lnTo>
                    <a:pt x="200" y="74"/>
                  </a:lnTo>
                  <a:lnTo>
                    <a:pt x="191" y="95"/>
                  </a:lnTo>
                  <a:lnTo>
                    <a:pt x="157" y="110"/>
                  </a:lnTo>
                  <a:lnTo>
                    <a:pt x="142" y="125"/>
                  </a:lnTo>
                  <a:lnTo>
                    <a:pt x="149" y="139"/>
                  </a:lnTo>
                  <a:lnTo>
                    <a:pt x="161" y="164"/>
                  </a:lnTo>
                  <a:lnTo>
                    <a:pt x="155" y="176"/>
                  </a:lnTo>
                  <a:lnTo>
                    <a:pt x="140" y="142"/>
                  </a:lnTo>
                  <a:lnTo>
                    <a:pt x="133" y="124"/>
                  </a:lnTo>
                  <a:lnTo>
                    <a:pt x="157" y="97"/>
                  </a:lnTo>
                  <a:lnTo>
                    <a:pt x="161" y="86"/>
                  </a:lnTo>
                  <a:lnTo>
                    <a:pt x="169" y="49"/>
                  </a:lnTo>
                  <a:lnTo>
                    <a:pt x="173" y="37"/>
                  </a:lnTo>
                  <a:lnTo>
                    <a:pt x="202" y="11"/>
                  </a:lnTo>
                  <a:lnTo>
                    <a:pt x="196" y="0"/>
                  </a:lnTo>
                  <a:lnTo>
                    <a:pt x="186" y="4"/>
                  </a:lnTo>
                  <a:lnTo>
                    <a:pt x="166" y="21"/>
                  </a:lnTo>
                  <a:lnTo>
                    <a:pt x="159" y="33"/>
                  </a:lnTo>
                  <a:lnTo>
                    <a:pt x="139" y="34"/>
                  </a:lnTo>
                  <a:lnTo>
                    <a:pt x="128" y="42"/>
                  </a:lnTo>
                  <a:lnTo>
                    <a:pt x="125" y="63"/>
                  </a:lnTo>
                  <a:lnTo>
                    <a:pt x="124" y="76"/>
                  </a:lnTo>
                  <a:lnTo>
                    <a:pt x="116" y="87"/>
                  </a:lnTo>
                  <a:lnTo>
                    <a:pt x="88" y="81"/>
                  </a:lnTo>
                  <a:lnTo>
                    <a:pt x="69" y="100"/>
                  </a:lnTo>
                  <a:lnTo>
                    <a:pt x="1" y="100"/>
                  </a:lnTo>
                  <a:lnTo>
                    <a:pt x="0" y="208"/>
                  </a:lnTo>
                  <a:lnTo>
                    <a:pt x="23" y="208"/>
                  </a:lnTo>
                  <a:lnTo>
                    <a:pt x="18" y="434"/>
                  </a:lnTo>
                  <a:close/>
                </a:path>
              </a:pathLst>
            </a:custGeom>
            <a:solidFill>
              <a:srgbClr val="CCFF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4" name="Freeform 21"/>
            <p:cNvSpPr>
              <a:spLocks/>
            </p:cNvSpPr>
            <p:nvPr/>
          </p:nvSpPr>
          <p:spPr bwMode="auto">
            <a:xfrm>
              <a:off x="4260" y="3710"/>
              <a:ext cx="1552" cy="929"/>
            </a:xfrm>
            <a:custGeom>
              <a:avLst/>
              <a:gdLst>
                <a:gd name="T0" fmla="*/ 228 w 822"/>
                <a:gd name="T1" fmla="*/ 6101 h 492"/>
                <a:gd name="T2" fmla="*/ 8999 w 822"/>
                <a:gd name="T3" fmla="*/ 5797 h 492"/>
                <a:gd name="T4" fmla="*/ 8459 w 822"/>
                <a:gd name="T5" fmla="*/ 5034 h 492"/>
                <a:gd name="T6" fmla="*/ 7471 w 822"/>
                <a:gd name="T7" fmla="*/ 4805 h 492"/>
                <a:gd name="T8" fmla="*/ 5721 w 822"/>
                <a:gd name="T9" fmla="*/ 2978 h 492"/>
                <a:gd name="T10" fmla="*/ 4805 w 822"/>
                <a:gd name="T11" fmla="*/ 1373 h 492"/>
                <a:gd name="T12" fmla="*/ 4496 w 822"/>
                <a:gd name="T13" fmla="*/ 842 h 492"/>
                <a:gd name="T14" fmla="*/ 4192 w 822"/>
                <a:gd name="T15" fmla="*/ 302 h 492"/>
                <a:gd name="T16" fmla="*/ 3889 w 822"/>
                <a:gd name="T17" fmla="*/ 76 h 492"/>
                <a:gd name="T18" fmla="*/ 3810 w 822"/>
                <a:gd name="T19" fmla="*/ 1297 h 492"/>
                <a:gd name="T20" fmla="*/ 3661 w 822"/>
                <a:gd name="T21" fmla="*/ 759 h 492"/>
                <a:gd name="T22" fmla="*/ 3433 w 822"/>
                <a:gd name="T23" fmla="*/ 614 h 492"/>
                <a:gd name="T24" fmla="*/ 3508 w 822"/>
                <a:gd name="T25" fmla="*/ 302 h 492"/>
                <a:gd name="T26" fmla="*/ 3204 w 822"/>
                <a:gd name="T27" fmla="*/ 457 h 492"/>
                <a:gd name="T28" fmla="*/ 2977 w 822"/>
                <a:gd name="T29" fmla="*/ 1448 h 492"/>
                <a:gd name="T30" fmla="*/ 2894 w 822"/>
                <a:gd name="T31" fmla="*/ 1833 h 492"/>
                <a:gd name="T32" fmla="*/ 2819 w 822"/>
                <a:gd name="T33" fmla="*/ 1833 h 492"/>
                <a:gd name="T34" fmla="*/ 2592 w 822"/>
                <a:gd name="T35" fmla="*/ 1529 h 492"/>
                <a:gd name="T36" fmla="*/ 2666 w 822"/>
                <a:gd name="T37" fmla="*/ 457 h 492"/>
                <a:gd name="T38" fmla="*/ 2517 w 822"/>
                <a:gd name="T39" fmla="*/ 916 h 492"/>
                <a:gd name="T40" fmla="*/ 1986 w 822"/>
                <a:gd name="T41" fmla="*/ 1448 h 492"/>
                <a:gd name="T42" fmla="*/ 1903 w 822"/>
                <a:gd name="T43" fmla="*/ 1758 h 492"/>
                <a:gd name="T44" fmla="*/ 1986 w 822"/>
                <a:gd name="T45" fmla="*/ 2215 h 492"/>
                <a:gd name="T46" fmla="*/ 1675 w 822"/>
                <a:gd name="T47" fmla="*/ 1601 h 492"/>
                <a:gd name="T48" fmla="*/ 2060 w 822"/>
                <a:gd name="T49" fmla="*/ 1069 h 492"/>
                <a:gd name="T50" fmla="*/ 2213 w 822"/>
                <a:gd name="T51" fmla="*/ 457 h 492"/>
                <a:gd name="T52" fmla="*/ 2517 w 822"/>
                <a:gd name="T53" fmla="*/ 0 h 492"/>
                <a:gd name="T54" fmla="*/ 2135 w 822"/>
                <a:gd name="T55" fmla="*/ 302 h 492"/>
                <a:gd name="T56" fmla="*/ 1758 w 822"/>
                <a:gd name="T57" fmla="*/ 457 h 492"/>
                <a:gd name="T58" fmla="*/ 1601 w 822"/>
                <a:gd name="T59" fmla="*/ 842 h 492"/>
                <a:gd name="T60" fmla="*/ 1448 w 822"/>
                <a:gd name="T61" fmla="*/ 1144 h 492"/>
                <a:gd name="T62" fmla="*/ 916 w 822"/>
                <a:gd name="T63" fmla="*/ 1297 h 492"/>
                <a:gd name="T64" fmla="*/ 0 w 822"/>
                <a:gd name="T65" fmla="*/ 2674 h 492"/>
                <a:gd name="T66" fmla="*/ 228 w 822"/>
                <a:gd name="T67" fmla="*/ 5495 h 49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2"/>
                <a:gd name="T104" fmla="*/ 822 w 822"/>
                <a:gd name="T105" fmla="*/ 492 h 49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2">
                  <a:moveTo>
                    <a:pt x="18" y="432"/>
                  </a:moveTo>
                  <a:lnTo>
                    <a:pt x="18" y="480"/>
                  </a:lnTo>
                  <a:lnTo>
                    <a:pt x="822" y="492"/>
                  </a:lnTo>
                  <a:lnTo>
                    <a:pt x="708" y="456"/>
                  </a:lnTo>
                  <a:lnTo>
                    <a:pt x="708" y="426"/>
                  </a:lnTo>
                  <a:lnTo>
                    <a:pt x="666" y="396"/>
                  </a:lnTo>
                  <a:lnTo>
                    <a:pt x="612" y="402"/>
                  </a:lnTo>
                  <a:lnTo>
                    <a:pt x="588" y="378"/>
                  </a:lnTo>
                  <a:lnTo>
                    <a:pt x="474" y="240"/>
                  </a:lnTo>
                  <a:lnTo>
                    <a:pt x="450" y="234"/>
                  </a:lnTo>
                  <a:lnTo>
                    <a:pt x="396" y="90"/>
                  </a:lnTo>
                  <a:lnTo>
                    <a:pt x="378" y="108"/>
                  </a:lnTo>
                  <a:lnTo>
                    <a:pt x="366" y="90"/>
                  </a:lnTo>
                  <a:lnTo>
                    <a:pt x="354" y="66"/>
                  </a:lnTo>
                  <a:lnTo>
                    <a:pt x="330" y="54"/>
                  </a:lnTo>
                  <a:lnTo>
                    <a:pt x="330" y="24"/>
                  </a:lnTo>
                  <a:lnTo>
                    <a:pt x="318" y="0"/>
                  </a:lnTo>
                  <a:lnTo>
                    <a:pt x="306" y="6"/>
                  </a:lnTo>
                  <a:lnTo>
                    <a:pt x="300" y="42"/>
                  </a:lnTo>
                  <a:lnTo>
                    <a:pt x="300" y="102"/>
                  </a:lnTo>
                  <a:lnTo>
                    <a:pt x="288" y="102"/>
                  </a:lnTo>
                  <a:lnTo>
                    <a:pt x="288" y="60"/>
                  </a:lnTo>
                  <a:lnTo>
                    <a:pt x="270" y="60"/>
                  </a:lnTo>
                  <a:lnTo>
                    <a:pt x="270" y="48"/>
                  </a:lnTo>
                  <a:lnTo>
                    <a:pt x="282" y="30"/>
                  </a:lnTo>
                  <a:lnTo>
                    <a:pt x="276" y="24"/>
                  </a:lnTo>
                  <a:lnTo>
                    <a:pt x="246" y="30"/>
                  </a:lnTo>
                  <a:lnTo>
                    <a:pt x="252" y="36"/>
                  </a:lnTo>
                  <a:lnTo>
                    <a:pt x="252" y="78"/>
                  </a:lnTo>
                  <a:lnTo>
                    <a:pt x="234" y="114"/>
                  </a:lnTo>
                  <a:lnTo>
                    <a:pt x="228" y="126"/>
                  </a:lnTo>
                  <a:lnTo>
                    <a:pt x="228" y="144"/>
                  </a:lnTo>
                  <a:lnTo>
                    <a:pt x="228" y="174"/>
                  </a:lnTo>
                  <a:lnTo>
                    <a:pt x="222" y="144"/>
                  </a:lnTo>
                  <a:lnTo>
                    <a:pt x="204" y="126"/>
                  </a:lnTo>
                  <a:lnTo>
                    <a:pt x="204" y="120"/>
                  </a:lnTo>
                  <a:lnTo>
                    <a:pt x="210" y="54"/>
                  </a:lnTo>
                  <a:lnTo>
                    <a:pt x="210" y="36"/>
                  </a:lnTo>
                  <a:lnTo>
                    <a:pt x="198" y="54"/>
                  </a:lnTo>
                  <a:lnTo>
                    <a:pt x="198" y="72"/>
                  </a:lnTo>
                  <a:lnTo>
                    <a:pt x="192" y="96"/>
                  </a:lnTo>
                  <a:lnTo>
                    <a:pt x="156" y="114"/>
                  </a:lnTo>
                  <a:lnTo>
                    <a:pt x="144" y="126"/>
                  </a:lnTo>
                  <a:lnTo>
                    <a:pt x="150" y="138"/>
                  </a:lnTo>
                  <a:lnTo>
                    <a:pt x="162" y="168"/>
                  </a:lnTo>
                  <a:lnTo>
                    <a:pt x="156" y="174"/>
                  </a:lnTo>
                  <a:lnTo>
                    <a:pt x="138" y="144"/>
                  </a:lnTo>
                  <a:lnTo>
                    <a:pt x="132" y="126"/>
                  </a:lnTo>
                  <a:lnTo>
                    <a:pt x="156" y="96"/>
                  </a:lnTo>
                  <a:lnTo>
                    <a:pt x="162" y="84"/>
                  </a:lnTo>
                  <a:lnTo>
                    <a:pt x="168" y="48"/>
                  </a:lnTo>
                  <a:lnTo>
                    <a:pt x="174" y="36"/>
                  </a:lnTo>
                  <a:lnTo>
                    <a:pt x="204" y="12"/>
                  </a:lnTo>
                  <a:lnTo>
                    <a:pt x="198" y="0"/>
                  </a:lnTo>
                  <a:lnTo>
                    <a:pt x="186" y="6"/>
                  </a:lnTo>
                  <a:lnTo>
                    <a:pt x="168" y="24"/>
                  </a:lnTo>
                  <a:lnTo>
                    <a:pt x="162" y="36"/>
                  </a:lnTo>
                  <a:lnTo>
                    <a:pt x="138" y="36"/>
                  </a:lnTo>
                  <a:lnTo>
                    <a:pt x="126" y="42"/>
                  </a:lnTo>
                  <a:lnTo>
                    <a:pt x="126" y="66"/>
                  </a:lnTo>
                  <a:lnTo>
                    <a:pt x="126" y="78"/>
                  </a:lnTo>
                  <a:lnTo>
                    <a:pt x="114" y="90"/>
                  </a:lnTo>
                  <a:lnTo>
                    <a:pt x="90" y="84"/>
                  </a:lnTo>
                  <a:lnTo>
                    <a:pt x="72" y="102"/>
                  </a:lnTo>
                  <a:lnTo>
                    <a:pt x="0" y="102"/>
                  </a:lnTo>
                  <a:lnTo>
                    <a:pt x="0" y="210"/>
                  </a:lnTo>
                  <a:lnTo>
                    <a:pt x="24" y="210"/>
                  </a:lnTo>
                  <a:lnTo>
                    <a:pt x="18" y="43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5" name="Freeform 22"/>
            <p:cNvSpPr>
              <a:spLocks/>
            </p:cNvSpPr>
            <p:nvPr/>
          </p:nvSpPr>
          <p:spPr bwMode="auto">
            <a:xfrm>
              <a:off x="4706" y="3448"/>
              <a:ext cx="113" cy="275"/>
            </a:xfrm>
            <a:custGeom>
              <a:avLst/>
              <a:gdLst>
                <a:gd name="T0" fmla="*/ 755 w 60"/>
                <a:gd name="T1" fmla="*/ 0 h 146"/>
                <a:gd name="T2" fmla="*/ 655 w 60"/>
                <a:gd name="T3" fmla="*/ 75 h 146"/>
                <a:gd name="T4" fmla="*/ 469 w 60"/>
                <a:gd name="T5" fmla="*/ 153 h 146"/>
                <a:gd name="T6" fmla="*/ 429 w 60"/>
                <a:gd name="T7" fmla="*/ 273 h 146"/>
                <a:gd name="T8" fmla="*/ 369 w 60"/>
                <a:gd name="T9" fmla="*/ 188 h 146"/>
                <a:gd name="T10" fmla="*/ 128 w 60"/>
                <a:gd name="T11" fmla="*/ 228 h 146"/>
                <a:gd name="T12" fmla="*/ 85 w 60"/>
                <a:gd name="T13" fmla="*/ 380 h 146"/>
                <a:gd name="T14" fmla="*/ 85 w 60"/>
                <a:gd name="T15" fmla="*/ 655 h 146"/>
                <a:gd name="T16" fmla="*/ 100 w 60"/>
                <a:gd name="T17" fmla="*/ 816 h 146"/>
                <a:gd name="T18" fmla="*/ 0 w 60"/>
                <a:gd name="T19" fmla="*/ 908 h 146"/>
                <a:gd name="T20" fmla="*/ 113 w 60"/>
                <a:gd name="T21" fmla="*/ 1136 h 146"/>
                <a:gd name="T22" fmla="*/ 228 w 60"/>
                <a:gd name="T23" fmla="*/ 1349 h 146"/>
                <a:gd name="T24" fmla="*/ 288 w 60"/>
                <a:gd name="T25" fmla="*/ 1550 h 146"/>
                <a:gd name="T26" fmla="*/ 341 w 60"/>
                <a:gd name="T27" fmla="*/ 1838 h 146"/>
                <a:gd name="T28" fmla="*/ 529 w 60"/>
                <a:gd name="T29" fmla="*/ 1678 h 146"/>
                <a:gd name="T30" fmla="*/ 716 w 60"/>
                <a:gd name="T31" fmla="*/ 1409 h 146"/>
                <a:gd name="T32" fmla="*/ 727 w 60"/>
                <a:gd name="T33" fmla="*/ 1096 h 146"/>
                <a:gd name="T34" fmla="*/ 514 w 60"/>
                <a:gd name="T35" fmla="*/ 614 h 146"/>
                <a:gd name="T36" fmla="*/ 716 w 60"/>
                <a:gd name="T37" fmla="*/ 341 h 146"/>
                <a:gd name="T38" fmla="*/ 595 w 60"/>
                <a:gd name="T39" fmla="*/ 266 h 146"/>
                <a:gd name="T40" fmla="*/ 755 w 60"/>
                <a:gd name="T41" fmla="*/ 0 h 14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"/>
                <a:gd name="T64" fmla="*/ 0 h 146"/>
                <a:gd name="T65" fmla="*/ 60 w 60"/>
                <a:gd name="T66" fmla="*/ 146 h 14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" h="146">
                  <a:moveTo>
                    <a:pt x="60" y="0"/>
                  </a:moveTo>
                  <a:lnTo>
                    <a:pt x="52" y="6"/>
                  </a:lnTo>
                  <a:lnTo>
                    <a:pt x="37" y="12"/>
                  </a:lnTo>
                  <a:lnTo>
                    <a:pt x="34" y="22"/>
                  </a:lnTo>
                  <a:lnTo>
                    <a:pt x="29" y="15"/>
                  </a:lnTo>
                  <a:lnTo>
                    <a:pt x="10" y="18"/>
                  </a:lnTo>
                  <a:lnTo>
                    <a:pt x="7" y="30"/>
                  </a:lnTo>
                  <a:lnTo>
                    <a:pt x="7" y="52"/>
                  </a:lnTo>
                  <a:lnTo>
                    <a:pt x="8" y="65"/>
                  </a:lnTo>
                  <a:lnTo>
                    <a:pt x="0" y="72"/>
                  </a:lnTo>
                  <a:lnTo>
                    <a:pt x="9" y="90"/>
                  </a:lnTo>
                  <a:lnTo>
                    <a:pt x="18" y="107"/>
                  </a:lnTo>
                  <a:lnTo>
                    <a:pt x="23" y="123"/>
                  </a:lnTo>
                  <a:lnTo>
                    <a:pt x="27" y="146"/>
                  </a:lnTo>
                  <a:lnTo>
                    <a:pt x="42" y="133"/>
                  </a:lnTo>
                  <a:lnTo>
                    <a:pt x="57" y="112"/>
                  </a:lnTo>
                  <a:lnTo>
                    <a:pt x="58" y="87"/>
                  </a:lnTo>
                  <a:lnTo>
                    <a:pt x="41" y="49"/>
                  </a:lnTo>
                  <a:lnTo>
                    <a:pt x="57" y="27"/>
                  </a:lnTo>
                  <a:lnTo>
                    <a:pt x="47" y="2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6" name="Freeform 23"/>
            <p:cNvSpPr>
              <a:spLocks/>
            </p:cNvSpPr>
            <p:nvPr/>
          </p:nvSpPr>
          <p:spPr bwMode="auto">
            <a:xfrm>
              <a:off x="4661" y="3633"/>
              <a:ext cx="47" cy="104"/>
            </a:xfrm>
            <a:custGeom>
              <a:avLst/>
              <a:gdLst>
                <a:gd name="T0" fmla="*/ 39 w 25"/>
                <a:gd name="T1" fmla="*/ 40 h 55"/>
                <a:gd name="T2" fmla="*/ 0 w 25"/>
                <a:gd name="T3" fmla="*/ 176 h 55"/>
                <a:gd name="T4" fmla="*/ 60 w 25"/>
                <a:gd name="T5" fmla="*/ 418 h 55"/>
                <a:gd name="T6" fmla="*/ 173 w 25"/>
                <a:gd name="T7" fmla="*/ 562 h 55"/>
                <a:gd name="T8" fmla="*/ 301 w 25"/>
                <a:gd name="T9" fmla="*/ 705 h 55"/>
                <a:gd name="T10" fmla="*/ 310 w 25"/>
                <a:gd name="T11" fmla="*/ 526 h 55"/>
                <a:gd name="T12" fmla="*/ 226 w 25"/>
                <a:gd name="T13" fmla="*/ 357 h 55"/>
                <a:gd name="T14" fmla="*/ 152 w 25"/>
                <a:gd name="T15" fmla="*/ 289 h 55"/>
                <a:gd name="T16" fmla="*/ 152 w 25"/>
                <a:gd name="T17" fmla="*/ 129 h 55"/>
                <a:gd name="T18" fmla="*/ 137 w 25"/>
                <a:gd name="T19" fmla="*/ 0 h 55"/>
                <a:gd name="T20" fmla="*/ 39 w 25"/>
                <a:gd name="T21" fmla="*/ 40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"/>
                <a:gd name="T34" fmla="*/ 0 h 55"/>
                <a:gd name="T35" fmla="*/ 25 w 25"/>
                <a:gd name="T36" fmla="*/ 55 h 5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" h="55">
                  <a:moveTo>
                    <a:pt x="3" y="3"/>
                  </a:moveTo>
                  <a:lnTo>
                    <a:pt x="0" y="14"/>
                  </a:lnTo>
                  <a:lnTo>
                    <a:pt x="5" y="33"/>
                  </a:lnTo>
                  <a:lnTo>
                    <a:pt x="14" y="44"/>
                  </a:lnTo>
                  <a:lnTo>
                    <a:pt x="24" y="55"/>
                  </a:lnTo>
                  <a:lnTo>
                    <a:pt x="25" y="41"/>
                  </a:lnTo>
                  <a:lnTo>
                    <a:pt x="18" y="28"/>
                  </a:lnTo>
                  <a:lnTo>
                    <a:pt x="12" y="23"/>
                  </a:lnTo>
                  <a:lnTo>
                    <a:pt x="12" y="10"/>
                  </a:lnTo>
                  <a:lnTo>
                    <a:pt x="11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387" name="Group 24"/>
            <p:cNvGrpSpPr>
              <a:grpSpLocks/>
            </p:cNvGrpSpPr>
            <p:nvPr/>
          </p:nvGrpSpPr>
          <p:grpSpPr bwMode="auto">
            <a:xfrm>
              <a:off x="3818" y="2736"/>
              <a:ext cx="1068" cy="1167"/>
              <a:chOff x="3818" y="2736"/>
              <a:chExt cx="1068" cy="1167"/>
            </a:xfrm>
          </p:grpSpPr>
          <p:grpSp>
            <p:nvGrpSpPr>
              <p:cNvPr id="11403" name="Group 25"/>
              <p:cNvGrpSpPr>
                <a:grpSpLocks/>
              </p:cNvGrpSpPr>
              <p:nvPr/>
            </p:nvGrpSpPr>
            <p:grpSpPr bwMode="auto">
              <a:xfrm>
                <a:off x="3818" y="2736"/>
                <a:ext cx="1068" cy="1167"/>
                <a:chOff x="3818" y="2736"/>
                <a:chExt cx="1068" cy="1167"/>
              </a:xfrm>
            </p:grpSpPr>
            <p:sp>
              <p:nvSpPr>
                <p:cNvPr id="11406" name="Freeform 26"/>
                <p:cNvSpPr>
                  <a:spLocks/>
                </p:cNvSpPr>
                <p:nvPr/>
              </p:nvSpPr>
              <p:spPr bwMode="auto">
                <a:xfrm>
                  <a:off x="3840" y="2736"/>
                  <a:ext cx="1046" cy="1161"/>
                </a:xfrm>
                <a:custGeom>
                  <a:avLst/>
                  <a:gdLst>
                    <a:gd name="T0" fmla="*/ 89 w 554"/>
                    <a:gd name="T1" fmla="*/ 0 h 615"/>
                    <a:gd name="T2" fmla="*/ 0 w 554"/>
                    <a:gd name="T3" fmla="*/ 5410 h 615"/>
                    <a:gd name="T4" fmla="*/ 213 w 554"/>
                    <a:gd name="T5" fmla="*/ 7768 h 615"/>
                    <a:gd name="T6" fmla="*/ 3821 w 554"/>
                    <a:gd name="T7" fmla="*/ 7812 h 615"/>
                    <a:gd name="T8" fmla="*/ 4054 w 554"/>
                    <a:gd name="T9" fmla="*/ 7495 h 615"/>
                    <a:gd name="T10" fmla="*/ 4395 w 554"/>
                    <a:gd name="T11" fmla="*/ 7227 h 615"/>
                    <a:gd name="T12" fmla="*/ 4093 w 554"/>
                    <a:gd name="T13" fmla="*/ 7238 h 615"/>
                    <a:gd name="T14" fmla="*/ 4954 w 554"/>
                    <a:gd name="T15" fmla="*/ 6692 h 615"/>
                    <a:gd name="T16" fmla="*/ 5049 w 554"/>
                    <a:gd name="T17" fmla="*/ 6251 h 615"/>
                    <a:gd name="T18" fmla="*/ 4131 w 554"/>
                    <a:gd name="T19" fmla="*/ 6183 h 615"/>
                    <a:gd name="T20" fmla="*/ 4477 w 554"/>
                    <a:gd name="T21" fmla="*/ 5382 h 615"/>
                    <a:gd name="T22" fmla="*/ 4737 w 554"/>
                    <a:gd name="T23" fmla="*/ 5350 h 615"/>
                    <a:gd name="T24" fmla="*/ 4320 w 554"/>
                    <a:gd name="T25" fmla="*/ 6054 h 615"/>
                    <a:gd name="T26" fmla="*/ 5440 w 554"/>
                    <a:gd name="T27" fmla="*/ 6137 h 615"/>
                    <a:gd name="T28" fmla="*/ 5625 w 554"/>
                    <a:gd name="T29" fmla="*/ 5267 h 615"/>
                    <a:gd name="T30" fmla="*/ 5910 w 554"/>
                    <a:gd name="T31" fmla="*/ 4825 h 615"/>
                    <a:gd name="T32" fmla="*/ 6708 w 554"/>
                    <a:gd name="T33" fmla="*/ 4480 h 615"/>
                    <a:gd name="T34" fmla="*/ 6708 w 554"/>
                    <a:gd name="T35" fmla="*/ 3251 h 615"/>
                    <a:gd name="T36" fmla="*/ 6980 w 554"/>
                    <a:gd name="T37" fmla="*/ 3645 h 615"/>
                    <a:gd name="T38" fmla="*/ 4994 w 554"/>
                    <a:gd name="T39" fmla="*/ 1357 h 615"/>
                    <a:gd name="T40" fmla="*/ 4705 w 554"/>
                    <a:gd name="T41" fmla="*/ 1971 h 615"/>
                    <a:gd name="T42" fmla="*/ 4018 w 554"/>
                    <a:gd name="T43" fmla="*/ 3447 h 615"/>
                    <a:gd name="T44" fmla="*/ 4524 w 554"/>
                    <a:gd name="T45" fmla="*/ 3660 h 615"/>
                    <a:gd name="T46" fmla="*/ 4920 w 554"/>
                    <a:gd name="T47" fmla="*/ 3674 h 615"/>
                    <a:gd name="T48" fmla="*/ 5398 w 554"/>
                    <a:gd name="T49" fmla="*/ 3275 h 615"/>
                    <a:gd name="T50" fmla="*/ 6299 w 554"/>
                    <a:gd name="T51" fmla="*/ 2962 h 615"/>
                    <a:gd name="T52" fmla="*/ 6671 w 554"/>
                    <a:gd name="T53" fmla="*/ 2590 h 615"/>
                    <a:gd name="T54" fmla="*/ 6482 w 554"/>
                    <a:gd name="T55" fmla="*/ 3075 h 615"/>
                    <a:gd name="T56" fmla="*/ 5083 w 554"/>
                    <a:gd name="T57" fmla="*/ 3761 h 615"/>
                    <a:gd name="T58" fmla="*/ 4509 w 554"/>
                    <a:gd name="T59" fmla="*/ 3987 h 615"/>
                    <a:gd name="T60" fmla="*/ 3993 w 554"/>
                    <a:gd name="T61" fmla="*/ 3874 h 615"/>
                    <a:gd name="T62" fmla="*/ 3580 w 554"/>
                    <a:gd name="T63" fmla="*/ 4151 h 615"/>
                    <a:gd name="T64" fmla="*/ 3580 w 554"/>
                    <a:gd name="T65" fmla="*/ 2834 h 615"/>
                    <a:gd name="T66" fmla="*/ 3821 w 554"/>
                    <a:gd name="T67" fmla="*/ 2790 h 615"/>
                    <a:gd name="T68" fmla="*/ 4539 w 554"/>
                    <a:gd name="T69" fmla="*/ 1144 h 615"/>
                    <a:gd name="T70" fmla="*/ 4866 w 554"/>
                    <a:gd name="T71" fmla="*/ 485 h 615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4"/>
                    <a:gd name="T109" fmla="*/ 0 h 615"/>
                    <a:gd name="T110" fmla="*/ 554 w 554"/>
                    <a:gd name="T111" fmla="*/ 615 h 615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4" h="615">
                      <a:moveTo>
                        <a:pt x="399" y="9"/>
                      </a:moveTo>
                      <a:lnTo>
                        <a:pt x="7" y="0"/>
                      </a:lnTo>
                      <a:lnTo>
                        <a:pt x="5" y="114"/>
                      </a:lnTo>
                      <a:lnTo>
                        <a:pt x="0" y="426"/>
                      </a:lnTo>
                      <a:lnTo>
                        <a:pt x="21" y="427"/>
                      </a:lnTo>
                      <a:lnTo>
                        <a:pt x="17" y="612"/>
                      </a:lnTo>
                      <a:lnTo>
                        <a:pt x="231" y="615"/>
                      </a:lnTo>
                      <a:lnTo>
                        <a:pt x="301" y="615"/>
                      </a:lnTo>
                      <a:lnTo>
                        <a:pt x="320" y="596"/>
                      </a:lnTo>
                      <a:lnTo>
                        <a:pt x="319" y="590"/>
                      </a:lnTo>
                      <a:lnTo>
                        <a:pt x="340" y="582"/>
                      </a:lnTo>
                      <a:lnTo>
                        <a:pt x="346" y="569"/>
                      </a:lnTo>
                      <a:lnTo>
                        <a:pt x="342" y="565"/>
                      </a:lnTo>
                      <a:lnTo>
                        <a:pt x="322" y="570"/>
                      </a:lnTo>
                      <a:lnTo>
                        <a:pt x="323" y="563"/>
                      </a:lnTo>
                      <a:lnTo>
                        <a:pt x="390" y="527"/>
                      </a:lnTo>
                      <a:lnTo>
                        <a:pt x="398" y="516"/>
                      </a:lnTo>
                      <a:lnTo>
                        <a:pt x="397" y="492"/>
                      </a:lnTo>
                      <a:lnTo>
                        <a:pt x="382" y="491"/>
                      </a:lnTo>
                      <a:lnTo>
                        <a:pt x="325" y="487"/>
                      </a:lnTo>
                      <a:lnTo>
                        <a:pt x="331" y="469"/>
                      </a:lnTo>
                      <a:lnTo>
                        <a:pt x="352" y="424"/>
                      </a:lnTo>
                      <a:lnTo>
                        <a:pt x="364" y="416"/>
                      </a:lnTo>
                      <a:lnTo>
                        <a:pt x="373" y="421"/>
                      </a:lnTo>
                      <a:lnTo>
                        <a:pt x="352" y="449"/>
                      </a:lnTo>
                      <a:lnTo>
                        <a:pt x="340" y="477"/>
                      </a:lnTo>
                      <a:lnTo>
                        <a:pt x="417" y="484"/>
                      </a:lnTo>
                      <a:lnTo>
                        <a:pt x="428" y="483"/>
                      </a:lnTo>
                      <a:lnTo>
                        <a:pt x="437" y="427"/>
                      </a:lnTo>
                      <a:lnTo>
                        <a:pt x="443" y="415"/>
                      </a:lnTo>
                      <a:lnTo>
                        <a:pt x="444" y="399"/>
                      </a:lnTo>
                      <a:lnTo>
                        <a:pt x="465" y="380"/>
                      </a:lnTo>
                      <a:lnTo>
                        <a:pt x="509" y="373"/>
                      </a:lnTo>
                      <a:lnTo>
                        <a:pt x="528" y="353"/>
                      </a:lnTo>
                      <a:lnTo>
                        <a:pt x="525" y="267"/>
                      </a:lnTo>
                      <a:lnTo>
                        <a:pt x="528" y="256"/>
                      </a:lnTo>
                      <a:lnTo>
                        <a:pt x="543" y="273"/>
                      </a:lnTo>
                      <a:lnTo>
                        <a:pt x="549" y="287"/>
                      </a:lnTo>
                      <a:lnTo>
                        <a:pt x="554" y="112"/>
                      </a:lnTo>
                      <a:lnTo>
                        <a:pt x="393" y="107"/>
                      </a:lnTo>
                      <a:lnTo>
                        <a:pt x="379" y="135"/>
                      </a:lnTo>
                      <a:lnTo>
                        <a:pt x="370" y="155"/>
                      </a:lnTo>
                      <a:lnTo>
                        <a:pt x="332" y="214"/>
                      </a:lnTo>
                      <a:lnTo>
                        <a:pt x="316" y="271"/>
                      </a:lnTo>
                      <a:lnTo>
                        <a:pt x="322" y="281"/>
                      </a:lnTo>
                      <a:lnTo>
                        <a:pt x="356" y="288"/>
                      </a:lnTo>
                      <a:lnTo>
                        <a:pt x="377" y="297"/>
                      </a:lnTo>
                      <a:lnTo>
                        <a:pt x="387" y="289"/>
                      </a:lnTo>
                      <a:lnTo>
                        <a:pt x="400" y="269"/>
                      </a:lnTo>
                      <a:lnTo>
                        <a:pt x="425" y="258"/>
                      </a:lnTo>
                      <a:lnTo>
                        <a:pt x="441" y="246"/>
                      </a:lnTo>
                      <a:lnTo>
                        <a:pt x="496" y="233"/>
                      </a:lnTo>
                      <a:lnTo>
                        <a:pt x="514" y="210"/>
                      </a:lnTo>
                      <a:lnTo>
                        <a:pt x="525" y="204"/>
                      </a:lnTo>
                      <a:lnTo>
                        <a:pt x="530" y="210"/>
                      </a:lnTo>
                      <a:lnTo>
                        <a:pt x="510" y="242"/>
                      </a:lnTo>
                      <a:lnTo>
                        <a:pt x="453" y="260"/>
                      </a:lnTo>
                      <a:lnTo>
                        <a:pt x="400" y="296"/>
                      </a:lnTo>
                      <a:lnTo>
                        <a:pt x="391" y="312"/>
                      </a:lnTo>
                      <a:lnTo>
                        <a:pt x="355" y="314"/>
                      </a:lnTo>
                      <a:lnTo>
                        <a:pt x="327" y="299"/>
                      </a:lnTo>
                      <a:lnTo>
                        <a:pt x="314" y="305"/>
                      </a:lnTo>
                      <a:lnTo>
                        <a:pt x="302" y="329"/>
                      </a:lnTo>
                      <a:lnTo>
                        <a:pt x="282" y="327"/>
                      </a:lnTo>
                      <a:lnTo>
                        <a:pt x="269" y="305"/>
                      </a:lnTo>
                      <a:lnTo>
                        <a:pt x="282" y="223"/>
                      </a:lnTo>
                      <a:lnTo>
                        <a:pt x="291" y="218"/>
                      </a:lnTo>
                      <a:lnTo>
                        <a:pt x="301" y="220"/>
                      </a:lnTo>
                      <a:lnTo>
                        <a:pt x="355" y="126"/>
                      </a:lnTo>
                      <a:lnTo>
                        <a:pt x="357" y="90"/>
                      </a:lnTo>
                      <a:lnTo>
                        <a:pt x="373" y="80"/>
                      </a:lnTo>
                      <a:lnTo>
                        <a:pt x="383" y="38"/>
                      </a:lnTo>
                      <a:lnTo>
                        <a:pt x="399" y="9"/>
                      </a:lnTo>
                      <a:close/>
                    </a:path>
                  </a:pathLst>
                </a:custGeom>
                <a:solidFill>
                  <a:srgbClr val="FFC9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07" name="Freeform 27"/>
                <p:cNvSpPr>
                  <a:spLocks/>
                </p:cNvSpPr>
                <p:nvPr/>
              </p:nvSpPr>
              <p:spPr bwMode="auto">
                <a:xfrm>
                  <a:off x="3818" y="2736"/>
                  <a:ext cx="1054" cy="1167"/>
                </a:xfrm>
                <a:custGeom>
                  <a:avLst/>
                  <a:gdLst>
                    <a:gd name="T0" fmla="*/ 153 w 558"/>
                    <a:gd name="T1" fmla="*/ 0 h 618"/>
                    <a:gd name="T2" fmla="*/ 0 w 558"/>
                    <a:gd name="T3" fmla="*/ 5414 h 618"/>
                    <a:gd name="T4" fmla="*/ 229 w 558"/>
                    <a:gd name="T5" fmla="*/ 7784 h 618"/>
                    <a:gd name="T6" fmla="*/ 3897 w 558"/>
                    <a:gd name="T7" fmla="*/ 7859 h 618"/>
                    <a:gd name="T8" fmla="*/ 4125 w 558"/>
                    <a:gd name="T9" fmla="*/ 7555 h 618"/>
                    <a:gd name="T10" fmla="*/ 4428 w 558"/>
                    <a:gd name="T11" fmla="*/ 7246 h 618"/>
                    <a:gd name="T12" fmla="*/ 4125 w 558"/>
                    <a:gd name="T13" fmla="*/ 7246 h 618"/>
                    <a:gd name="T14" fmla="*/ 5041 w 558"/>
                    <a:gd name="T15" fmla="*/ 6715 h 618"/>
                    <a:gd name="T16" fmla="*/ 5117 w 558"/>
                    <a:gd name="T17" fmla="*/ 6254 h 618"/>
                    <a:gd name="T18" fmla="*/ 4199 w 558"/>
                    <a:gd name="T19" fmla="*/ 6182 h 618"/>
                    <a:gd name="T20" fmla="*/ 4511 w 558"/>
                    <a:gd name="T21" fmla="*/ 5414 h 618"/>
                    <a:gd name="T22" fmla="*/ 4813 w 558"/>
                    <a:gd name="T23" fmla="*/ 5414 h 618"/>
                    <a:gd name="T24" fmla="*/ 4352 w 558"/>
                    <a:gd name="T25" fmla="*/ 6101 h 618"/>
                    <a:gd name="T26" fmla="*/ 5499 w 558"/>
                    <a:gd name="T27" fmla="*/ 6182 h 618"/>
                    <a:gd name="T28" fmla="*/ 5655 w 558"/>
                    <a:gd name="T29" fmla="*/ 5338 h 618"/>
                    <a:gd name="T30" fmla="*/ 5958 w 558"/>
                    <a:gd name="T31" fmla="*/ 4881 h 618"/>
                    <a:gd name="T32" fmla="*/ 6719 w 558"/>
                    <a:gd name="T33" fmla="*/ 4496 h 618"/>
                    <a:gd name="T34" fmla="*/ 6719 w 558"/>
                    <a:gd name="T35" fmla="*/ 3280 h 618"/>
                    <a:gd name="T36" fmla="*/ 7029 w 558"/>
                    <a:gd name="T37" fmla="*/ 3662 h 618"/>
                    <a:gd name="T38" fmla="*/ 5041 w 558"/>
                    <a:gd name="T39" fmla="*/ 1373 h 618"/>
                    <a:gd name="T40" fmla="*/ 4737 w 558"/>
                    <a:gd name="T41" fmla="*/ 1987 h 618"/>
                    <a:gd name="T42" fmla="*/ 4050 w 558"/>
                    <a:gd name="T43" fmla="*/ 3433 h 618"/>
                    <a:gd name="T44" fmla="*/ 4581 w 558"/>
                    <a:gd name="T45" fmla="*/ 3662 h 618"/>
                    <a:gd name="T46" fmla="*/ 4966 w 558"/>
                    <a:gd name="T47" fmla="*/ 3662 h 618"/>
                    <a:gd name="T48" fmla="*/ 5427 w 558"/>
                    <a:gd name="T49" fmla="*/ 3280 h 618"/>
                    <a:gd name="T50" fmla="*/ 6341 w 558"/>
                    <a:gd name="T51" fmla="*/ 2978 h 618"/>
                    <a:gd name="T52" fmla="*/ 6719 w 558"/>
                    <a:gd name="T53" fmla="*/ 2593 h 618"/>
                    <a:gd name="T54" fmla="*/ 6490 w 558"/>
                    <a:gd name="T55" fmla="*/ 3131 h 618"/>
                    <a:gd name="T56" fmla="*/ 5117 w 558"/>
                    <a:gd name="T57" fmla="*/ 3818 h 618"/>
                    <a:gd name="T58" fmla="*/ 4581 w 558"/>
                    <a:gd name="T59" fmla="*/ 4041 h 618"/>
                    <a:gd name="T60" fmla="*/ 4050 w 558"/>
                    <a:gd name="T61" fmla="*/ 3890 h 618"/>
                    <a:gd name="T62" fmla="*/ 3668 w 558"/>
                    <a:gd name="T63" fmla="*/ 4194 h 618"/>
                    <a:gd name="T64" fmla="*/ 3593 w 558"/>
                    <a:gd name="T65" fmla="*/ 2902 h 618"/>
                    <a:gd name="T66" fmla="*/ 3897 w 558"/>
                    <a:gd name="T67" fmla="*/ 2821 h 618"/>
                    <a:gd name="T68" fmla="*/ 4581 w 558"/>
                    <a:gd name="T69" fmla="*/ 1144 h 618"/>
                    <a:gd name="T70" fmla="*/ 4885 w 558"/>
                    <a:gd name="T71" fmla="*/ 531 h 618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8"/>
                    <a:gd name="T109" fmla="*/ 0 h 618"/>
                    <a:gd name="T110" fmla="*/ 558 w 558"/>
                    <a:gd name="T111" fmla="*/ 618 h 618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8" h="618">
                      <a:moveTo>
                        <a:pt x="402" y="12"/>
                      </a:moveTo>
                      <a:lnTo>
                        <a:pt x="12" y="0"/>
                      </a:lnTo>
                      <a:lnTo>
                        <a:pt x="6" y="114"/>
                      </a:lnTo>
                      <a:lnTo>
                        <a:pt x="0" y="426"/>
                      </a:lnTo>
                      <a:lnTo>
                        <a:pt x="24" y="426"/>
                      </a:lnTo>
                      <a:lnTo>
                        <a:pt x="18" y="612"/>
                      </a:lnTo>
                      <a:lnTo>
                        <a:pt x="234" y="618"/>
                      </a:lnTo>
                      <a:lnTo>
                        <a:pt x="306" y="618"/>
                      </a:lnTo>
                      <a:lnTo>
                        <a:pt x="324" y="600"/>
                      </a:lnTo>
                      <a:lnTo>
                        <a:pt x="324" y="594"/>
                      </a:lnTo>
                      <a:lnTo>
                        <a:pt x="342" y="582"/>
                      </a:lnTo>
                      <a:lnTo>
                        <a:pt x="348" y="570"/>
                      </a:lnTo>
                      <a:lnTo>
                        <a:pt x="342" y="564"/>
                      </a:lnTo>
                      <a:lnTo>
                        <a:pt x="324" y="570"/>
                      </a:lnTo>
                      <a:lnTo>
                        <a:pt x="324" y="564"/>
                      </a:lnTo>
                      <a:lnTo>
                        <a:pt x="396" y="528"/>
                      </a:lnTo>
                      <a:lnTo>
                        <a:pt x="402" y="516"/>
                      </a:lnTo>
                      <a:lnTo>
                        <a:pt x="402" y="492"/>
                      </a:lnTo>
                      <a:lnTo>
                        <a:pt x="384" y="492"/>
                      </a:lnTo>
                      <a:lnTo>
                        <a:pt x="330" y="486"/>
                      </a:lnTo>
                      <a:lnTo>
                        <a:pt x="336" y="474"/>
                      </a:lnTo>
                      <a:lnTo>
                        <a:pt x="354" y="426"/>
                      </a:lnTo>
                      <a:lnTo>
                        <a:pt x="366" y="420"/>
                      </a:lnTo>
                      <a:lnTo>
                        <a:pt x="378" y="426"/>
                      </a:lnTo>
                      <a:lnTo>
                        <a:pt x="354" y="450"/>
                      </a:lnTo>
                      <a:lnTo>
                        <a:pt x="342" y="480"/>
                      </a:lnTo>
                      <a:lnTo>
                        <a:pt x="420" y="486"/>
                      </a:lnTo>
                      <a:lnTo>
                        <a:pt x="432" y="486"/>
                      </a:lnTo>
                      <a:lnTo>
                        <a:pt x="438" y="426"/>
                      </a:lnTo>
                      <a:lnTo>
                        <a:pt x="444" y="420"/>
                      </a:lnTo>
                      <a:lnTo>
                        <a:pt x="450" y="402"/>
                      </a:lnTo>
                      <a:lnTo>
                        <a:pt x="468" y="384"/>
                      </a:lnTo>
                      <a:lnTo>
                        <a:pt x="510" y="378"/>
                      </a:lnTo>
                      <a:lnTo>
                        <a:pt x="528" y="354"/>
                      </a:lnTo>
                      <a:lnTo>
                        <a:pt x="528" y="270"/>
                      </a:lnTo>
                      <a:lnTo>
                        <a:pt x="528" y="258"/>
                      </a:lnTo>
                      <a:lnTo>
                        <a:pt x="546" y="276"/>
                      </a:lnTo>
                      <a:lnTo>
                        <a:pt x="552" y="288"/>
                      </a:lnTo>
                      <a:lnTo>
                        <a:pt x="558" y="114"/>
                      </a:lnTo>
                      <a:lnTo>
                        <a:pt x="396" y="108"/>
                      </a:lnTo>
                      <a:lnTo>
                        <a:pt x="384" y="138"/>
                      </a:lnTo>
                      <a:lnTo>
                        <a:pt x="372" y="156"/>
                      </a:lnTo>
                      <a:lnTo>
                        <a:pt x="336" y="216"/>
                      </a:lnTo>
                      <a:lnTo>
                        <a:pt x="318" y="270"/>
                      </a:lnTo>
                      <a:lnTo>
                        <a:pt x="324" y="282"/>
                      </a:lnTo>
                      <a:lnTo>
                        <a:pt x="360" y="288"/>
                      </a:lnTo>
                      <a:lnTo>
                        <a:pt x="378" y="300"/>
                      </a:lnTo>
                      <a:lnTo>
                        <a:pt x="390" y="288"/>
                      </a:lnTo>
                      <a:lnTo>
                        <a:pt x="402" y="270"/>
                      </a:lnTo>
                      <a:lnTo>
                        <a:pt x="426" y="258"/>
                      </a:lnTo>
                      <a:lnTo>
                        <a:pt x="444" y="246"/>
                      </a:lnTo>
                      <a:lnTo>
                        <a:pt x="498" y="234"/>
                      </a:lnTo>
                      <a:lnTo>
                        <a:pt x="516" y="210"/>
                      </a:lnTo>
                      <a:lnTo>
                        <a:pt x="528" y="204"/>
                      </a:lnTo>
                      <a:lnTo>
                        <a:pt x="534" y="210"/>
                      </a:lnTo>
                      <a:lnTo>
                        <a:pt x="510" y="246"/>
                      </a:lnTo>
                      <a:lnTo>
                        <a:pt x="456" y="264"/>
                      </a:lnTo>
                      <a:lnTo>
                        <a:pt x="402" y="300"/>
                      </a:lnTo>
                      <a:lnTo>
                        <a:pt x="396" y="312"/>
                      </a:lnTo>
                      <a:lnTo>
                        <a:pt x="360" y="318"/>
                      </a:lnTo>
                      <a:lnTo>
                        <a:pt x="330" y="300"/>
                      </a:lnTo>
                      <a:lnTo>
                        <a:pt x="318" y="306"/>
                      </a:lnTo>
                      <a:lnTo>
                        <a:pt x="306" y="330"/>
                      </a:lnTo>
                      <a:lnTo>
                        <a:pt x="288" y="330"/>
                      </a:lnTo>
                      <a:lnTo>
                        <a:pt x="270" y="306"/>
                      </a:lnTo>
                      <a:lnTo>
                        <a:pt x="282" y="228"/>
                      </a:lnTo>
                      <a:lnTo>
                        <a:pt x="294" y="222"/>
                      </a:lnTo>
                      <a:lnTo>
                        <a:pt x="306" y="222"/>
                      </a:lnTo>
                      <a:lnTo>
                        <a:pt x="360" y="126"/>
                      </a:lnTo>
                      <a:lnTo>
                        <a:pt x="360" y="90"/>
                      </a:lnTo>
                      <a:lnTo>
                        <a:pt x="378" y="84"/>
                      </a:lnTo>
                      <a:lnTo>
                        <a:pt x="384" y="42"/>
                      </a:lnTo>
                      <a:lnTo>
                        <a:pt x="402" y="1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404" name="Freeform 28"/>
              <p:cNvSpPr>
                <a:spLocks/>
              </p:cNvSpPr>
              <p:nvPr/>
            </p:nvSpPr>
            <p:spPr bwMode="auto">
              <a:xfrm>
                <a:off x="4702" y="3450"/>
                <a:ext cx="113" cy="272"/>
              </a:xfrm>
              <a:custGeom>
                <a:avLst/>
                <a:gdLst>
                  <a:gd name="T0" fmla="*/ 755 w 60"/>
                  <a:gd name="T1" fmla="*/ 0 h 144"/>
                  <a:gd name="T2" fmla="*/ 682 w 60"/>
                  <a:gd name="T3" fmla="*/ 76 h 144"/>
                  <a:gd name="T4" fmla="*/ 529 w 60"/>
                  <a:gd name="T5" fmla="*/ 153 h 144"/>
                  <a:gd name="T6" fmla="*/ 454 w 60"/>
                  <a:gd name="T7" fmla="*/ 304 h 144"/>
                  <a:gd name="T8" fmla="*/ 380 w 60"/>
                  <a:gd name="T9" fmla="*/ 153 h 144"/>
                  <a:gd name="T10" fmla="*/ 153 w 60"/>
                  <a:gd name="T11" fmla="*/ 229 h 144"/>
                  <a:gd name="T12" fmla="*/ 153 w 60"/>
                  <a:gd name="T13" fmla="*/ 385 h 144"/>
                  <a:gd name="T14" fmla="*/ 153 w 60"/>
                  <a:gd name="T15" fmla="*/ 689 h 144"/>
                  <a:gd name="T16" fmla="*/ 153 w 60"/>
                  <a:gd name="T17" fmla="*/ 842 h 144"/>
                  <a:gd name="T18" fmla="*/ 0 w 60"/>
                  <a:gd name="T19" fmla="*/ 916 h 144"/>
                  <a:gd name="T20" fmla="*/ 153 w 60"/>
                  <a:gd name="T21" fmla="*/ 1145 h 144"/>
                  <a:gd name="T22" fmla="*/ 228 w 60"/>
                  <a:gd name="T23" fmla="*/ 1373 h 144"/>
                  <a:gd name="T24" fmla="*/ 301 w 60"/>
                  <a:gd name="T25" fmla="*/ 1530 h 144"/>
                  <a:gd name="T26" fmla="*/ 380 w 60"/>
                  <a:gd name="T27" fmla="*/ 1834 h 144"/>
                  <a:gd name="T28" fmla="*/ 529 w 60"/>
                  <a:gd name="T29" fmla="*/ 1677 h 144"/>
                  <a:gd name="T30" fmla="*/ 755 w 60"/>
                  <a:gd name="T31" fmla="*/ 1373 h 144"/>
                  <a:gd name="T32" fmla="*/ 755 w 60"/>
                  <a:gd name="T33" fmla="*/ 1071 h 144"/>
                  <a:gd name="T34" fmla="*/ 529 w 60"/>
                  <a:gd name="T35" fmla="*/ 614 h 144"/>
                  <a:gd name="T36" fmla="*/ 755 w 60"/>
                  <a:gd name="T37" fmla="*/ 304 h 144"/>
                  <a:gd name="T38" fmla="*/ 603 w 60"/>
                  <a:gd name="T39" fmla="*/ 229 h 144"/>
                  <a:gd name="T40" fmla="*/ 755 w 60"/>
                  <a:gd name="T41" fmla="*/ 0 h 14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0"/>
                  <a:gd name="T64" fmla="*/ 0 h 144"/>
                  <a:gd name="T65" fmla="*/ 60 w 60"/>
                  <a:gd name="T66" fmla="*/ 144 h 14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0" h="144">
                    <a:moveTo>
                      <a:pt x="60" y="0"/>
                    </a:moveTo>
                    <a:lnTo>
                      <a:pt x="54" y="6"/>
                    </a:lnTo>
                    <a:lnTo>
                      <a:pt x="42" y="12"/>
                    </a:lnTo>
                    <a:lnTo>
                      <a:pt x="36" y="24"/>
                    </a:lnTo>
                    <a:lnTo>
                      <a:pt x="30" y="12"/>
                    </a:lnTo>
                    <a:lnTo>
                      <a:pt x="12" y="18"/>
                    </a:lnTo>
                    <a:lnTo>
                      <a:pt x="12" y="30"/>
                    </a:lnTo>
                    <a:lnTo>
                      <a:pt x="12" y="54"/>
                    </a:lnTo>
                    <a:lnTo>
                      <a:pt x="12" y="66"/>
                    </a:lnTo>
                    <a:lnTo>
                      <a:pt x="0" y="72"/>
                    </a:lnTo>
                    <a:lnTo>
                      <a:pt x="12" y="90"/>
                    </a:lnTo>
                    <a:lnTo>
                      <a:pt x="18" y="108"/>
                    </a:lnTo>
                    <a:lnTo>
                      <a:pt x="24" y="120"/>
                    </a:lnTo>
                    <a:lnTo>
                      <a:pt x="30" y="144"/>
                    </a:lnTo>
                    <a:lnTo>
                      <a:pt x="42" y="132"/>
                    </a:lnTo>
                    <a:lnTo>
                      <a:pt x="60" y="108"/>
                    </a:lnTo>
                    <a:lnTo>
                      <a:pt x="60" y="84"/>
                    </a:lnTo>
                    <a:lnTo>
                      <a:pt x="42" y="48"/>
                    </a:lnTo>
                    <a:lnTo>
                      <a:pt x="60" y="24"/>
                    </a:lnTo>
                    <a:lnTo>
                      <a:pt x="48" y="18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05" name="Freeform 29"/>
              <p:cNvSpPr>
                <a:spLocks/>
              </p:cNvSpPr>
              <p:nvPr/>
            </p:nvSpPr>
            <p:spPr bwMode="auto">
              <a:xfrm>
                <a:off x="4657" y="3631"/>
                <a:ext cx="56" cy="102"/>
              </a:xfrm>
              <a:custGeom>
                <a:avLst/>
                <a:gdLst>
                  <a:gd name="T0" fmla="*/ 73 w 30"/>
                  <a:gd name="T1" fmla="*/ 76 h 54"/>
                  <a:gd name="T2" fmla="*/ 0 w 30"/>
                  <a:gd name="T3" fmla="*/ 153 h 54"/>
                  <a:gd name="T4" fmla="*/ 73 w 30"/>
                  <a:gd name="T5" fmla="*/ 457 h 54"/>
                  <a:gd name="T6" fmla="*/ 220 w 30"/>
                  <a:gd name="T7" fmla="*/ 531 h 54"/>
                  <a:gd name="T8" fmla="*/ 293 w 30"/>
                  <a:gd name="T9" fmla="*/ 689 h 54"/>
                  <a:gd name="T10" fmla="*/ 366 w 30"/>
                  <a:gd name="T11" fmla="*/ 531 h 54"/>
                  <a:gd name="T12" fmla="*/ 220 w 30"/>
                  <a:gd name="T13" fmla="*/ 385 h 54"/>
                  <a:gd name="T14" fmla="*/ 144 w 30"/>
                  <a:gd name="T15" fmla="*/ 304 h 54"/>
                  <a:gd name="T16" fmla="*/ 144 w 30"/>
                  <a:gd name="T17" fmla="*/ 153 h 54"/>
                  <a:gd name="T18" fmla="*/ 144 w 30"/>
                  <a:gd name="T19" fmla="*/ 0 h 54"/>
                  <a:gd name="T20" fmla="*/ 73 w 30"/>
                  <a:gd name="T21" fmla="*/ 76 h 5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0"/>
                  <a:gd name="T34" fmla="*/ 0 h 54"/>
                  <a:gd name="T35" fmla="*/ 30 w 30"/>
                  <a:gd name="T36" fmla="*/ 54 h 5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0" h="54">
                    <a:moveTo>
                      <a:pt x="6" y="6"/>
                    </a:moveTo>
                    <a:lnTo>
                      <a:pt x="0" y="12"/>
                    </a:lnTo>
                    <a:lnTo>
                      <a:pt x="6" y="36"/>
                    </a:lnTo>
                    <a:lnTo>
                      <a:pt x="18" y="42"/>
                    </a:lnTo>
                    <a:lnTo>
                      <a:pt x="24" y="54"/>
                    </a:lnTo>
                    <a:lnTo>
                      <a:pt x="30" y="42"/>
                    </a:lnTo>
                    <a:lnTo>
                      <a:pt x="18" y="30"/>
                    </a:lnTo>
                    <a:lnTo>
                      <a:pt x="12" y="24"/>
                    </a:lnTo>
                    <a:lnTo>
                      <a:pt x="12" y="12"/>
                    </a:lnTo>
                    <a:lnTo>
                      <a:pt x="12" y="0"/>
                    </a:lnTo>
                    <a:lnTo>
                      <a:pt x="6" y="6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88" name="Freeform 30"/>
            <p:cNvSpPr>
              <a:spLocks/>
            </p:cNvSpPr>
            <p:nvPr/>
          </p:nvSpPr>
          <p:spPr bwMode="auto">
            <a:xfrm>
              <a:off x="4181" y="5445"/>
              <a:ext cx="1560" cy="1213"/>
            </a:xfrm>
            <a:custGeom>
              <a:avLst/>
              <a:gdLst>
                <a:gd name="T0" fmla="*/ 10508 w 826"/>
                <a:gd name="T1" fmla="*/ 100 h 642"/>
                <a:gd name="T2" fmla="*/ 60 w 826"/>
                <a:gd name="T3" fmla="*/ 0 h 642"/>
                <a:gd name="T4" fmla="*/ 60 w 826"/>
                <a:gd name="T5" fmla="*/ 15 h 642"/>
                <a:gd name="T6" fmla="*/ 0 w 826"/>
                <a:gd name="T7" fmla="*/ 3684 h 642"/>
                <a:gd name="T8" fmla="*/ 531 w 826"/>
                <a:gd name="T9" fmla="*/ 3299 h 642"/>
                <a:gd name="T10" fmla="*/ 1220 w 826"/>
                <a:gd name="T11" fmla="*/ 3055 h 642"/>
                <a:gd name="T12" fmla="*/ 1220 w 826"/>
                <a:gd name="T13" fmla="*/ 3210 h 642"/>
                <a:gd name="T14" fmla="*/ 1220 w 826"/>
                <a:gd name="T15" fmla="*/ 3412 h 642"/>
                <a:gd name="T16" fmla="*/ 1541 w 826"/>
                <a:gd name="T17" fmla="*/ 3391 h 642"/>
                <a:gd name="T18" fmla="*/ 1887 w 826"/>
                <a:gd name="T19" fmla="*/ 3684 h 642"/>
                <a:gd name="T20" fmla="*/ 2417 w 826"/>
                <a:gd name="T21" fmla="*/ 4270 h 642"/>
                <a:gd name="T22" fmla="*/ 3192 w 826"/>
                <a:gd name="T23" fmla="*/ 4499 h 642"/>
                <a:gd name="T24" fmla="*/ 3449 w 826"/>
                <a:gd name="T25" fmla="*/ 4423 h 642"/>
                <a:gd name="T26" fmla="*/ 3464 w 826"/>
                <a:gd name="T27" fmla="*/ 5355 h 642"/>
                <a:gd name="T28" fmla="*/ 3881 w 826"/>
                <a:gd name="T29" fmla="*/ 6362 h 642"/>
                <a:gd name="T30" fmla="*/ 4283 w 826"/>
                <a:gd name="T31" fmla="*/ 6794 h 642"/>
                <a:gd name="T32" fmla="*/ 4238 w 826"/>
                <a:gd name="T33" fmla="*/ 7469 h 642"/>
                <a:gd name="T34" fmla="*/ 4338 w 826"/>
                <a:gd name="T35" fmla="*/ 8183 h 642"/>
                <a:gd name="T36" fmla="*/ 4852 w 826"/>
                <a:gd name="T37" fmla="*/ 8055 h 642"/>
                <a:gd name="T38" fmla="*/ 5065 w 826"/>
                <a:gd name="T39" fmla="*/ 7811 h 642"/>
                <a:gd name="T40" fmla="*/ 5141 w 826"/>
                <a:gd name="T41" fmla="*/ 7318 h 642"/>
                <a:gd name="T42" fmla="*/ 5354 w 826"/>
                <a:gd name="T43" fmla="*/ 7061 h 642"/>
                <a:gd name="T44" fmla="*/ 6246 w 826"/>
                <a:gd name="T45" fmla="*/ 7047 h 642"/>
                <a:gd name="T46" fmla="*/ 6973 w 826"/>
                <a:gd name="T47" fmla="*/ 6590 h 642"/>
                <a:gd name="T48" fmla="*/ 7390 w 826"/>
                <a:gd name="T49" fmla="*/ 6233 h 642"/>
                <a:gd name="T50" fmla="*/ 7719 w 826"/>
                <a:gd name="T51" fmla="*/ 6246 h 642"/>
                <a:gd name="T52" fmla="*/ 8474 w 826"/>
                <a:gd name="T53" fmla="*/ 6537 h 642"/>
                <a:gd name="T54" fmla="*/ 9075 w 826"/>
                <a:gd name="T55" fmla="*/ 6590 h 642"/>
                <a:gd name="T56" fmla="*/ 9621 w 826"/>
                <a:gd name="T57" fmla="*/ 6065 h 642"/>
                <a:gd name="T58" fmla="*/ 9766 w 826"/>
                <a:gd name="T59" fmla="*/ 5430 h 642"/>
                <a:gd name="T60" fmla="*/ 10066 w 826"/>
                <a:gd name="T61" fmla="*/ 5113 h 642"/>
                <a:gd name="T62" fmla="*/ 10448 w 826"/>
                <a:gd name="T63" fmla="*/ 4969 h 642"/>
                <a:gd name="T64" fmla="*/ 10508 w 826"/>
                <a:gd name="T65" fmla="*/ 100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6"/>
                <a:gd name="T100" fmla="*/ 0 h 642"/>
                <a:gd name="T101" fmla="*/ 826 w 826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6" h="642">
                  <a:moveTo>
                    <a:pt x="826" y="8"/>
                  </a:moveTo>
                  <a:lnTo>
                    <a:pt x="5" y="0"/>
                  </a:lnTo>
                  <a:lnTo>
                    <a:pt x="5" y="1"/>
                  </a:lnTo>
                  <a:lnTo>
                    <a:pt x="0" y="289"/>
                  </a:lnTo>
                  <a:lnTo>
                    <a:pt x="42" y="259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68"/>
                  </a:lnTo>
                  <a:lnTo>
                    <a:pt x="121" y="266"/>
                  </a:lnTo>
                  <a:lnTo>
                    <a:pt x="148" y="289"/>
                  </a:lnTo>
                  <a:lnTo>
                    <a:pt x="190" y="335"/>
                  </a:lnTo>
                  <a:lnTo>
                    <a:pt x="251" y="353"/>
                  </a:lnTo>
                  <a:lnTo>
                    <a:pt x="271" y="347"/>
                  </a:lnTo>
                  <a:lnTo>
                    <a:pt x="272" y="420"/>
                  </a:lnTo>
                  <a:lnTo>
                    <a:pt x="305" y="499"/>
                  </a:lnTo>
                  <a:lnTo>
                    <a:pt x="337" y="533"/>
                  </a:lnTo>
                  <a:lnTo>
                    <a:pt x="333" y="586"/>
                  </a:lnTo>
                  <a:lnTo>
                    <a:pt x="341" y="642"/>
                  </a:lnTo>
                  <a:lnTo>
                    <a:pt x="381" y="632"/>
                  </a:lnTo>
                  <a:lnTo>
                    <a:pt x="398" y="613"/>
                  </a:lnTo>
                  <a:lnTo>
                    <a:pt x="404" y="574"/>
                  </a:lnTo>
                  <a:lnTo>
                    <a:pt x="421" y="554"/>
                  </a:lnTo>
                  <a:lnTo>
                    <a:pt x="491" y="553"/>
                  </a:lnTo>
                  <a:lnTo>
                    <a:pt x="548" y="517"/>
                  </a:lnTo>
                  <a:lnTo>
                    <a:pt x="581" y="489"/>
                  </a:lnTo>
                  <a:lnTo>
                    <a:pt x="607" y="490"/>
                  </a:lnTo>
                  <a:lnTo>
                    <a:pt x="666" y="513"/>
                  </a:lnTo>
                  <a:lnTo>
                    <a:pt x="713" y="517"/>
                  </a:lnTo>
                  <a:lnTo>
                    <a:pt x="756" y="476"/>
                  </a:lnTo>
                  <a:lnTo>
                    <a:pt x="768" y="426"/>
                  </a:lnTo>
                  <a:lnTo>
                    <a:pt x="791" y="401"/>
                  </a:lnTo>
                  <a:lnTo>
                    <a:pt x="821" y="390"/>
                  </a:lnTo>
                  <a:lnTo>
                    <a:pt x="826" y="8"/>
                  </a:lnTo>
                  <a:close/>
                </a:path>
              </a:pathLst>
            </a:custGeom>
            <a:solidFill>
              <a:srgbClr val="FFBB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9" name="Freeform 31"/>
            <p:cNvSpPr>
              <a:spLocks/>
            </p:cNvSpPr>
            <p:nvPr/>
          </p:nvSpPr>
          <p:spPr bwMode="auto">
            <a:xfrm>
              <a:off x="4181" y="5443"/>
              <a:ext cx="1563" cy="1213"/>
            </a:xfrm>
            <a:custGeom>
              <a:avLst/>
              <a:gdLst>
                <a:gd name="T0" fmla="*/ 10512 w 828"/>
                <a:gd name="T1" fmla="*/ 76 h 642"/>
                <a:gd name="T2" fmla="*/ 76 w 828"/>
                <a:gd name="T3" fmla="*/ 0 h 642"/>
                <a:gd name="T4" fmla="*/ 76 w 828"/>
                <a:gd name="T5" fmla="*/ 0 h 642"/>
                <a:gd name="T6" fmla="*/ 0 w 828"/>
                <a:gd name="T7" fmla="*/ 3669 h 642"/>
                <a:gd name="T8" fmla="*/ 530 w 828"/>
                <a:gd name="T9" fmla="*/ 3284 h 642"/>
                <a:gd name="T10" fmla="*/ 1219 w 828"/>
                <a:gd name="T11" fmla="*/ 3055 h 642"/>
                <a:gd name="T12" fmla="*/ 1219 w 828"/>
                <a:gd name="T13" fmla="*/ 3210 h 642"/>
                <a:gd name="T14" fmla="*/ 1219 w 828"/>
                <a:gd name="T15" fmla="*/ 3441 h 642"/>
                <a:gd name="T16" fmla="*/ 1529 w 828"/>
                <a:gd name="T17" fmla="*/ 3367 h 642"/>
                <a:gd name="T18" fmla="*/ 1903 w 828"/>
                <a:gd name="T19" fmla="*/ 3669 h 642"/>
                <a:gd name="T20" fmla="*/ 2433 w 828"/>
                <a:gd name="T21" fmla="*/ 4283 h 642"/>
                <a:gd name="T22" fmla="*/ 3203 w 828"/>
                <a:gd name="T23" fmla="*/ 4512 h 642"/>
                <a:gd name="T24" fmla="*/ 3432 w 828"/>
                <a:gd name="T25" fmla="*/ 4438 h 642"/>
                <a:gd name="T26" fmla="*/ 3432 w 828"/>
                <a:gd name="T27" fmla="*/ 5355 h 642"/>
                <a:gd name="T28" fmla="*/ 3887 w 828"/>
                <a:gd name="T29" fmla="*/ 6347 h 642"/>
                <a:gd name="T30" fmla="*/ 4266 w 828"/>
                <a:gd name="T31" fmla="*/ 6804 h 642"/>
                <a:gd name="T32" fmla="*/ 4266 w 828"/>
                <a:gd name="T33" fmla="*/ 7493 h 642"/>
                <a:gd name="T34" fmla="*/ 4344 w 828"/>
                <a:gd name="T35" fmla="*/ 8183 h 642"/>
                <a:gd name="T36" fmla="*/ 4804 w 828"/>
                <a:gd name="T37" fmla="*/ 8024 h 642"/>
                <a:gd name="T38" fmla="*/ 5031 w 828"/>
                <a:gd name="T39" fmla="*/ 7796 h 642"/>
                <a:gd name="T40" fmla="*/ 5106 w 828"/>
                <a:gd name="T41" fmla="*/ 7340 h 642"/>
                <a:gd name="T42" fmla="*/ 5335 w 828"/>
                <a:gd name="T43" fmla="*/ 7036 h 642"/>
                <a:gd name="T44" fmla="*/ 6250 w 828"/>
                <a:gd name="T45" fmla="*/ 7036 h 642"/>
                <a:gd name="T46" fmla="*/ 6933 w 828"/>
                <a:gd name="T47" fmla="*/ 6575 h 642"/>
                <a:gd name="T48" fmla="*/ 7394 w 828"/>
                <a:gd name="T49" fmla="*/ 6273 h 642"/>
                <a:gd name="T50" fmla="*/ 7696 w 828"/>
                <a:gd name="T51" fmla="*/ 6273 h 642"/>
                <a:gd name="T52" fmla="*/ 8455 w 828"/>
                <a:gd name="T53" fmla="*/ 6575 h 642"/>
                <a:gd name="T54" fmla="*/ 9068 w 828"/>
                <a:gd name="T55" fmla="*/ 6575 h 642"/>
                <a:gd name="T56" fmla="*/ 9599 w 828"/>
                <a:gd name="T57" fmla="*/ 6044 h 642"/>
                <a:gd name="T58" fmla="*/ 9754 w 828"/>
                <a:gd name="T59" fmla="*/ 5430 h 642"/>
                <a:gd name="T60" fmla="*/ 10056 w 828"/>
                <a:gd name="T61" fmla="*/ 5126 h 642"/>
                <a:gd name="T62" fmla="*/ 10441 w 828"/>
                <a:gd name="T63" fmla="*/ 4969 h 642"/>
                <a:gd name="T64" fmla="*/ 10512 w 828"/>
                <a:gd name="T65" fmla="*/ 76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8"/>
                <a:gd name="T100" fmla="*/ 0 h 642"/>
                <a:gd name="T101" fmla="*/ 828 w 828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8" h="642">
                  <a:moveTo>
                    <a:pt x="828" y="6"/>
                  </a:moveTo>
                  <a:lnTo>
                    <a:pt x="6" y="0"/>
                  </a:lnTo>
                  <a:lnTo>
                    <a:pt x="0" y="288"/>
                  </a:lnTo>
                  <a:lnTo>
                    <a:pt x="42" y="258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70"/>
                  </a:lnTo>
                  <a:lnTo>
                    <a:pt x="120" y="264"/>
                  </a:lnTo>
                  <a:lnTo>
                    <a:pt x="150" y="288"/>
                  </a:lnTo>
                  <a:lnTo>
                    <a:pt x="192" y="336"/>
                  </a:lnTo>
                  <a:lnTo>
                    <a:pt x="252" y="354"/>
                  </a:lnTo>
                  <a:lnTo>
                    <a:pt x="270" y="348"/>
                  </a:lnTo>
                  <a:lnTo>
                    <a:pt x="270" y="420"/>
                  </a:lnTo>
                  <a:lnTo>
                    <a:pt x="306" y="498"/>
                  </a:lnTo>
                  <a:lnTo>
                    <a:pt x="336" y="534"/>
                  </a:lnTo>
                  <a:lnTo>
                    <a:pt x="336" y="588"/>
                  </a:lnTo>
                  <a:lnTo>
                    <a:pt x="342" y="642"/>
                  </a:lnTo>
                  <a:lnTo>
                    <a:pt x="378" y="630"/>
                  </a:lnTo>
                  <a:lnTo>
                    <a:pt x="396" y="612"/>
                  </a:lnTo>
                  <a:lnTo>
                    <a:pt x="402" y="576"/>
                  </a:lnTo>
                  <a:lnTo>
                    <a:pt x="420" y="552"/>
                  </a:lnTo>
                  <a:lnTo>
                    <a:pt x="492" y="552"/>
                  </a:lnTo>
                  <a:lnTo>
                    <a:pt x="546" y="516"/>
                  </a:lnTo>
                  <a:lnTo>
                    <a:pt x="582" y="492"/>
                  </a:lnTo>
                  <a:lnTo>
                    <a:pt x="606" y="492"/>
                  </a:lnTo>
                  <a:lnTo>
                    <a:pt x="666" y="516"/>
                  </a:lnTo>
                  <a:lnTo>
                    <a:pt x="714" y="516"/>
                  </a:lnTo>
                  <a:lnTo>
                    <a:pt x="756" y="474"/>
                  </a:lnTo>
                  <a:lnTo>
                    <a:pt x="768" y="426"/>
                  </a:lnTo>
                  <a:lnTo>
                    <a:pt x="792" y="402"/>
                  </a:lnTo>
                  <a:lnTo>
                    <a:pt x="822" y="390"/>
                  </a:lnTo>
                  <a:lnTo>
                    <a:pt x="82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0" name="Freeform 32"/>
            <p:cNvSpPr>
              <a:spLocks/>
            </p:cNvSpPr>
            <p:nvPr/>
          </p:nvSpPr>
          <p:spPr bwMode="auto">
            <a:xfrm>
              <a:off x="2153" y="1520"/>
              <a:ext cx="3017" cy="1437"/>
            </a:xfrm>
            <a:custGeom>
              <a:avLst/>
              <a:gdLst>
                <a:gd name="T0" fmla="*/ 19690 w 1598"/>
                <a:gd name="T1" fmla="*/ 2934 h 761"/>
                <a:gd name="T2" fmla="*/ 19794 w 1598"/>
                <a:gd name="T3" fmla="*/ 3495 h 761"/>
                <a:gd name="T4" fmla="*/ 20190 w 1598"/>
                <a:gd name="T5" fmla="*/ 3220 h 761"/>
                <a:gd name="T6" fmla="*/ 20099 w 1598"/>
                <a:gd name="T7" fmla="*/ 3722 h 761"/>
                <a:gd name="T8" fmla="*/ 20115 w 1598"/>
                <a:gd name="T9" fmla="*/ 4364 h 761"/>
                <a:gd name="T10" fmla="*/ 19605 w 1598"/>
                <a:gd name="T11" fmla="*/ 4611 h 761"/>
                <a:gd name="T12" fmla="*/ 18903 w 1598"/>
                <a:gd name="T13" fmla="*/ 4996 h 761"/>
                <a:gd name="T14" fmla="*/ 18529 w 1598"/>
                <a:gd name="T15" fmla="*/ 6369 h 761"/>
                <a:gd name="T16" fmla="*/ 18432 w 1598"/>
                <a:gd name="T17" fmla="*/ 5095 h 761"/>
                <a:gd name="T18" fmla="*/ 18372 w 1598"/>
                <a:gd name="T19" fmla="*/ 4311 h 761"/>
                <a:gd name="T20" fmla="*/ 18028 w 1598"/>
                <a:gd name="T21" fmla="*/ 5266 h 761"/>
                <a:gd name="T22" fmla="*/ 17826 w 1598"/>
                <a:gd name="T23" fmla="*/ 5199 h 761"/>
                <a:gd name="T24" fmla="*/ 17741 w 1598"/>
                <a:gd name="T25" fmla="*/ 4896 h 761"/>
                <a:gd name="T26" fmla="*/ 17726 w 1598"/>
                <a:gd name="T27" fmla="*/ 5580 h 761"/>
                <a:gd name="T28" fmla="*/ 17741 w 1598"/>
                <a:gd name="T29" fmla="*/ 6154 h 761"/>
                <a:gd name="T30" fmla="*/ 17485 w 1598"/>
                <a:gd name="T31" fmla="*/ 7398 h 761"/>
                <a:gd name="T32" fmla="*/ 16567 w 1598"/>
                <a:gd name="T33" fmla="*/ 8012 h 761"/>
                <a:gd name="T34" fmla="*/ 11332 w 1598"/>
                <a:gd name="T35" fmla="*/ 8216 h 761"/>
                <a:gd name="T36" fmla="*/ 5524 w 1598"/>
                <a:gd name="T37" fmla="*/ 9613 h 761"/>
                <a:gd name="T38" fmla="*/ 2630 w 1598"/>
                <a:gd name="T39" fmla="*/ 9104 h 761"/>
                <a:gd name="T40" fmla="*/ 2120 w 1598"/>
                <a:gd name="T41" fmla="*/ 8658 h 761"/>
                <a:gd name="T42" fmla="*/ 1871 w 1598"/>
                <a:gd name="T43" fmla="*/ 7285 h 761"/>
                <a:gd name="T44" fmla="*/ 1529 w 1598"/>
                <a:gd name="T45" fmla="*/ 5623 h 761"/>
                <a:gd name="T46" fmla="*/ 1003 w 1598"/>
                <a:gd name="T47" fmla="*/ 5580 h 761"/>
                <a:gd name="T48" fmla="*/ 1191 w 1598"/>
                <a:gd name="T49" fmla="*/ 5380 h 761"/>
                <a:gd name="T50" fmla="*/ 699 w 1598"/>
                <a:gd name="T51" fmla="*/ 4424 h 761"/>
                <a:gd name="T52" fmla="*/ 16960 w 1598"/>
                <a:gd name="T53" fmla="*/ 4351 h 761"/>
                <a:gd name="T54" fmla="*/ 17269 w 1598"/>
                <a:gd name="T55" fmla="*/ 1259 h 761"/>
                <a:gd name="T56" fmla="*/ 17915 w 1598"/>
                <a:gd name="T57" fmla="*/ 1743 h 761"/>
                <a:gd name="T58" fmla="*/ 17787 w 1598"/>
                <a:gd name="T59" fmla="*/ 2377 h 761"/>
                <a:gd name="T60" fmla="*/ 18144 w 1598"/>
                <a:gd name="T61" fmla="*/ 2304 h 761"/>
                <a:gd name="T62" fmla="*/ 18183 w 1598"/>
                <a:gd name="T63" fmla="*/ 1601 h 761"/>
                <a:gd name="T64" fmla="*/ 17558 w 1598"/>
                <a:gd name="T65" fmla="*/ 1105 h 761"/>
                <a:gd name="T66" fmla="*/ 17687 w 1598"/>
                <a:gd name="T67" fmla="*/ 457 h 761"/>
                <a:gd name="T68" fmla="*/ 18984 w 1598"/>
                <a:gd name="T69" fmla="*/ 0 h 761"/>
                <a:gd name="T70" fmla="*/ 19031 w 1598"/>
                <a:gd name="T71" fmla="*/ 332 h 761"/>
                <a:gd name="T72" fmla="*/ 18538 w 1598"/>
                <a:gd name="T73" fmla="*/ 976 h 761"/>
                <a:gd name="T74" fmla="*/ 19273 w 1598"/>
                <a:gd name="T75" fmla="*/ 1730 h 761"/>
                <a:gd name="T76" fmla="*/ 19901 w 1598"/>
                <a:gd name="T77" fmla="*/ 2646 h 76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8"/>
                <a:gd name="T118" fmla="*/ 0 h 761"/>
                <a:gd name="T119" fmla="*/ 1598 w 1598"/>
                <a:gd name="T120" fmla="*/ 761 h 76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8" h="761">
                  <a:moveTo>
                    <a:pt x="1566" y="208"/>
                  </a:moveTo>
                  <a:lnTo>
                    <a:pt x="1550" y="231"/>
                  </a:lnTo>
                  <a:lnTo>
                    <a:pt x="1560" y="241"/>
                  </a:lnTo>
                  <a:lnTo>
                    <a:pt x="1558" y="275"/>
                  </a:lnTo>
                  <a:lnTo>
                    <a:pt x="1569" y="278"/>
                  </a:lnTo>
                  <a:lnTo>
                    <a:pt x="1589" y="253"/>
                  </a:lnTo>
                  <a:lnTo>
                    <a:pt x="1598" y="258"/>
                  </a:lnTo>
                  <a:lnTo>
                    <a:pt x="1582" y="293"/>
                  </a:lnTo>
                  <a:lnTo>
                    <a:pt x="1594" y="317"/>
                  </a:lnTo>
                  <a:lnTo>
                    <a:pt x="1583" y="343"/>
                  </a:lnTo>
                  <a:lnTo>
                    <a:pt x="1531" y="347"/>
                  </a:lnTo>
                  <a:lnTo>
                    <a:pt x="1543" y="363"/>
                  </a:lnTo>
                  <a:lnTo>
                    <a:pt x="1501" y="398"/>
                  </a:lnTo>
                  <a:lnTo>
                    <a:pt x="1488" y="393"/>
                  </a:lnTo>
                  <a:lnTo>
                    <a:pt x="1473" y="496"/>
                  </a:lnTo>
                  <a:lnTo>
                    <a:pt x="1458" y="501"/>
                  </a:lnTo>
                  <a:lnTo>
                    <a:pt x="1447" y="505"/>
                  </a:lnTo>
                  <a:lnTo>
                    <a:pt x="1451" y="401"/>
                  </a:lnTo>
                  <a:lnTo>
                    <a:pt x="1452" y="362"/>
                  </a:lnTo>
                  <a:lnTo>
                    <a:pt x="1446" y="339"/>
                  </a:lnTo>
                  <a:lnTo>
                    <a:pt x="1419" y="377"/>
                  </a:lnTo>
                  <a:lnTo>
                    <a:pt x="1419" y="414"/>
                  </a:lnTo>
                  <a:lnTo>
                    <a:pt x="1407" y="426"/>
                  </a:lnTo>
                  <a:lnTo>
                    <a:pt x="1403" y="409"/>
                  </a:lnTo>
                  <a:lnTo>
                    <a:pt x="1406" y="384"/>
                  </a:lnTo>
                  <a:lnTo>
                    <a:pt x="1396" y="385"/>
                  </a:lnTo>
                  <a:lnTo>
                    <a:pt x="1376" y="417"/>
                  </a:lnTo>
                  <a:lnTo>
                    <a:pt x="1395" y="439"/>
                  </a:lnTo>
                  <a:lnTo>
                    <a:pt x="1402" y="472"/>
                  </a:lnTo>
                  <a:lnTo>
                    <a:pt x="1396" y="484"/>
                  </a:lnTo>
                  <a:lnTo>
                    <a:pt x="1377" y="502"/>
                  </a:lnTo>
                  <a:lnTo>
                    <a:pt x="1376" y="582"/>
                  </a:lnTo>
                  <a:lnTo>
                    <a:pt x="1353" y="591"/>
                  </a:lnTo>
                  <a:lnTo>
                    <a:pt x="1304" y="630"/>
                  </a:lnTo>
                  <a:lnTo>
                    <a:pt x="1284" y="656"/>
                  </a:lnTo>
                  <a:lnTo>
                    <a:pt x="892" y="646"/>
                  </a:lnTo>
                  <a:lnTo>
                    <a:pt x="890" y="761"/>
                  </a:lnTo>
                  <a:lnTo>
                    <a:pt x="435" y="756"/>
                  </a:lnTo>
                  <a:lnTo>
                    <a:pt x="434" y="723"/>
                  </a:lnTo>
                  <a:lnTo>
                    <a:pt x="207" y="716"/>
                  </a:lnTo>
                  <a:lnTo>
                    <a:pt x="187" y="681"/>
                  </a:lnTo>
                  <a:lnTo>
                    <a:pt x="167" y="681"/>
                  </a:lnTo>
                  <a:lnTo>
                    <a:pt x="166" y="605"/>
                  </a:lnTo>
                  <a:lnTo>
                    <a:pt x="147" y="573"/>
                  </a:lnTo>
                  <a:lnTo>
                    <a:pt x="129" y="468"/>
                  </a:lnTo>
                  <a:lnTo>
                    <a:pt x="120" y="442"/>
                  </a:lnTo>
                  <a:lnTo>
                    <a:pt x="103" y="436"/>
                  </a:lnTo>
                  <a:lnTo>
                    <a:pt x="79" y="439"/>
                  </a:lnTo>
                  <a:lnTo>
                    <a:pt x="76" y="429"/>
                  </a:lnTo>
                  <a:lnTo>
                    <a:pt x="94" y="423"/>
                  </a:lnTo>
                  <a:lnTo>
                    <a:pt x="100" y="400"/>
                  </a:lnTo>
                  <a:lnTo>
                    <a:pt x="55" y="348"/>
                  </a:lnTo>
                  <a:lnTo>
                    <a:pt x="0" y="318"/>
                  </a:lnTo>
                  <a:lnTo>
                    <a:pt x="1335" y="342"/>
                  </a:lnTo>
                  <a:lnTo>
                    <a:pt x="1337" y="107"/>
                  </a:lnTo>
                  <a:lnTo>
                    <a:pt x="1359" y="99"/>
                  </a:lnTo>
                  <a:lnTo>
                    <a:pt x="1369" y="120"/>
                  </a:lnTo>
                  <a:lnTo>
                    <a:pt x="1410" y="137"/>
                  </a:lnTo>
                  <a:lnTo>
                    <a:pt x="1415" y="144"/>
                  </a:lnTo>
                  <a:lnTo>
                    <a:pt x="1400" y="187"/>
                  </a:lnTo>
                  <a:lnTo>
                    <a:pt x="1410" y="193"/>
                  </a:lnTo>
                  <a:lnTo>
                    <a:pt x="1428" y="181"/>
                  </a:lnTo>
                  <a:lnTo>
                    <a:pt x="1433" y="147"/>
                  </a:lnTo>
                  <a:lnTo>
                    <a:pt x="1431" y="126"/>
                  </a:lnTo>
                  <a:lnTo>
                    <a:pt x="1398" y="93"/>
                  </a:lnTo>
                  <a:lnTo>
                    <a:pt x="1382" y="87"/>
                  </a:lnTo>
                  <a:lnTo>
                    <a:pt x="1384" y="54"/>
                  </a:lnTo>
                  <a:lnTo>
                    <a:pt x="1392" y="36"/>
                  </a:lnTo>
                  <a:lnTo>
                    <a:pt x="1448" y="12"/>
                  </a:lnTo>
                  <a:lnTo>
                    <a:pt x="1494" y="0"/>
                  </a:lnTo>
                  <a:lnTo>
                    <a:pt x="1502" y="8"/>
                  </a:lnTo>
                  <a:lnTo>
                    <a:pt x="1498" y="26"/>
                  </a:lnTo>
                  <a:lnTo>
                    <a:pt x="1498" y="42"/>
                  </a:lnTo>
                  <a:lnTo>
                    <a:pt x="1459" y="77"/>
                  </a:lnTo>
                  <a:lnTo>
                    <a:pt x="1466" y="95"/>
                  </a:lnTo>
                  <a:lnTo>
                    <a:pt x="1517" y="136"/>
                  </a:lnTo>
                  <a:lnTo>
                    <a:pt x="1520" y="204"/>
                  </a:lnTo>
                  <a:lnTo>
                    <a:pt x="1566" y="208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1" name="Freeform 33"/>
            <p:cNvSpPr>
              <a:spLocks/>
            </p:cNvSpPr>
            <p:nvPr/>
          </p:nvSpPr>
          <p:spPr bwMode="auto">
            <a:xfrm>
              <a:off x="2153" y="1524"/>
              <a:ext cx="3014" cy="1438"/>
            </a:xfrm>
            <a:custGeom>
              <a:avLst/>
              <a:gdLst>
                <a:gd name="T0" fmla="*/ 19685 w 1596"/>
                <a:gd name="T1" fmla="*/ 2887 h 762"/>
                <a:gd name="T2" fmla="*/ 19840 w 1596"/>
                <a:gd name="T3" fmla="*/ 3501 h 762"/>
                <a:gd name="T4" fmla="*/ 20226 w 1596"/>
                <a:gd name="T5" fmla="*/ 3199 h 762"/>
                <a:gd name="T6" fmla="*/ 20142 w 1596"/>
                <a:gd name="T7" fmla="*/ 3650 h 762"/>
                <a:gd name="T8" fmla="*/ 20142 w 1596"/>
                <a:gd name="T9" fmla="*/ 4335 h 762"/>
                <a:gd name="T10" fmla="*/ 19612 w 1596"/>
                <a:gd name="T11" fmla="*/ 4561 h 762"/>
                <a:gd name="T12" fmla="*/ 18926 w 1596"/>
                <a:gd name="T13" fmla="*/ 4946 h 762"/>
                <a:gd name="T14" fmla="*/ 18541 w 1596"/>
                <a:gd name="T15" fmla="*/ 6318 h 762"/>
                <a:gd name="T16" fmla="*/ 18467 w 1596"/>
                <a:gd name="T17" fmla="*/ 5022 h 762"/>
                <a:gd name="T18" fmla="*/ 18392 w 1596"/>
                <a:gd name="T19" fmla="*/ 4259 h 762"/>
                <a:gd name="T20" fmla="*/ 18084 w 1596"/>
                <a:gd name="T21" fmla="*/ 5250 h 762"/>
                <a:gd name="T22" fmla="*/ 17854 w 1596"/>
                <a:gd name="T23" fmla="*/ 5175 h 762"/>
                <a:gd name="T24" fmla="*/ 17782 w 1596"/>
                <a:gd name="T25" fmla="*/ 4873 h 762"/>
                <a:gd name="T26" fmla="*/ 17782 w 1596"/>
                <a:gd name="T27" fmla="*/ 5560 h 762"/>
                <a:gd name="T28" fmla="*/ 17782 w 1596"/>
                <a:gd name="T29" fmla="*/ 6090 h 762"/>
                <a:gd name="T30" fmla="*/ 17478 w 1596"/>
                <a:gd name="T31" fmla="*/ 7379 h 762"/>
                <a:gd name="T32" fmla="*/ 16562 w 1596"/>
                <a:gd name="T33" fmla="*/ 7992 h 762"/>
                <a:gd name="T34" fmla="*/ 11369 w 1596"/>
                <a:gd name="T35" fmla="*/ 8145 h 762"/>
                <a:gd name="T36" fmla="*/ 5571 w 1596"/>
                <a:gd name="T37" fmla="*/ 9590 h 762"/>
                <a:gd name="T38" fmla="*/ 2674 w 1596"/>
                <a:gd name="T39" fmla="*/ 9053 h 762"/>
                <a:gd name="T40" fmla="*/ 2136 w 1596"/>
                <a:gd name="T41" fmla="*/ 8598 h 762"/>
                <a:gd name="T42" fmla="*/ 1904 w 1596"/>
                <a:gd name="T43" fmla="*/ 7233 h 762"/>
                <a:gd name="T44" fmla="*/ 1530 w 1596"/>
                <a:gd name="T45" fmla="*/ 5560 h 762"/>
                <a:gd name="T46" fmla="*/ 991 w 1596"/>
                <a:gd name="T47" fmla="*/ 5560 h 762"/>
                <a:gd name="T48" fmla="*/ 1220 w 1596"/>
                <a:gd name="T49" fmla="*/ 5331 h 762"/>
                <a:gd name="T50" fmla="*/ 687 w 1596"/>
                <a:gd name="T51" fmla="*/ 4416 h 762"/>
                <a:gd name="T52" fmla="*/ 17019 w 1596"/>
                <a:gd name="T53" fmla="*/ 4335 h 762"/>
                <a:gd name="T54" fmla="*/ 17321 w 1596"/>
                <a:gd name="T55" fmla="*/ 1217 h 762"/>
                <a:gd name="T56" fmla="*/ 17935 w 1596"/>
                <a:gd name="T57" fmla="*/ 1674 h 762"/>
                <a:gd name="T58" fmla="*/ 17782 w 1596"/>
                <a:gd name="T59" fmla="*/ 2357 h 762"/>
                <a:gd name="T60" fmla="*/ 18163 w 1596"/>
                <a:gd name="T61" fmla="*/ 2287 h 762"/>
                <a:gd name="T62" fmla="*/ 18239 w 1596"/>
                <a:gd name="T63" fmla="*/ 1598 h 762"/>
                <a:gd name="T64" fmla="*/ 17550 w 1596"/>
                <a:gd name="T65" fmla="*/ 1068 h 762"/>
                <a:gd name="T66" fmla="*/ 17706 w 1596"/>
                <a:gd name="T67" fmla="*/ 457 h 762"/>
                <a:gd name="T68" fmla="*/ 18998 w 1596"/>
                <a:gd name="T69" fmla="*/ 0 h 762"/>
                <a:gd name="T70" fmla="*/ 19079 w 1596"/>
                <a:gd name="T71" fmla="*/ 302 h 762"/>
                <a:gd name="T72" fmla="*/ 18541 w 1596"/>
                <a:gd name="T73" fmla="*/ 915 h 762"/>
                <a:gd name="T74" fmla="*/ 19308 w 1596"/>
                <a:gd name="T75" fmla="*/ 1674 h 762"/>
                <a:gd name="T76" fmla="*/ 19914 w 1596"/>
                <a:gd name="T77" fmla="*/ 2589 h 76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6"/>
                <a:gd name="T118" fmla="*/ 0 h 762"/>
                <a:gd name="T119" fmla="*/ 1596 w 1596"/>
                <a:gd name="T120" fmla="*/ 762 h 76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6" h="762">
                  <a:moveTo>
                    <a:pt x="1566" y="204"/>
                  </a:moveTo>
                  <a:lnTo>
                    <a:pt x="1548" y="228"/>
                  </a:lnTo>
                  <a:lnTo>
                    <a:pt x="1560" y="240"/>
                  </a:lnTo>
                  <a:lnTo>
                    <a:pt x="1560" y="276"/>
                  </a:lnTo>
                  <a:lnTo>
                    <a:pt x="1572" y="276"/>
                  </a:lnTo>
                  <a:lnTo>
                    <a:pt x="1590" y="252"/>
                  </a:lnTo>
                  <a:lnTo>
                    <a:pt x="1596" y="258"/>
                  </a:lnTo>
                  <a:lnTo>
                    <a:pt x="1584" y="288"/>
                  </a:lnTo>
                  <a:lnTo>
                    <a:pt x="1596" y="312"/>
                  </a:lnTo>
                  <a:lnTo>
                    <a:pt x="1584" y="342"/>
                  </a:lnTo>
                  <a:lnTo>
                    <a:pt x="1530" y="342"/>
                  </a:lnTo>
                  <a:lnTo>
                    <a:pt x="1542" y="360"/>
                  </a:lnTo>
                  <a:lnTo>
                    <a:pt x="1500" y="396"/>
                  </a:lnTo>
                  <a:lnTo>
                    <a:pt x="1488" y="390"/>
                  </a:lnTo>
                  <a:lnTo>
                    <a:pt x="1470" y="492"/>
                  </a:lnTo>
                  <a:lnTo>
                    <a:pt x="1458" y="498"/>
                  </a:lnTo>
                  <a:lnTo>
                    <a:pt x="1446" y="504"/>
                  </a:lnTo>
                  <a:lnTo>
                    <a:pt x="1452" y="396"/>
                  </a:lnTo>
                  <a:lnTo>
                    <a:pt x="1452" y="360"/>
                  </a:lnTo>
                  <a:lnTo>
                    <a:pt x="1446" y="336"/>
                  </a:lnTo>
                  <a:lnTo>
                    <a:pt x="1416" y="372"/>
                  </a:lnTo>
                  <a:lnTo>
                    <a:pt x="1422" y="414"/>
                  </a:lnTo>
                  <a:lnTo>
                    <a:pt x="1404" y="426"/>
                  </a:lnTo>
                  <a:lnTo>
                    <a:pt x="1404" y="408"/>
                  </a:lnTo>
                  <a:lnTo>
                    <a:pt x="1404" y="384"/>
                  </a:lnTo>
                  <a:lnTo>
                    <a:pt x="1398" y="384"/>
                  </a:lnTo>
                  <a:lnTo>
                    <a:pt x="1374" y="414"/>
                  </a:lnTo>
                  <a:lnTo>
                    <a:pt x="1398" y="438"/>
                  </a:lnTo>
                  <a:lnTo>
                    <a:pt x="1404" y="468"/>
                  </a:lnTo>
                  <a:lnTo>
                    <a:pt x="1398" y="480"/>
                  </a:lnTo>
                  <a:lnTo>
                    <a:pt x="1380" y="498"/>
                  </a:lnTo>
                  <a:lnTo>
                    <a:pt x="1374" y="582"/>
                  </a:lnTo>
                  <a:lnTo>
                    <a:pt x="1356" y="588"/>
                  </a:lnTo>
                  <a:lnTo>
                    <a:pt x="1302" y="630"/>
                  </a:lnTo>
                  <a:lnTo>
                    <a:pt x="1284" y="654"/>
                  </a:lnTo>
                  <a:lnTo>
                    <a:pt x="894" y="642"/>
                  </a:lnTo>
                  <a:lnTo>
                    <a:pt x="888" y="762"/>
                  </a:lnTo>
                  <a:lnTo>
                    <a:pt x="438" y="756"/>
                  </a:lnTo>
                  <a:lnTo>
                    <a:pt x="432" y="720"/>
                  </a:lnTo>
                  <a:lnTo>
                    <a:pt x="210" y="714"/>
                  </a:lnTo>
                  <a:lnTo>
                    <a:pt x="186" y="678"/>
                  </a:lnTo>
                  <a:lnTo>
                    <a:pt x="168" y="678"/>
                  </a:lnTo>
                  <a:lnTo>
                    <a:pt x="168" y="606"/>
                  </a:lnTo>
                  <a:lnTo>
                    <a:pt x="150" y="570"/>
                  </a:lnTo>
                  <a:lnTo>
                    <a:pt x="132" y="468"/>
                  </a:lnTo>
                  <a:lnTo>
                    <a:pt x="120" y="438"/>
                  </a:lnTo>
                  <a:lnTo>
                    <a:pt x="102" y="432"/>
                  </a:lnTo>
                  <a:lnTo>
                    <a:pt x="78" y="438"/>
                  </a:lnTo>
                  <a:lnTo>
                    <a:pt x="78" y="426"/>
                  </a:lnTo>
                  <a:lnTo>
                    <a:pt x="96" y="420"/>
                  </a:lnTo>
                  <a:lnTo>
                    <a:pt x="102" y="396"/>
                  </a:lnTo>
                  <a:lnTo>
                    <a:pt x="54" y="348"/>
                  </a:lnTo>
                  <a:lnTo>
                    <a:pt x="0" y="318"/>
                  </a:lnTo>
                  <a:lnTo>
                    <a:pt x="1338" y="342"/>
                  </a:lnTo>
                  <a:lnTo>
                    <a:pt x="1338" y="102"/>
                  </a:lnTo>
                  <a:lnTo>
                    <a:pt x="1362" y="96"/>
                  </a:lnTo>
                  <a:lnTo>
                    <a:pt x="1368" y="120"/>
                  </a:lnTo>
                  <a:lnTo>
                    <a:pt x="1410" y="132"/>
                  </a:lnTo>
                  <a:lnTo>
                    <a:pt x="1416" y="144"/>
                  </a:lnTo>
                  <a:lnTo>
                    <a:pt x="1398" y="186"/>
                  </a:lnTo>
                  <a:lnTo>
                    <a:pt x="1410" y="192"/>
                  </a:lnTo>
                  <a:lnTo>
                    <a:pt x="1428" y="180"/>
                  </a:lnTo>
                  <a:lnTo>
                    <a:pt x="1434" y="144"/>
                  </a:lnTo>
                  <a:lnTo>
                    <a:pt x="1434" y="126"/>
                  </a:lnTo>
                  <a:lnTo>
                    <a:pt x="1398" y="90"/>
                  </a:lnTo>
                  <a:lnTo>
                    <a:pt x="1380" y="84"/>
                  </a:lnTo>
                  <a:lnTo>
                    <a:pt x="1386" y="54"/>
                  </a:lnTo>
                  <a:lnTo>
                    <a:pt x="1392" y="36"/>
                  </a:lnTo>
                  <a:lnTo>
                    <a:pt x="1446" y="12"/>
                  </a:lnTo>
                  <a:lnTo>
                    <a:pt x="1494" y="0"/>
                  </a:lnTo>
                  <a:lnTo>
                    <a:pt x="1500" y="6"/>
                  </a:lnTo>
                  <a:lnTo>
                    <a:pt x="1500" y="24"/>
                  </a:lnTo>
                  <a:lnTo>
                    <a:pt x="1500" y="42"/>
                  </a:lnTo>
                  <a:lnTo>
                    <a:pt x="1458" y="72"/>
                  </a:lnTo>
                  <a:lnTo>
                    <a:pt x="1464" y="90"/>
                  </a:lnTo>
                  <a:lnTo>
                    <a:pt x="1518" y="132"/>
                  </a:lnTo>
                  <a:lnTo>
                    <a:pt x="1518" y="204"/>
                  </a:lnTo>
                  <a:lnTo>
                    <a:pt x="1566" y="20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2" name="Freeform 34"/>
            <p:cNvSpPr>
              <a:spLocks/>
            </p:cNvSpPr>
            <p:nvPr/>
          </p:nvSpPr>
          <p:spPr bwMode="auto">
            <a:xfrm>
              <a:off x="5014" y="1618"/>
              <a:ext cx="121" cy="178"/>
            </a:xfrm>
            <a:custGeom>
              <a:avLst/>
              <a:gdLst>
                <a:gd name="T0" fmla="*/ 204 w 64"/>
                <a:gd name="T1" fmla="*/ 205 h 94"/>
                <a:gd name="T2" fmla="*/ 0 w 64"/>
                <a:gd name="T3" fmla="*/ 373 h 94"/>
                <a:gd name="T4" fmla="*/ 61 w 64"/>
                <a:gd name="T5" fmla="*/ 606 h 94"/>
                <a:gd name="T6" fmla="*/ 204 w 64"/>
                <a:gd name="T7" fmla="*/ 979 h 94"/>
                <a:gd name="T8" fmla="*/ 486 w 64"/>
                <a:gd name="T9" fmla="*/ 1132 h 94"/>
                <a:gd name="T10" fmla="*/ 662 w 64"/>
                <a:gd name="T11" fmla="*/ 1208 h 94"/>
                <a:gd name="T12" fmla="*/ 819 w 64"/>
                <a:gd name="T13" fmla="*/ 1079 h 94"/>
                <a:gd name="T14" fmla="*/ 775 w 64"/>
                <a:gd name="T15" fmla="*/ 774 h 94"/>
                <a:gd name="T16" fmla="*/ 690 w 64"/>
                <a:gd name="T17" fmla="*/ 691 h 94"/>
                <a:gd name="T18" fmla="*/ 662 w 64"/>
                <a:gd name="T19" fmla="*/ 401 h 94"/>
                <a:gd name="T20" fmla="*/ 526 w 64"/>
                <a:gd name="T21" fmla="*/ 157 h 94"/>
                <a:gd name="T22" fmla="*/ 562 w 64"/>
                <a:gd name="T23" fmla="*/ 0 h 94"/>
                <a:gd name="T24" fmla="*/ 401 w 64"/>
                <a:gd name="T25" fmla="*/ 53 h 94"/>
                <a:gd name="T26" fmla="*/ 304 w 64"/>
                <a:gd name="T27" fmla="*/ 116 h 94"/>
                <a:gd name="T28" fmla="*/ 386 w 64"/>
                <a:gd name="T29" fmla="*/ 320 h 94"/>
                <a:gd name="T30" fmla="*/ 533 w 64"/>
                <a:gd name="T31" fmla="*/ 502 h 94"/>
                <a:gd name="T32" fmla="*/ 546 w 64"/>
                <a:gd name="T33" fmla="*/ 691 h 94"/>
                <a:gd name="T34" fmla="*/ 601 w 64"/>
                <a:gd name="T35" fmla="*/ 822 h 94"/>
                <a:gd name="T36" fmla="*/ 514 w 64"/>
                <a:gd name="T37" fmla="*/ 911 h 94"/>
                <a:gd name="T38" fmla="*/ 401 w 64"/>
                <a:gd name="T39" fmla="*/ 721 h 94"/>
                <a:gd name="T40" fmla="*/ 229 w 64"/>
                <a:gd name="T41" fmla="*/ 489 h 94"/>
                <a:gd name="T42" fmla="*/ 204 w 64"/>
                <a:gd name="T43" fmla="*/ 205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4"/>
                <a:gd name="T67" fmla="*/ 0 h 94"/>
                <a:gd name="T68" fmla="*/ 64 w 64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4" h="94">
                  <a:moveTo>
                    <a:pt x="16" y="16"/>
                  </a:moveTo>
                  <a:lnTo>
                    <a:pt x="0" y="29"/>
                  </a:lnTo>
                  <a:lnTo>
                    <a:pt x="5" y="47"/>
                  </a:lnTo>
                  <a:lnTo>
                    <a:pt x="16" y="76"/>
                  </a:lnTo>
                  <a:lnTo>
                    <a:pt x="38" y="88"/>
                  </a:lnTo>
                  <a:lnTo>
                    <a:pt x="52" y="94"/>
                  </a:lnTo>
                  <a:lnTo>
                    <a:pt x="64" y="84"/>
                  </a:lnTo>
                  <a:lnTo>
                    <a:pt x="61" y="60"/>
                  </a:lnTo>
                  <a:lnTo>
                    <a:pt x="54" y="54"/>
                  </a:lnTo>
                  <a:lnTo>
                    <a:pt x="52" y="31"/>
                  </a:lnTo>
                  <a:lnTo>
                    <a:pt x="41" y="12"/>
                  </a:lnTo>
                  <a:lnTo>
                    <a:pt x="44" y="0"/>
                  </a:lnTo>
                  <a:lnTo>
                    <a:pt x="31" y="4"/>
                  </a:lnTo>
                  <a:lnTo>
                    <a:pt x="24" y="9"/>
                  </a:lnTo>
                  <a:lnTo>
                    <a:pt x="30" y="25"/>
                  </a:lnTo>
                  <a:lnTo>
                    <a:pt x="42" y="39"/>
                  </a:lnTo>
                  <a:lnTo>
                    <a:pt x="43" y="54"/>
                  </a:lnTo>
                  <a:lnTo>
                    <a:pt x="47" y="64"/>
                  </a:lnTo>
                  <a:lnTo>
                    <a:pt x="40" y="71"/>
                  </a:lnTo>
                  <a:lnTo>
                    <a:pt x="31" y="56"/>
                  </a:lnTo>
                  <a:lnTo>
                    <a:pt x="18" y="38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3" name="Freeform 35"/>
            <p:cNvSpPr>
              <a:spLocks/>
            </p:cNvSpPr>
            <p:nvPr/>
          </p:nvSpPr>
          <p:spPr bwMode="auto">
            <a:xfrm>
              <a:off x="5008" y="1614"/>
              <a:ext cx="125" cy="182"/>
            </a:xfrm>
            <a:custGeom>
              <a:avLst/>
              <a:gdLst>
                <a:gd name="T0" fmla="*/ 229 w 66"/>
                <a:gd name="T1" fmla="*/ 229 h 96"/>
                <a:gd name="T2" fmla="*/ 0 w 66"/>
                <a:gd name="T3" fmla="*/ 389 h 96"/>
                <a:gd name="T4" fmla="*/ 76 w 66"/>
                <a:gd name="T5" fmla="*/ 622 h 96"/>
                <a:gd name="T6" fmla="*/ 229 w 66"/>
                <a:gd name="T7" fmla="*/ 1010 h 96"/>
                <a:gd name="T8" fmla="*/ 545 w 66"/>
                <a:gd name="T9" fmla="*/ 1164 h 96"/>
                <a:gd name="T10" fmla="*/ 693 w 66"/>
                <a:gd name="T11" fmla="*/ 1240 h 96"/>
                <a:gd name="T12" fmla="*/ 850 w 66"/>
                <a:gd name="T13" fmla="*/ 1083 h 96"/>
                <a:gd name="T14" fmla="*/ 850 w 66"/>
                <a:gd name="T15" fmla="*/ 775 h 96"/>
                <a:gd name="T16" fmla="*/ 775 w 66"/>
                <a:gd name="T17" fmla="*/ 694 h 96"/>
                <a:gd name="T18" fmla="*/ 693 w 66"/>
                <a:gd name="T19" fmla="*/ 389 h 96"/>
                <a:gd name="T20" fmla="*/ 545 w 66"/>
                <a:gd name="T21" fmla="*/ 157 h 96"/>
                <a:gd name="T22" fmla="*/ 617 w 66"/>
                <a:gd name="T23" fmla="*/ 0 h 96"/>
                <a:gd name="T24" fmla="*/ 462 w 66"/>
                <a:gd name="T25" fmla="*/ 76 h 96"/>
                <a:gd name="T26" fmla="*/ 305 w 66"/>
                <a:gd name="T27" fmla="*/ 157 h 96"/>
                <a:gd name="T28" fmla="*/ 388 w 66"/>
                <a:gd name="T29" fmla="*/ 313 h 96"/>
                <a:gd name="T30" fmla="*/ 545 w 66"/>
                <a:gd name="T31" fmla="*/ 546 h 96"/>
                <a:gd name="T32" fmla="*/ 617 w 66"/>
                <a:gd name="T33" fmla="*/ 694 h 96"/>
                <a:gd name="T34" fmla="*/ 617 w 66"/>
                <a:gd name="T35" fmla="*/ 851 h 96"/>
                <a:gd name="T36" fmla="*/ 545 w 66"/>
                <a:gd name="T37" fmla="*/ 935 h 96"/>
                <a:gd name="T38" fmla="*/ 462 w 66"/>
                <a:gd name="T39" fmla="*/ 775 h 96"/>
                <a:gd name="T40" fmla="*/ 229 w 66"/>
                <a:gd name="T41" fmla="*/ 546 h 96"/>
                <a:gd name="T42" fmla="*/ 229 w 66"/>
                <a:gd name="T43" fmla="*/ 229 h 9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6"/>
                <a:gd name="T67" fmla="*/ 0 h 96"/>
                <a:gd name="T68" fmla="*/ 66 w 66"/>
                <a:gd name="T69" fmla="*/ 96 h 9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6" h="96">
                  <a:moveTo>
                    <a:pt x="18" y="18"/>
                  </a:moveTo>
                  <a:lnTo>
                    <a:pt x="0" y="30"/>
                  </a:lnTo>
                  <a:lnTo>
                    <a:pt x="6" y="48"/>
                  </a:lnTo>
                  <a:lnTo>
                    <a:pt x="18" y="78"/>
                  </a:lnTo>
                  <a:lnTo>
                    <a:pt x="42" y="90"/>
                  </a:lnTo>
                  <a:lnTo>
                    <a:pt x="54" y="96"/>
                  </a:lnTo>
                  <a:lnTo>
                    <a:pt x="66" y="84"/>
                  </a:lnTo>
                  <a:lnTo>
                    <a:pt x="66" y="60"/>
                  </a:lnTo>
                  <a:lnTo>
                    <a:pt x="60" y="54"/>
                  </a:lnTo>
                  <a:lnTo>
                    <a:pt x="54" y="30"/>
                  </a:lnTo>
                  <a:lnTo>
                    <a:pt x="42" y="12"/>
                  </a:lnTo>
                  <a:lnTo>
                    <a:pt x="48" y="0"/>
                  </a:lnTo>
                  <a:lnTo>
                    <a:pt x="36" y="6"/>
                  </a:lnTo>
                  <a:lnTo>
                    <a:pt x="24" y="12"/>
                  </a:lnTo>
                  <a:lnTo>
                    <a:pt x="30" y="24"/>
                  </a:lnTo>
                  <a:lnTo>
                    <a:pt x="42" y="42"/>
                  </a:lnTo>
                  <a:lnTo>
                    <a:pt x="48" y="54"/>
                  </a:lnTo>
                  <a:lnTo>
                    <a:pt x="48" y="66"/>
                  </a:lnTo>
                  <a:lnTo>
                    <a:pt x="42" y="72"/>
                  </a:lnTo>
                  <a:lnTo>
                    <a:pt x="36" y="60"/>
                  </a:lnTo>
                  <a:lnTo>
                    <a:pt x="18" y="42"/>
                  </a:lnTo>
                  <a:lnTo>
                    <a:pt x="18" y="18"/>
                  </a:lnTo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4" name="Freeform 36"/>
            <p:cNvSpPr>
              <a:spLocks/>
            </p:cNvSpPr>
            <p:nvPr/>
          </p:nvSpPr>
          <p:spPr bwMode="auto">
            <a:xfrm>
              <a:off x="5033" y="3548"/>
              <a:ext cx="117" cy="98"/>
            </a:xfrm>
            <a:custGeom>
              <a:avLst/>
              <a:gdLst>
                <a:gd name="T0" fmla="*/ 228 w 62"/>
                <a:gd name="T1" fmla="*/ 89 h 52"/>
                <a:gd name="T2" fmla="*/ 204 w 62"/>
                <a:gd name="T3" fmla="*/ 228 h 52"/>
                <a:gd name="T4" fmla="*/ 75 w 62"/>
                <a:gd name="T5" fmla="*/ 401 h 52"/>
                <a:gd name="T6" fmla="*/ 0 w 62"/>
                <a:gd name="T7" fmla="*/ 482 h 52"/>
                <a:gd name="T8" fmla="*/ 189 w 62"/>
                <a:gd name="T9" fmla="*/ 554 h 52"/>
                <a:gd name="T10" fmla="*/ 385 w 62"/>
                <a:gd name="T11" fmla="*/ 658 h 52"/>
                <a:gd name="T12" fmla="*/ 613 w 62"/>
                <a:gd name="T13" fmla="*/ 629 h 52"/>
                <a:gd name="T14" fmla="*/ 711 w 62"/>
                <a:gd name="T15" fmla="*/ 515 h 52"/>
                <a:gd name="T16" fmla="*/ 787 w 62"/>
                <a:gd name="T17" fmla="*/ 401 h 52"/>
                <a:gd name="T18" fmla="*/ 727 w 62"/>
                <a:gd name="T19" fmla="*/ 256 h 52"/>
                <a:gd name="T20" fmla="*/ 619 w 62"/>
                <a:gd name="T21" fmla="*/ 256 h 52"/>
                <a:gd name="T22" fmla="*/ 583 w 62"/>
                <a:gd name="T23" fmla="*/ 369 h 52"/>
                <a:gd name="T24" fmla="*/ 498 w 62"/>
                <a:gd name="T25" fmla="*/ 266 h 52"/>
                <a:gd name="T26" fmla="*/ 530 w 62"/>
                <a:gd name="T27" fmla="*/ 141 h 52"/>
                <a:gd name="T28" fmla="*/ 457 w 62"/>
                <a:gd name="T29" fmla="*/ 0 h 52"/>
                <a:gd name="T30" fmla="*/ 328 w 62"/>
                <a:gd name="T31" fmla="*/ 28 h 52"/>
                <a:gd name="T32" fmla="*/ 228 w 62"/>
                <a:gd name="T33" fmla="*/ 89 h 5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2"/>
                <a:gd name="T52" fmla="*/ 0 h 52"/>
                <a:gd name="T53" fmla="*/ 62 w 62"/>
                <a:gd name="T54" fmla="*/ 52 h 5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2" h="52">
                  <a:moveTo>
                    <a:pt x="18" y="7"/>
                  </a:moveTo>
                  <a:lnTo>
                    <a:pt x="16" y="18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15" y="44"/>
                  </a:lnTo>
                  <a:lnTo>
                    <a:pt x="30" y="52"/>
                  </a:lnTo>
                  <a:lnTo>
                    <a:pt x="48" y="50"/>
                  </a:lnTo>
                  <a:lnTo>
                    <a:pt x="56" y="41"/>
                  </a:lnTo>
                  <a:lnTo>
                    <a:pt x="62" y="32"/>
                  </a:lnTo>
                  <a:lnTo>
                    <a:pt x="57" y="20"/>
                  </a:lnTo>
                  <a:lnTo>
                    <a:pt x="49" y="20"/>
                  </a:lnTo>
                  <a:lnTo>
                    <a:pt x="46" y="29"/>
                  </a:lnTo>
                  <a:lnTo>
                    <a:pt x="39" y="21"/>
                  </a:lnTo>
                  <a:lnTo>
                    <a:pt x="42" y="11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18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5" name="Freeform 37"/>
            <p:cNvSpPr>
              <a:spLocks/>
            </p:cNvSpPr>
            <p:nvPr/>
          </p:nvSpPr>
          <p:spPr bwMode="auto">
            <a:xfrm>
              <a:off x="4985" y="3669"/>
              <a:ext cx="102" cy="132"/>
            </a:xfrm>
            <a:custGeom>
              <a:avLst/>
              <a:gdLst>
                <a:gd name="T0" fmla="*/ 289 w 54"/>
                <a:gd name="T1" fmla="*/ 0 h 70"/>
                <a:gd name="T2" fmla="*/ 599 w 54"/>
                <a:gd name="T3" fmla="*/ 128 h 70"/>
                <a:gd name="T4" fmla="*/ 689 w 54"/>
                <a:gd name="T5" fmla="*/ 266 h 70"/>
                <a:gd name="T6" fmla="*/ 674 w 54"/>
                <a:gd name="T7" fmla="*/ 483 h 70"/>
                <a:gd name="T8" fmla="*/ 614 w 54"/>
                <a:gd name="T9" fmla="*/ 630 h 70"/>
                <a:gd name="T10" fmla="*/ 470 w 54"/>
                <a:gd name="T11" fmla="*/ 558 h 70"/>
                <a:gd name="T12" fmla="*/ 446 w 54"/>
                <a:gd name="T13" fmla="*/ 658 h 70"/>
                <a:gd name="T14" fmla="*/ 433 w 54"/>
                <a:gd name="T15" fmla="*/ 824 h 70"/>
                <a:gd name="T16" fmla="*/ 242 w 54"/>
                <a:gd name="T17" fmla="*/ 886 h 70"/>
                <a:gd name="T18" fmla="*/ 0 w 54"/>
                <a:gd name="T19" fmla="*/ 454 h 70"/>
                <a:gd name="T20" fmla="*/ 113 w 54"/>
                <a:gd name="T21" fmla="*/ 370 h 70"/>
                <a:gd name="T22" fmla="*/ 204 w 54"/>
                <a:gd name="T23" fmla="*/ 402 h 70"/>
                <a:gd name="T24" fmla="*/ 153 w 54"/>
                <a:gd name="T25" fmla="*/ 189 h 70"/>
                <a:gd name="T26" fmla="*/ 289 w 54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"/>
                <a:gd name="T43" fmla="*/ 0 h 70"/>
                <a:gd name="T44" fmla="*/ 54 w 54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" h="70">
                  <a:moveTo>
                    <a:pt x="23" y="0"/>
                  </a:moveTo>
                  <a:lnTo>
                    <a:pt x="47" y="10"/>
                  </a:lnTo>
                  <a:lnTo>
                    <a:pt x="54" y="21"/>
                  </a:lnTo>
                  <a:lnTo>
                    <a:pt x="53" y="38"/>
                  </a:lnTo>
                  <a:lnTo>
                    <a:pt x="48" y="50"/>
                  </a:lnTo>
                  <a:lnTo>
                    <a:pt x="37" y="44"/>
                  </a:lnTo>
                  <a:lnTo>
                    <a:pt x="35" y="52"/>
                  </a:lnTo>
                  <a:lnTo>
                    <a:pt x="34" y="65"/>
                  </a:lnTo>
                  <a:lnTo>
                    <a:pt x="19" y="70"/>
                  </a:lnTo>
                  <a:lnTo>
                    <a:pt x="0" y="36"/>
                  </a:lnTo>
                  <a:lnTo>
                    <a:pt x="9" y="29"/>
                  </a:lnTo>
                  <a:lnTo>
                    <a:pt x="16" y="32"/>
                  </a:lnTo>
                  <a:lnTo>
                    <a:pt x="12" y="1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DEB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396" name="Group 38"/>
            <p:cNvGrpSpPr>
              <a:grpSpLocks/>
            </p:cNvGrpSpPr>
            <p:nvPr/>
          </p:nvGrpSpPr>
          <p:grpSpPr bwMode="auto">
            <a:xfrm>
              <a:off x="4985" y="3399"/>
              <a:ext cx="2108" cy="1333"/>
              <a:chOff x="4985" y="3399"/>
              <a:chExt cx="2108" cy="1333"/>
            </a:xfrm>
          </p:grpSpPr>
          <p:grpSp>
            <p:nvGrpSpPr>
              <p:cNvPr id="11397" name="Group 39"/>
              <p:cNvGrpSpPr>
                <a:grpSpLocks/>
              </p:cNvGrpSpPr>
              <p:nvPr/>
            </p:nvGrpSpPr>
            <p:grpSpPr bwMode="auto">
              <a:xfrm>
                <a:off x="5004" y="3399"/>
                <a:ext cx="2089" cy="1333"/>
                <a:chOff x="5004" y="3399"/>
                <a:chExt cx="2089" cy="1333"/>
              </a:xfrm>
            </p:grpSpPr>
            <p:sp>
              <p:nvSpPr>
                <p:cNvPr id="11401" name="Freeform 40"/>
                <p:cNvSpPr>
                  <a:spLocks/>
                </p:cNvSpPr>
                <p:nvPr/>
              </p:nvSpPr>
              <p:spPr bwMode="auto">
                <a:xfrm>
                  <a:off x="5004" y="3399"/>
                  <a:ext cx="2089" cy="1333"/>
                </a:xfrm>
                <a:custGeom>
                  <a:avLst/>
                  <a:gdLst>
                    <a:gd name="T0" fmla="*/ 14002 w 1106"/>
                    <a:gd name="T1" fmla="*/ 3231 h 706"/>
                    <a:gd name="T2" fmla="*/ 12358 w 1106"/>
                    <a:gd name="T3" fmla="*/ 3091 h 706"/>
                    <a:gd name="T4" fmla="*/ 11697 w 1106"/>
                    <a:gd name="T5" fmla="*/ 2577 h 706"/>
                    <a:gd name="T6" fmla="*/ 11380 w 1106"/>
                    <a:gd name="T7" fmla="*/ 2388 h 706"/>
                    <a:gd name="T8" fmla="*/ 11083 w 1106"/>
                    <a:gd name="T9" fmla="*/ 2449 h 706"/>
                    <a:gd name="T10" fmla="*/ 9737 w 1106"/>
                    <a:gd name="T11" fmla="*/ 2364 h 706"/>
                    <a:gd name="T12" fmla="*/ 9265 w 1106"/>
                    <a:gd name="T13" fmla="*/ 2492 h 706"/>
                    <a:gd name="T14" fmla="*/ 8551 w 1106"/>
                    <a:gd name="T15" fmla="*/ 2417 h 706"/>
                    <a:gd name="T16" fmla="*/ 8273 w 1106"/>
                    <a:gd name="T17" fmla="*/ 2377 h 706"/>
                    <a:gd name="T18" fmla="*/ 7242 w 1106"/>
                    <a:gd name="T19" fmla="*/ 2432 h 706"/>
                    <a:gd name="T20" fmla="*/ 6989 w 1106"/>
                    <a:gd name="T21" fmla="*/ 2317 h 706"/>
                    <a:gd name="T22" fmla="*/ 5916 w 1106"/>
                    <a:gd name="T23" fmla="*/ 759 h 706"/>
                    <a:gd name="T24" fmla="*/ 5600 w 1106"/>
                    <a:gd name="T25" fmla="*/ 627 h 706"/>
                    <a:gd name="T26" fmla="*/ 4452 w 1106"/>
                    <a:gd name="T27" fmla="*/ 674 h 706"/>
                    <a:gd name="T28" fmla="*/ 3577 w 1106"/>
                    <a:gd name="T29" fmla="*/ 370 h 706"/>
                    <a:gd name="T30" fmla="*/ 3003 w 1106"/>
                    <a:gd name="T31" fmla="*/ 0 h 706"/>
                    <a:gd name="T32" fmla="*/ 3489 w 1106"/>
                    <a:gd name="T33" fmla="*/ 599 h 706"/>
                    <a:gd name="T34" fmla="*/ 3351 w 1106"/>
                    <a:gd name="T35" fmla="*/ 599 h 706"/>
                    <a:gd name="T36" fmla="*/ 3003 w 1106"/>
                    <a:gd name="T37" fmla="*/ 903 h 706"/>
                    <a:gd name="T38" fmla="*/ 3039 w 1106"/>
                    <a:gd name="T39" fmla="*/ 1244 h 706"/>
                    <a:gd name="T40" fmla="*/ 2548 w 1106"/>
                    <a:gd name="T41" fmla="*/ 510 h 706"/>
                    <a:gd name="T42" fmla="*/ 2091 w 1106"/>
                    <a:gd name="T43" fmla="*/ 143 h 706"/>
                    <a:gd name="T44" fmla="*/ 2176 w 1106"/>
                    <a:gd name="T45" fmla="*/ 357 h 706"/>
                    <a:gd name="T46" fmla="*/ 1617 w 1106"/>
                    <a:gd name="T47" fmla="*/ 1031 h 706"/>
                    <a:gd name="T48" fmla="*/ 1605 w 1106"/>
                    <a:gd name="T49" fmla="*/ 1486 h 706"/>
                    <a:gd name="T50" fmla="*/ 1417 w 1106"/>
                    <a:gd name="T51" fmla="*/ 1843 h 706"/>
                    <a:gd name="T52" fmla="*/ 1045 w 1106"/>
                    <a:gd name="T53" fmla="*/ 2404 h 706"/>
                    <a:gd name="T54" fmla="*/ 0 w 1106"/>
                    <a:gd name="T55" fmla="*/ 3266 h 706"/>
                    <a:gd name="T56" fmla="*/ 689 w 1106"/>
                    <a:gd name="T57" fmla="*/ 5094 h 706"/>
                    <a:gd name="T58" fmla="*/ 1031 w 1106"/>
                    <a:gd name="T59" fmla="*/ 5183 h 706"/>
                    <a:gd name="T60" fmla="*/ 2457 w 1106"/>
                    <a:gd name="T61" fmla="*/ 6873 h 706"/>
                    <a:gd name="T62" fmla="*/ 2750 w 1106"/>
                    <a:gd name="T63" fmla="*/ 7194 h 706"/>
                    <a:gd name="T64" fmla="*/ 3464 w 1106"/>
                    <a:gd name="T65" fmla="*/ 7141 h 706"/>
                    <a:gd name="T66" fmla="*/ 4025 w 1106"/>
                    <a:gd name="T67" fmla="*/ 7511 h 706"/>
                    <a:gd name="T68" fmla="*/ 4025 w 1106"/>
                    <a:gd name="T69" fmla="*/ 7868 h 706"/>
                    <a:gd name="T70" fmla="*/ 5438 w 1106"/>
                    <a:gd name="T71" fmla="*/ 8345 h 706"/>
                    <a:gd name="T72" fmla="*/ 6072 w 1106"/>
                    <a:gd name="T73" fmla="*/ 8427 h 706"/>
                    <a:gd name="T74" fmla="*/ 7393 w 1106"/>
                    <a:gd name="T75" fmla="*/ 8527 h 706"/>
                    <a:gd name="T76" fmla="*/ 7848 w 1106"/>
                    <a:gd name="T77" fmla="*/ 8602 h 706"/>
                    <a:gd name="T78" fmla="*/ 8807 w 1106"/>
                    <a:gd name="T79" fmla="*/ 8972 h 706"/>
                    <a:gd name="T80" fmla="*/ 9180 w 1106"/>
                    <a:gd name="T81" fmla="*/ 8783 h 706"/>
                    <a:gd name="T82" fmla="*/ 9468 w 1106"/>
                    <a:gd name="T83" fmla="*/ 8132 h 706"/>
                    <a:gd name="T84" fmla="*/ 9650 w 1106"/>
                    <a:gd name="T85" fmla="*/ 7896 h 706"/>
                    <a:gd name="T86" fmla="*/ 13290 w 1106"/>
                    <a:gd name="T87" fmla="*/ 7915 h 706"/>
                    <a:gd name="T88" fmla="*/ 12729 w 1106"/>
                    <a:gd name="T89" fmla="*/ 7116 h 706"/>
                    <a:gd name="T90" fmla="*/ 12560 w 1106"/>
                    <a:gd name="T91" fmla="*/ 6542 h 706"/>
                    <a:gd name="T92" fmla="*/ 12857 w 1106"/>
                    <a:gd name="T93" fmla="*/ 5849 h 706"/>
                    <a:gd name="T94" fmla="*/ 13329 w 1106"/>
                    <a:gd name="T95" fmla="*/ 5426 h 706"/>
                    <a:gd name="T96" fmla="*/ 13443 w 1106"/>
                    <a:gd name="T97" fmla="*/ 4934 h 706"/>
                    <a:gd name="T98" fmla="*/ 13845 w 1106"/>
                    <a:gd name="T99" fmla="*/ 4411 h 706"/>
                    <a:gd name="T100" fmla="*/ 14077 w 1106"/>
                    <a:gd name="T101" fmla="*/ 3621 h 706"/>
                    <a:gd name="T102" fmla="*/ 14002 w 1106"/>
                    <a:gd name="T103" fmla="*/ 3231 h 70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6"/>
                    <a:gd name="T157" fmla="*/ 0 h 706"/>
                    <a:gd name="T158" fmla="*/ 1106 w 1106"/>
                    <a:gd name="T159" fmla="*/ 706 h 70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6" h="706">
                      <a:moveTo>
                        <a:pt x="1100" y="254"/>
                      </a:moveTo>
                      <a:lnTo>
                        <a:pt x="971" y="243"/>
                      </a:lnTo>
                      <a:lnTo>
                        <a:pt x="919" y="203"/>
                      </a:lnTo>
                      <a:lnTo>
                        <a:pt x="894" y="188"/>
                      </a:lnTo>
                      <a:lnTo>
                        <a:pt x="871" y="193"/>
                      </a:lnTo>
                      <a:lnTo>
                        <a:pt x="765" y="186"/>
                      </a:lnTo>
                      <a:lnTo>
                        <a:pt x="728" y="196"/>
                      </a:lnTo>
                      <a:lnTo>
                        <a:pt x="672" y="190"/>
                      </a:lnTo>
                      <a:lnTo>
                        <a:pt x="650" y="187"/>
                      </a:lnTo>
                      <a:lnTo>
                        <a:pt x="569" y="191"/>
                      </a:lnTo>
                      <a:lnTo>
                        <a:pt x="549" y="182"/>
                      </a:lnTo>
                      <a:lnTo>
                        <a:pt x="465" y="60"/>
                      </a:lnTo>
                      <a:lnTo>
                        <a:pt x="440" y="49"/>
                      </a:lnTo>
                      <a:lnTo>
                        <a:pt x="350" y="53"/>
                      </a:lnTo>
                      <a:lnTo>
                        <a:pt x="281" y="29"/>
                      </a:lnTo>
                      <a:lnTo>
                        <a:pt x="236" y="0"/>
                      </a:lnTo>
                      <a:lnTo>
                        <a:pt x="274" y="47"/>
                      </a:lnTo>
                      <a:lnTo>
                        <a:pt x="263" y="47"/>
                      </a:lnTo>
                      <a:lnTo>
                        <a:pt x="236" y="71"/>
                      </a:lnTo>
                      <a:lnTo>
                        <a:pt x="239" y="98"/>
                      </a:lnTo>
                      <a:lnTo>
                        <a:pt x="200" y="40"/>
                      </a:lnTo>
                      <a:lnTo>
                        <a:pt x="164" y="11"/>
                      </a:lnTo>
                      <a:lnTo>
                        <a:pt x="171" y="28"/>
                      </a:lnTo>
                      <a:lnTo>
                        <a:pt x="127" y="81"/>
                      </a:lnTo>
                      <a:lnTo>
                        <a:pt x="126" y="117"/>
                      </a:lnTo>
                      <a:lnTo>
                        <a:pt x="111" y="145"/>
                      </a:lnTo>
                      <a:lnTo>
                        <a:pt x="82" y="189"/>
                      </a:lnTo>
                      <a:lnTo>
                        <a:pt x="0" y="257"/>
                      </a:lnTo>
                      <a:lnTo>
                        <a:pt x="54" y="401"/>
                      </a:lnTo>
                      <a:lnTo>
                        <a:pt x="81" y="408"/>
                      </a:lnTo>
                      <a:lnTo>
                        <a:pt x="193" y="541"/>
                      </a:lnTo>
                      <a:lnTo>
                        <a:pt x="216" y="566"/>
                      </a:lnTo>
                      <a:lnTo>
                        <a:pt x="272" y="562"/>
                      </a:lnTo>
                      <a:lnTo>
                        <a:pt x="316" y="591"/>
                      </a:lnTo>
                      <a:lnTo>
                        <a:pt x="316" y="619"/>
                      </a:lnTo>
                      <a:lnTo>
                        <a:pt x="427" y="657"/>
                      </a:lnTo>
                      <a:lnTo>
                        <a:pt x="477" y="663"/>
                      </a:lnTo>
                      <a:lnTo>
                        <a:pt x="581" y="671"/>
                      </a:lnTo>
                      <a:lnTo>
                        <a:pt x="617" y="677"/>
                      </a:lnTo>
                      <a:lnTo>
                        <a:pt x="692" y="706"/>
                      </a:lnTo>
                      <a:lnTo>
                        <a:pt x="721" y="691"/>
                      </a:lnTo>
                      <a:lnTo>
                        <a:pt x="744" y="640"/>
                      </a:lnTo>
                      <a:lnTo>
                        <a:pt x="758" y="621"/>
                      </a:lnTo>
                      <a:lnTo>
                        <a:pt x="1044" y="623"/>
                      </a:lnTo>
                      <a:lnTo>
                        <a:pt x="1000" y="560"/>
                      </a:lnTo>
                      <a:lnTo>
                        <a:pt x="987" y="515"/>
                      </a:lnTo>
                      <a:lnTo>
                        <a:pt x="1010" y="460"/>
                      </a:lnTo>
                      <a:lnTo>
                        <a:pt x="1047" y="427"/>
                      </a:lnTo>
                      <a:lnTo>
                        <a:pt x="1056" y="388"/>
                      </a:lnTo>
                      <a:lnTo>
                        <a:pt x="1088" y="347"/>
                      </a:lnTo>
                      <a:lnTo>
                        <a:pt x="1106" y="285"/>
                      </a:lnTo>
                      <a:lnTo>
                        <a:pt x="1100" y="254"/>
                      </a:lnTo>
                      <a:close/>
                    </a:path>
                  </a:pathLst>
                </a:custGeom>
                <a:solidFill>
                  <a:srgbClr val="DEBD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02" name="Freeform 41"/>
                <p:cNvSpPr>
                  <a:spLocks/>
                </p:cNvSpPr>
                <p:nvPr/>
              </p:nvSpPr>
              <p:spPr bwMode="auto">
                <a:xfrm>
                  <a:off x="5008" y="3404"/>
                  <a:ext cx="2085" cy="1326"/>
                </a:xfrm>
                <a:custGeom>
                  <a:avLst/>
                  <a:gdLst>
                    <a:gd name="T0" fmla="*/ 13972 w 1104"/>
                    <a:gd name="T1" fmla="*/ 3207 h 702"/>
                    <a:gd name="T2" fmla="*/ 12366 w 1104"/>
                    <a:gd name="T3" fmla="*/ 3054 h 702"/>
                    <a:gd name="T4" fmla="*/ 11681 w 1104"/>
                    <a:gd name="T5" fmla="*/ 2520 h 702"/>
                    <a:gd name="T6" fmla="*/ 11371 w 1104"/>
                    <a:gd name="T7" fmla="*/ 2365 h 702"/>
                    <a:gd name="T8" fmla="*/ 11067 w 1104"/>
                    <a:gd name="T9" fmla="*/ 2448 h 702"/>
                    <a:gd name="T10" fmla="*/ 9694 w 1104"/>
                    <a:gd name="T11" fmla="*/ 2291 h 702"/>
                    <a:gd name="T12" fmla="*/ 9235 w 1104"/>
                    <a:gd name="T13" fmla="*/ 2448 h 702"/>
                    <a:gd name="T14" fmla="*/ 8550 w 1104"/>
                    <a:gd name="T15" fmla="*/ 2365 h 702"/>
                    <a:gd name="T16" fmla="*/ 8246 w 1104"/>
                    <a:gd name="T17" fmla="*/ 2365 h 702"/>
                    <a:gd name="T18" fmla="*/ 7173 w 1104"/>
                    <a:gd name="T19" fmla="*/ 2365 h 702"/>
                    <a:gd name="T20" fmla="*/ 6944 w 1104"/>
                    <a:gd name="T21" fmla="*/ 2291 h 702"/>
                    <a:gd name="T22" fmla="*/ 5881 w 1104"/>
                    <a:gd name="T23" fmla="*/ 759 h 702"/>
                    <a:gd name="T24" fmla="*/ 5571 w 1104"/>
                    <a:gd name="T25" fmla="*/ 614 h 702"/>
                    <a:gd name="T26" fmla="*/ 4427 w 1104"/>
                    <a:gd name="T27" fmla="*/ 614 h 702"/>
                    <a:gd name="T28" fmla="*/ 3509 w 1104"/>
                    <a:gd name="T29" fmla="*/ 304 h 702"/>
                    <a:gd name="T30" fmla="*/ 2978 w 1104"/>
                    <a:gd name="T31" fmla="*/ 0 h 702"/>
                    <a:gd name="T32" fmla="*/ 3435 w 1104"/>
                    <a:gd name="T33" fmla="*/ 531 h 702"/>
                    <a:gd name="T34" fmla="*/ 3280 w 1104"/>
                    <a:gd name="T35" fmla="*/ 531 h 702"/>
                    <a:gd name="T36" fmla="*/ 2978 w 1104"/>
                    <a:gd name="T37" fmla="*/ 842 h 702"/>
                    <a:gd name="T38" fmla="*/ 3054 w 1104"/>
                    <a:gd name="T39" fmla="*/ 1220 h 702"/>
                    <a:gd name="T40" fmla="*/ 2517 w 1104"/>
                    <a:gd name="T41" fmla="*/ 457 h 702"/>
                    <a:gd name="T42" fmla="*/ 2062 w 1104"/>
                    <a:gd name="T43" fmla="*/ 76 h 702"/>
                    <a:gd name="T44" fmla="*/ 2136 w 1104"/>
                    <a:gd name="T45" fmla="*/ 304 h 702"/>
                    <a:gd name="T46" fmla="*/ 1602 w 1104"/>
                    <a:gd name="T47" fmla="*/ 992 h 702"/>
                    <a:gd name="T48" fmla="*/ 1602 w 1104"/>
                    <a:gd name="T49" fmla="*/ 1449 h 702"/>
                    <a:gd name="T50" fmla="*/ 1373 w 1104"/>
                    <a:gd name="T51" fmla="*/ 1834 h 702"/>
                    <a:gd name="T52" fmla="*/ 992 w 1104"/>
                    <a:gd name="T53" fmla="*/ 2365 h 702"/>
                    <a:gd name="T54" fmla="*/ 0 w 1104"/>
                    <a:gd name="T55" fmla="*/ 3207 h 702"/>
                    <a:gd name="T56" fmla="*/ 687 w 1104"/>
                    <a:gd name="T57" fmla="*/ 5041 h 702"/>
                    <a:gd name="T58" fmla="*/ 992 w 1104"/>
                    <a:gd name="T59" fmla="*/ 5117 h 702"/>
                    <a:gd name="T60" fmla="*/ 2448 w 1104"/>
                    <a:gd name="T61" fmla="*/ 6876 h 702"/>
                    <a:gd name="T62" fmla="*/ 2750 w 1104"/>
                    <a:gd name="T63" fmla="*/ 7178 h 702"/>
                    <a:gd name="T64" fmla="*/ 3435 w 1104"/>
                    <a:gd name="T65" fmla="*/ 7104 h 702"/>
                    <a:gd name="T66" fmla="*/ 3966 w 1104"/>
                    <a:gd name="T67" fmla="*/ 7489 h 702"/>
                    <a:gd name="T68" fmla="*/ 3966 w 1104"/>
                    <a:gd name="T69" fmla="*/ 7863 h 702"/>
                    <a:gd name="T70" fmla="*/ 5422 w 1104"/>
                    <a:gd name="T71" fmla="*/ 8324 h 702"/>
                    <a:gd name="T72" fmla="*/ 6028 w 1104"/>
                    <a:gd name="T73" fmla="*/ 8402 h 702"/>
                    <a:gd name="T74" fmla="*/ 7330 w 1104"/>
                    <a:gd name="T75" fmla="*/ 8477 h 702"/>
                    <a:gd name="T76" fmla="*/ 7787 w 1104"/>
                    <a:gd name="T77" fmla="*/ 8553 h 702"/>
                    <a:gd name="T78" fmla="*/ 8778 w 1104"/>
                    <a:gd name="T79" fmla="*/ 8938 h 702"/>
                    <a:gd name="T80" fmla="*/ 9160 w 1104"/>
                    <a:gd name="T81" fmla="*/ 8781 h 702"/>
                    <a:gd name="T82" fmla="*/ 9462 w 1104"/>
                    <a:gd name="T83" fmla="*/ 8096 h 702"/>
                    <a:gd name="T84" fmla="*/ 9620 w 1104"/>
                    <a:gd name="T85" fmla="*/ 7863 h 702"/>
                    <a:gd name="T86" fmla="*/ 13282 w 1104"/>
                    <a:gd name="T87" fmla="*/ 7863 h 702"/>
                    <a:gd name="T88" fmla="*/ 12669 w 1104"/>
                    <a:gd name="T89" fmla="*/ 7104 h 702"/>
                    <a:gd name="T90" fmla="*/ 12516 w 1104"/>
                    <a:gd name="T91" fmla="*/ 6490 h 702"/>
                    <a:gd name="T92" fmla="*/ 12825 w 1104"/>
                    <a:gd name="T93" fmla="*/ 5801 h 702"/>
                    <a:gd name="T94" fmla="*/ 13282 w 1104"/>
                    <a:gd name="T95" fmla="*/ 5427 h 702"/>
                    <a:gd name="T96" fmla="*/ 13432 w 1104"/>
                    <a:gd name="T97" fmla="*/ 4885 h 702"/>
                    <a:gd name="T98" fmla="*/ 13813 w 1104"/>
                    <a:gd name="T99" fmla="*/ 4352 h 702"/>
                    <a:gd name="T100" fmla="*/ 14045 w 1104"/>
                    <a:gd name="T101" fmla="*/ 3593 h 702"/>
                    <a:gd name="T102" fmla="*/ 13972 w 1104"/>
                    <a:gd name="T103" fmla="*/ 3207 h 702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4"/>
                    <a:gd name="T157" fmla="*/ 0 h 702"/>
                    <a:gd name="T158" fmla="*/ 1104 w 1104"/>
                    <a:gd name="T159" fmla="*/ 702 h 702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4" h="702">
                      <a:moveTo>
                        <a:pt x="1098" y="252"/>
                      </a:moveTo>
                      <a:lnTo>
                        <a:pt x="972" y="240"/>
                      </a:lnTo>
                      <a:lnTo>
                        <a:pt x="918" y="198"/>
                      </a:lnTo>
                      <a:lnTo>
                        <a:pt x="894" y="186"/>
                      </a:lnTo>
                      <a:lnTo>
                        <a:pt x="870" y="192"/>
                      </a:lnTo>
                      <a:lnTo>
                        <a:pt x="762" y="180"/>
                      </a:lnTo>
                      <a:lnTo>
                        <a:pt x="726" y="192"/>
                      </a:lnTo>
                      <a:lnTo>
                        <a:pt x="672" y="186"/>
                      </a:lnTo>
                      <a:lnTo>
                        <a:pt x="648" y="186"/>
                      </a:lnTo>
                      <a:lnTo>
                        <a:pt x="564" y="186"/>
                      </a:lnTo>
                      <a:lnTo>
                        <a:pt x="546" y="180"/>
                      </a:lnTo>
                      <a:lnTo>
                        <a:pt x="462" y="60"/>
                      </a:lnTo>
                      <a:lnTo>
                        <a:pt x="438" y="48"/>
                      </a:lnTo>
                      <a:lnTo>
                        <a:pt x="348" y="48"/>
                      </a:lnTo>
                      <a:lnTo>
                        <a:pt x="276" y="24"/>
                      </a:lnTo>
                      <a:lnTo>
                        <a:pt x="234" y="0"/>
                      </a:lnTo>
                      <a:lnTo>
                        <a:pt x="270" y="42"/>
                      </a:lnTo>
                      <a:lnTo>
                        <a:pt x="258" y="42"/>
                      </a:lnTo>
                      <a:lnTo>
                        <a:pt x="234" y="66"/>
                      </a:lnTo>
                      <a:lnTo>
                        <a:pt x="240" y="96"/>
                      </a:lnTo>
                      <a:lnTo>
                        <a:pt x="198" y="36"/>
                      </a:lnTo>
                      <a:lnTo>
                        <a:pt x="162" y="6"/>
                      </a:lnTo>
                      <a:lnTo>
                        <a:pt x="168" y="24"/>
                      </a:lnTo>
                      <a:lnTo>
                        <a:pt x="126" y="78"/>
                      </a:lnTo>
                      <a:lnTo>
                        <a:pt x="126" y="114"/>
                      </a:lnTo>
                      <a:lnTo>
                        <a:pt x="108" y="144"/>
                      </a:lnTo>
                      <a:lnTo>
                        <a:pt x="78" y="186"/>
                      </a:lnTo>
                      <a:lnTo>
                        <a:pt x="0" y="252"/>
                      </a:lnTo>
                      <a:lnTo>
                        <a:pt x="54" y="396"/>
                      </a:lnTo>
                      <a:lnTo>
                        <a:pt x="78" y="402"/>
                      </a:lnTo>
                      <a:lnTo>
                        <a:pt x="192" y="540"/>
                      </a:lnTo>
                      <a:lnTo>
                        <a:pt x="216" y="564"/>
                      </a:lnTo>
                      <a:lnTo>
                        <a:pt x="270" y="558"/>
                      </a:lnTo>
                      <a:lnTo>
                        <a:pt x="312" y="588"/>
                      </a:lnTo>
                      <a:lnTo>
                        <a:pt x="312" y="618"/>
                      </a:lnTo>
                      <a:lnTo>
                        <a:pt x="426" y="654"/>
                      </a:lnTo>
                      <a:lnTo>
                        <a:pt x="474" y="660"/>
                      </a:lnTo>
                      <a:lnTo>
                        <a:pt x="576" y="666"/>
                      </a:lnTo>
                      <a:lnTo>
                        <a:pt x="612" y="672"/>
                      </a:lnTo>
                      <a:lnTo>
                        <a:pt x="690" y="702"/>
                      </a:lnTo>
                      <a:lnTo>
                        <a:pt x="720" y="690"/>
                      </a:lnTo>
                      <a:lnTo>
                        <a:pt x="744" y="636"/>
                      </a:lnTo>
                      <a:lnTo>
                        <a:pt x="756" y="618"/>
                      </a:lnTo>
                      <a:lnTo>
                        <a:pt x="1044" y="618"/>
                      </a:lnTo>
                      <a:lnTo>
                        <a:pt x="996" y="558"/>
                      </a:lnTo>
                      <a:lnTo>
                        <a:pt x="984" y="510"/>
                      </a:lnTo>
                      <a:lnTo>
                        <a:pt x="1008" y="456"/>
                      </a:lnTo>
                      <a:lnTo>
                        <a:pt x="1044" y="426"/>
                      </a:lnTo>
                      <a:lnTo>
                        <a:pt x="1056" y="384"/>
                      </a:lnTo>
                      <a:lnTo>
                        <a:pt x="1086" y="342"/>
                      </a:lnTo>
                      <a:lnTo>
                        <a:pt x="1104" y="282"/>
                      </a:lnTo>
                      <a:lnTo>
                        <a:pt x="1098" y="25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398" name="Group 42"/>
              <p:cNvGrpSpPr>
                <a:grpSpLocks/>
              </p:cNvGrpSpPr>
              <p:nvPr/>
            </p:nvGrpSpPr>
            <p:grpSpPr bwMode="auto">
              <a:xfrm>
                <a:off x="4985" y="3552"/>
                <a:ext cx="170" cy="249"/>
                <a:chOff x="4985" y="3552"/>
                <a:chExt cx="170" cy="249"/>
              </a:xfrm>
            </p:grpSpPr>
            <p:sp>
              <p:nvSpPr>
                <p:cNvPr id="11399" name="Freeform 43"/>
                <p:cNvSpPr>
                  <a:spLocks/>
                </p:cNvSpPr>
                <p:nvPr/>
              </p:nvSpPr>
              <p:spPr bwMode="auto">
                <a:xfrm>
                  <a:off x="5031" y="3552"/>
                  <a:ext cx="124" cy="90"/>
                </a:xfrm>
                <a:custGeom>
                  <a:avLst/>
                  <a:gdLst>
                    <a:gd name="T0" fmla="*/ 225 w 66"/>
                    <a:gd name="T1" fmla="*/ 73 h 48"/>
                    <a:gd name="T2" fmla="*/ 225 w 66"/>
                    <a:gd name="T3" fmla="*/ 225 h 48"/>
                    <a:gd name="T4" fmla="*/ 73 w 66"/>
                    <a:gd name="T5" fmla="*/ 369 h 48"/>
                    <a:gd name="T6" fmla="*/ 0 w 66"/>
                    <a:gd name="T7" fmla="*/ 450 h 48"/>
                    <a:gd name="T8" fmla="*/ 225 w 66"/>
                    <a:gd name="T9" fmla="*/ 521 h 48"/>
                    <a:gd name="T10" fmla="*/ 370 w 66"/>
                    <a:gd name="T11" fmla="*/ 594 h 48"/>
                    <a:gd name="T12" fmla="*/ 597 w 66"/>
                    <a:gd name="T13" fmla="*/ 594 h 48"/>
                    <a:gd name="T14" fmla="*/ 748 w 66"/>
                    <a:gd name="T15" fmla="*/ 521 h 48"/>
                    <a:gd name="T16" fmla="*/ 823 w 66"/>
                    <a:gd name="T17" fmla="*/ 369 h 48"/>
                    <a:gd name="T18" fmla="*/ 748 w 66"/>
                    <a:gd name="T19" fmla="*/ 225 h 48"/>
                    <a:gd name="T20" fmla="*/ 597 w 66"/>
                    <a:gd name="T21" fmla="*/ 225 h 48"/>
                    <a:gd name="T22" fmla="*/ 597 w 66"/>
                    <a:gd name="T23" fmla="*/ 296 h 48"/>
                    <a:gd name="T24" fmla="*/ 522 w 66"/>
                    <a:gd name="T25" fmla="*/ 225 h 48"/>
                    <a:gd name="T26" fmla="*/ 522 w 66"/>
                    <a:gd name="T27" fmla="*/ 152 h 48"/>
                    <a:gd name="T28" fmla="*/ 451 w 66"/>
                    <a:gd name="T29" fmla="*/ 0 h 48"/>
                    <a:gd name="T30" fmla="*/ 301 w 66"/>
                    <a:gd name="T31" fmla="*/ 0 h 48"/>
                    <a:gd name="T32" fmla="*/ 225 w 66"/>
                    <a:gd name="T33" fmla="*/ 73 h 48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6"/>
                    <a:gd name="T52" fmla="*/ 0 h 48"/>
                    <a:gd name="T53" fmla="*/ 66 w 66"/>
                    <a:gd name="T54" fmla="*/ 48 h 48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6" h="48">
                      <a:moveTo>
                        <a:pt x="18" y="6"/>
                      </a:moveTo>
                      <a:lnTo>
                        <a:pt x="18" y="18"/>
                      </a:lnTo>
                      <a:lnTo>
                        <a:pt x="6" y="30"/>
                      </a:lnTo>
                      <a:lnTo>
                        <a:pt x="0" y="36"/>
                      </a:lnTo>
                      <a:lnTo>
                        <a:pt x="18" y="42"/>
                      </a:lnTo>
                      <a:lnTo>
                        <a:pt x="30" y="48"/>
                      </a:lnTo>
                      <a:lnTo>
                        <a:pt x="48" y="48"/>
                      </a:lnTo>
                      <a:lnTo>
                        <a:pt x="60" y="42"/>
                      </a:lnTo>
                      <a:lnTo>
                        <a:pt x="66" y="30"/>
                      </a:lnTo>
                      <a:lnTo>
                        <a:pt x="60" y="18"/>
                      </a:lnTo>
                      <a:lnTo>
                        <a:pt x="48" y="18"/>
                      </a:lnTo>
                      <a:lnTo>
                        <a:pt x="48" y="24"/>
                      </a:lnTo>
                      <a:lnTo>
                        <a:pt x="42" y="18"/>
                      </a:lnTo>
                      <a:lnTo>
                        <a:pt x="42" y="12"/>
                      </a:lnTo>
                      <a:lnTo>
                        <a:pt x="36" y="0"/>
                      </a:lnTo>
                      <a:lnTo>
                        <a:pt x="24" y="0"/>
                      </a:lnTo>
                      <a:lnTo>
                        <a:pt x="18" y="6"/>
                      </a:lnTo>
                    </a:path>
                  </a:pathLst>
                </a:custGeom>
                <a:solidFill>
                  <a:srgbClr val="DEBD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00" name="Freeform 44"/>
                <p:cNvSpPr>
                  <a:spLocks/>
                </p:cNvSpPr>
                <p:nvPr/>
              </p:nvSpPr>
              <p:spPr bwMode="auto">
                <a:xfrm>
                  <a:off x="4985" y="3665"/>
                  <a:ext cx="102" cy="136"/>
                </a:xfrm>
                <a:custGeom>
                  <a:avLst/>
                  <a:gdLst>
                    <a:gd name="T0" fmla="*/ 304 w 54"/>
                    <a:gd name="T1" fmla="*/ 0 h 72"/>
                    <a:gd name="T2" fmla="*/ 614 w 54"/>
                    <a:gd name="T3" fmla="*/ 153 h 72"/>
                    <a:gd name="T4" fmla="*/ 689 w 54"/>
                    <a:gd name="T5" fmla="*/ 304 h 72"/>
                    <a:gd name="T6" fmla="*/ 689 w 54"/>
                    <a:gd name="T7" fmla="*/ 531 h 72"/>
                    <a:gd name="T8" fmla="*/ 614 w 54"/>
                    <a:gd name="T9" fmla="*/ 689 h 72"/>
                    <a:gd name="T10" fmla="*/ 457 w 54"/>
                    <a:gd name="T11" fmla="*/ 614 h 72"/>
                    <a:gd name="T12" fmla="*/ 457 w 54"/>
                    <a:gd name="T13" fmla="*/ 689 h 72"/>
                    <a:gd name="T14" fmla="*/ 457 w 54"/>
                    <a:gd name="T15" fmla="*/ 842 h 72"/>
                    <a:gd name="T16" fmla="*/ 229 w 54"/>
                    <a:gd name="T17" fmla="*/ 916 h 72"/>
                    <a:gd name="T18" fmla="*/ 0 w 54"/>
                    <a:gd name="T19" fmla="*/ 457 h 72"/>
                    <a:gd name="T20" fmla="*/ 76 w 54"/>
                    <a:gd name="T21" fmla="*/ 385 h 72"/>
                    <a:gd name="T22" fmla="*/ 229 w 54"/>
                    <a:gd name="T23" fmla="*/ 457 h 72"/>
                    <a:gd name="T24" fmla="*/ 153 w 54"/>
                    <a:gd name="T25" fmla="*/ 229 h 72"/>
                    <a:gd name="T26" fmla="*/ 304 w 54"/>
                    <a:gd name="T27" fmla="*/ 0 h 7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72"/>
                    <a:gd name="T44" fmla="*/ 54 w 54"/>
                    <a:gd name="T45" fmla="*/ 72 h 72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72">
                      <a:moveTo>
                        <a:pt x="24" y="0"/>
                      </a:moveTo>
                      <a:lnTo>
                        <a:pt x="48" y="12"/>
                      </a:lnTo>
                      <a:lnTo>
                        <a:pt x="54" y="24"/>
                      </a:lnTo>
                      <a:lnTo>
                        <a:pt x="54" y="42"/>
                      </a:lnTo>
                      <a:lnTo>
                        <a:pt x="48" y="54"/>
                      </a:lnTo>
                      <a:lnTo>
                        <a:pt x="36" y="48"/>
                      </a:lnTo>
                      <a:lnTo>
                        <a:pt x="36" y="54"/>
                      </a:lnTo>
                      <a:lnTo>
                        <a:pt x="36" y="66"/>
                      </a:lnTo>
                      <a:lnTo>
                        <a:pt x="18" y="72"/>
                      </a:lnTo>
                      <a:lnTo>
                        <a:pt x="0" y="36"/>
                      </a:lnTo>
                      <a:lnTo>
                        <a:pt x="6" y="30"/>
                      </a:lnTo>
                      <a:lnTo>
                        <a:pt x="18" y="36"/>
                      </a:lnTo>
                      <a:lnTo>
                        <a:pt x="12" y="18"/>
                      </a:lnTo>
                      <a:lnTo>
                        <a:pt x="24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1268" name="Line 50"/>
          <p:cNvSpPr>
            <a:spLocks noChangeShapeType="1"/>
          </p:cNvSpPr>
          <p:nvPr/>
        </p:nvSpPr>
        <p:spPr bwMode="auto">
          <a:xfrm flipV="1">
            <a:off x="2170112" y="838200"/>
            <a:ext cx="1716088" cy="692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3"/>
          <p:cNvSpPr>
            <a:spLocks noChangeArrowheads="1"/>
          </p:cNvSpPr>
          <p:nvPr/>
        </p:nvSpPr>
        <p:spPr bwMode="auto">
          <a:xfrm>
            <a:off x="592138" y="2663982"/>
            <a:ext cx="4713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Year </a:t>
            </a:r>
            <a:r>
              <a:rPr lang="en-US" sz="2000" b="1" dirty="0" smtClean="0">
                <a:solidFill>
                  <a:srgbClr val="008000"/>
                </a:solidFill>
                <a:latin typeface="Bookman Old Style" pitchFamily="18" charset="0"/>
              </a:rPr>
              <a:t>2018 </a:t>
            </a:r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Litter Program Activity</a:t>
            </a:r>
            <a:endParaRPr lang="en-US" b="1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11270" name="Rectangle 54"/>
          <p:cNvSpPr>
            <a:spLocks noChangeArrowheads="1"/>
          </p:cNvSpPr>
          <p:nvPr/>
        </p:nvSpPr>
        <p:spPr bwMode="auto">
          <a:xfrm>
            <a:off x="679211" y="5119223"/>
            <a:ext cx="2905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8000"/>
                </a:solidFill>
                <a:latin typeface="Bookman Old Style" pitchFamily="18" charset="0"/>
              </a:rPr>
              <a:t>Detail on Total Pounds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824757"/>
              </p:ext>
            </p:extLst>
          </p:nvPr>
        </p:nvGraphicFramePr>
        <p:xfrm>
          <a:off x="762000" y="3084200"/>
          <a:ext cx="6857999" cy="2011680"/>
        </p:xfrm>
        <a:graphic>
          <a:graphicData uri="http://schemas.openxmlformats.org/drawingml/2006/table">
            <a:tbl>
              <a:tblPr/>
              <a:tblGrid>
                <a:gridCol w="1215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2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2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24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24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24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Hours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Miles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Acres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# Dumps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4,018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75,878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199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913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55,465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299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3,776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55,175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119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3,705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8,732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190,223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618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307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546523"/>
              </p:ext>
            </p:extLst>
          </p:nvPr>
        </p:nvGraphicFramePr>
        <p:xfrm>
          <a:off x="762000" y="5485936"/>
          <a:ext cx="6857999" cy="2185772"/>
        </p:xfrm>
        <a:graphic>
          <a:graphicData uri="http://schemas.openxmlformats.org/drawingml/2006/table">
            <a:tbl>
              <a:tblPr/>
              <a:tblGrid>
                <a:gridCol w="1448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3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36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36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4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Litter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Illegal Dump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Recycle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54,410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13,673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7,795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75,878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15,995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36,680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2,790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55,465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3,325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49,550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2,300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55,175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3,500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3,705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73,805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103,403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13,015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190,223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841749" y="610090"/>
            <a:ext cx="29241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en-US" b="1" dirty="0">
                <a:latin typeface="Bookman Old Style"/>
              </a:rPr>
              <a:t>Thurston 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1" name="Group 2"/>
          <p:cNvGrpSpPr>
            <a:grpSpLocks/>
          </p:cNvGrpSpPr>
          <p:nvPr/>
        </p:nvGrpSpPr>
        <p:grpSpPr bwMode="auto">
          <a:xfrm>
            <a:off x="592138" y="354013"/>
            <a:ext cx="2859087" cy="2363787"/>
            <a:chOff x="1949" y="912"/>
            <a:chExt cx="5155" cy="6480"/>
          </a:xfrm>
        </p:grpSpPr>
        <p:sp>
          <p:nvSpPr>
            <p:cNvPr id="12393" name="Freeform 3"/>
            <p:cNvSpPr>
              <a:spLocks/>
            </p:cNvSpPr>
            <p:nvPr/>
          </p:nvSpPr>
          <p:spPr bwMode="auto">
            <a:xfrm>
              <a:off x="3418" y="5438"/>
              <a:ext cx="770" cy="589"/>
            </a:xfrm>
            <a:custGeom>
              <a:avLst/>
              <a:gdLst>
                <a:gd name="T0" fmla="*/ 5175 w 408"/>
                <a:gd name="T1" fmla="*/ 60 h 312"/>
                <a:gd name="T2" fmla="*/ 3729 w 408"/>
                <a:gd name="T3" fmla="*/ 53 h 312"/>
                <a:gd name="T4" fmla="*/ 28 w 408"/>
                <a:gd name="T5" fmla="*/ 0 h 312"/>
                <a:gd name="T6" fmla="*/ 0 w 408"/>
                <a:gd name="T7" fmla="*/ 1601 h 312"/>
                <a:gd name="T8" fmla="*/ 228 w 408"/>
                <a:gd name="T9" fmla="*/ 1461 h 312"/>
                <a:gd name="T10" fmla="*/ 228 w 408"/>
                <a:gd name="T11" fmla="*/ 1729 h 312"/>
                <a:gd name="T12" fmla="*/ 417 w 408"/>
                <a:gd name="T13" fmla="*/ 2007 h 312"/>
                <a:gd name="T14" fmla="*/ 734 w 408"/>
                <a:gd name="T15" fmla="*/ 2175 h 312"/>
                <a:gd name="T16" fmla="*/ 1417 w 408"/>
                <a:gd name="T17" fmla="*/ 2160 h 312"/>
                <a:gd name="T18" fmla="*/ 2068 w 408"/>
                <a:gd name="T19" fmla="*/ 1890 h 312"/>
                <a:gd name="T20" fmla="*/ 2333 w 408"/>
                <a:gd name="T21" fmla="*/ 1890 h 312"/>
                <a:gd name="T22" fmla="*/ 2629 w 408"/>
                <a:gd name="T23" fmla="*/ 2071 h 312"/>
                <a:gd name="T24" fmla="*/ 2891 w 408"/>
                <a:gd name="T25" fmla="*/ 2107 h 312"/>
                <a:gd name="T26" fmla="*/ 3206 w 408"/>
                <a:gd name="T27" fmla="*/ 2335 h 312"/>
                <a:gd name="T28" fmla="*/ 3312 w 408"/>
                <a:gd name="T29" fmla="*/ 2758 h 312"/>
                <a:gd name="T30" fmla="*/ 3961 w 408"/>
                <a:gd name="T31" fmla="*/ 3810 h 312"/>
                <a:gd name="T32" fmla="*/ 4577 w 408"/>
                <a:gd name="T33" fmla="*/ 3963 h 312"/>
                <a:gd name="T34" fmla="*/ 5122 w 408"/>
                <a:gd name="T35" fmla="*/ 3721 h 312"/>
                <a:gd name="T36" fmla="*/ 5175 w 408"/>
                <a:gd name="T37" fmla="*/ 60 h 3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08"/>
                <a:gd name="T58" fmla="*/ 0 h 312"/>
                <a:gd name="T59" fmla="*/ 408 w 408"/>
                <a:gd name="T60" fmla="*/ 312 h 3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08" h="312">
                  <a:moveTo>
                    <a:pt x="408" y="5"/>
                  </a:moveTo>
                  <a:lnTo>
                    <a:pt x="294" y="4"/>
                  </a:lnTo>
                  <a:lnTo>
                    <a:pt x="2" y="0"/>
                  </a:lnTo>
                  <a:lnTo>
                    <a:pt x="0" y="126"/>
                  </a:lnTo>
                  <a:lnTo>
                    <a:pt x="18" y="115"/>
                  </a:lnTo>
                  <a:lnTo>
                    <a:pt x="18" y="136"/>
                  </a:lnTo>
                  <a:lnTo>
                    <a:pt x="33" y="158"/>
                  </a:lnTo>
                  <a:lnTo>
                    <a:pt x="58" y="171"/>
                  </a:lnTo>
                  <a:lnTo>
                    <a:pt x="112" y="170"/>
                  </a:lnTo>
                  <a:lnTo>
                    <a:pt x="163" y="149"/>
                  </a:lnTo>
                  <a:lnTo>
                    <a:pt x="184" y="149"/>
                  </a:lnTo>
                  <a:lnTo>
                    <a:pt x="207" y="163"/>
                  </a:lnTo>
                  <a:lnTo>
                    <a:pt x="228" y="166"/>
                  </a:lnTo>
                  <a:lnTo>
                    <a:pt x="253" y="184"/>
                  </a:lnTo>
                  <a:lnTo>
                    <a:pt x="261" y="217"/>
                  </a:lnTo>
                  <a:lnTo>
                    <a:pt x="312" y="300"/>
                  </a:lnTo>
                  <a:lnTo>
                    <a:pt x="361" y="312"/>
                  </a:lnTo>
                  <a:lnTo>
                    <a:pt x="404" y="293"/>
                  </a:lnTo>
                  <a:lnTo>
                    <a:pt x="408" y="5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94" name="Freeform 4"/>
            <p:cNvSpPr>
              <a:spLocks/>
            </p:cNvSpPr>
            <p:nvPr/>
          </p:nvSpPr>
          <p:spPr bwMode="auto">
            <a:xfrm>
              <a:off x="3422" y="5432"/>
              <a:ext cx="770" cy="601"/>
            </a:xfrm>
            <a:custGeom>
              <a:avLst/>
              <a:gdLst>
                <a:gd name="T0" fmla="*/ 5175 w 408"/>
                <a:gd name="T1" fmla="*/ 76 h 318"/>
                <a:gd name="T2" fmla="*/ 3729 w 408"/>
                <a:gd name="T3" fmla="*/ 76 h 318"/>
                <a:gd name="T4" fmla="*/ 3729 w 408"/>
                <a:gd name="T5" fmla="*/ 76 h 318"/>
                <a:gd name="T6" fmla="*/ 0 w 408"/>
                <a:gd name="T7" fmla="*/ 0 h 318"/>
                <a:gd name="T8" fmla="*/ 0 w 408"/>
                <a:gd name="T9" fmla="*/ 1682 h 318"/>
                <a:gd name="T10" fmla="*/ 228 w 408"/>
                <a:gd name="T11" fmla="*/ 1533 h 318"/>
                <a:gd name="T12" fmla="*/ 228 w 408"/>
                <a:gd name="T13" fmla="*/ 1761 h 318"/>
                <a:gd name="T14" fmla="*/ 385 w 408"/>
                <a:gd name="T15" fmla="*/ 2064 h 318"/>
                <a:gd name="T16" fmla="*/ 687 w 408"/>
                <a:gd name="T17" fmla="*/ 2223 h 318"/>
                <a:gd name="T18" fmla="*/ 1372 w 408"/>
                <a:gd name="T19" fmla="*/ 2223 h 318"/>
                <a:gd name="T20" fmla="*/ 2059 w 408"/>
                <a:gd name="T21" fmla="*/ 1911 h 318"/>
                <a:gd name="T22" fmla="*/ 2287 w 408"/>
                <a:gd name="T23" fmla="*/ 1911 h 318"/>
                <a:gd name="T24" fmla="*/ 2589 w 408"/>
                <a:gd name="T25" fmla="*/ 2147 h 318"/>
                <a:gd name="T26" fmla="*/ 2891 w 408"/>
                <a:gd name="T27" fmla="*/ 2147 h 318"/>
                <a:gd name="T28" fmla="*/ 3199 w 408"/>
                <a:gd name="T29" fmla="*/ 2376 h 318"/>
                <a:gd name="T30" fmla="*/ 3272 w 408"/>
                <a:gd name="T31" fmla="*/ 2837 h 318"/>
                <a:gd name="T32" fmla="*/ 3961 w 408"/>
                <a:gd name="T33" fmla="*/ 3901 h 318"/>
                <a:gd name="T34" fmla="*/ 4563 w 408"/>
                <a:gd name="T35" fmla="*/ 4058 h 318"/>
                <a:gd name="T36" fmla="*/ 5101 w 408"/>
                <a:gd name="T37" fmla="*/ 3753 h 318"/>
                <a:gd name="T38" fmla="*/ 5175 w 408"/>
                <a:gd name="T39" fmla="*/ 76 h 31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08"/>
                <a:gd name="T61" fmla="*/ 0 h 318"/>
                <a:gd name="T62" fmla="*/ 408 w 408"/>
                <a:gd name="T63" fmla="*/ 318 h 31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08" h="318">
                  <a:moveTo>
                    <a:pt x="408" y="6"/>
                  </a:moveTo>
                  <a:lnTo>
                    <a:pt x="294" y="6"/>
                  </a:lnTo>
                  <a:lnTo>
                    <a:pt x="0" y="0"/>
                  </a:lnTo>
                  <a:lnTo>
                    <a:pt x="0" y="132"/>
                  </a:lnTo>
                  <a:lnTo>
                    <a:pt x="18" y="120"/>
                  </a:lnTo>
                  <a:lnTo>
                    <a:pt x="18" y="138"/>
                  </a:lnTo>
                  <a:lnTo>
                    <a:pt x="30" y="162"/>
                  </a:lnTo>
                  <a:lnTo>
                    <a:pt x="54" y="174"/>
                  </a:lnTo>
                  <a:lnTo>
                    <a:pt x="108" y="174"/>
                  </a:lnTo>
                  <a:lnTo>
                    <a:pt x="162" y="150"/>
                  </a:lnTo>
                  <a:lnTo>
                    <a:pt x="180" y="150"/>
                  </a:lnTo>
                  <a:lnTo>
                    <a:pt x="204" y="168"/>
                  </a:lnTo>
                  <a:lnTo>
                    <a:pt x="228" y="168"/>
                  </a:lnTo>
                  <a:lnTo>
                    <a:pt x="252" y="186"/>
                  </a:lnTo>
                  <a:lnTo>
                    <a:pt x="258" y="222"/>
                  </a:lnTo>
                  <a:lnTo>
                    <a:pt x="312" y="306"/>
                  </a:lnTo>
                  <a:lnTo>
                    <a:pt x="360" y="318"/>
                  </a:lnTo>
                  <a:lnTo>
                    <a:pt x="402" y="294"/>
                  </a:lnTo>
                  <a:lnTo>
                    <a:pt x="40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95" name="Freeform 5"/>
            <p:cNvSpPr>
              <a:spLocks/>
            </p:cNvSpPr>
            <p:nvPr/>
          </p:nvSpPr>
          <p:spPr bwMode="auto">
            <a:xfrm>
              <a:off x="3973" y="4524"/>
              <a:ext cx="3131" cy="952"/>
            </a:xfrm>
            <a:custGeom>
              <a:avLst/>
              <a:gdLst>
                <a:gd name="T0" fmla="*/ 11906 w 1658"/>
                <a:gd name="T1" fmla="*/ 6330 h 504"/>
                <a:gd name="T2" fmla="*/ 1462 w 1658"/>
                <a:gd name="T3" fmla="*/ 6226 h 504"/>
                <a:gd name="T4" fmla="*/ 0 w 1658"/>
                <a:gd name="T5" fmla="*/ 6214 h 504"/>
                <a:gd name="T6" fmla="*/ 113 w 1658"/>
                <a:gd name="T7" fmla="*/ 0 h 504"/>
                <a:gd name="T8" fmla="*/ 2160 w 1658"/>
                <a:gd name="T9" fmla="*/ 53 h 504"/>
                <a:gd name="T10" fmla="*/ 2147 w 1658"/>
                <a:gd name="T11" fmla="*/ 599 h 504"/>
                <a:gd name="T12" fmla="*/ 12384 w 1658"/>
                <a:gd name="T13" fmla="*/ 774 h 504"/>
                <a:gd name="T14" fmla="*/ 13024 w 1658"/>
                <a:gd name="T15" fmla="*/ 856 h 504"/>
                <a:gd name="T16" fmla="*/ 14343 w 1658"/>
                <a:gd name="T17" fmla="*/ 956 h 504"/>
                <a:gd name="T18" fmla="*/ 14803 w 1658"/>
                <a:gd name="T19" fmla="*/ 1031 h 504"/>
                <a:gd name="T20" fmla="*/ 15759 w 1658"/>
                <a:gd name="T21" fmla="*/ 1402 h 504"/>
                <a:gd name="T22" fmla="*/ 16116 w 1658"/>
                <a:gd name="T23" fmla="*/ 1205 h 504"/>
                <a:gd name="T24" fmla="*/ 16418 w 1658"/>
                <a:gd name="T25" fmla="*/ 561 h 504"/>
                <a:gd name="T26" fmla="*/ 16594 w 1658"/>
                <a:gd name="T27" fmla="*/ 317 h 504"/>
                <a:gd name="T28" fmla="*/ 20231 w 1658"/>
                <a:gd name="T29" fmla="*/ 342 h 504"/>
                <a:gd name="T30" fmla="*/ 20627 w 1658"/>
                <a:gd name="T31" fmla="*/ 992 h 504"/>
                <a:gd name="T32" fmla="*/ 21086 w 1658"/>
                <a:gd name="T33" fmla="*/ 1417 h 504"/>
                <a:gd name="T34" fmla="*/ 21026 w 1658"/>
                <a:gd name="T35" fmla="*/ 1562 h 504"/>
                <a:gd name="T36" fmla="*/ 20656 w 1658"/>
                <a:gd name="T37" fmla="*/ 1791 h 504"/>
                <a:gd name="T38" fmla="*/ 20627 w 1658"/>
                <a:gd name="T39" fmla="*/ 2008 h 504"/>
                <a:gd name="T40" fmla="*/ 20869 w 1658"/>
                <a:gd name="T41" fmla="*/ 3079 h 504"/>
                <a:gd name="T42" fmla="*/ 20741 w 1658"/>
                <a:gd name="T43" fmla="*/ 3564 h 504"/>
                <a:gd name="T44" fmla="*/ 20246 w 1658"/>
                <a:gd name="T45" fmla="*/ 4063 h 504"/>
                <a:gd name="T46" fmla="*/ 20359 w 1658"/>
                <a:gd name="T47" fmla="*/ 4556 h 504"/>
                <a:gd name="T48" fmla="*/ 20427 w 1658"/>
                <a:gd name="T49" fmla="*/ 4898 h 504"/>
                <a:gd name="T50" fmla="*/ 20869 w 1658"/>
                <a:gd name="T51" fmla="*/ 5474 h 504"/>
                <a:gd name="T52" fmla="*/ 20944 w 1658"/>
                <a:gd name="T53" fmla="*/ 6044 h 504"/>
                <a:gd name="T54" fmla="*/ 20829 w 1658"/>
                <a:gd name="T55" fmla="*/ 6415 h 504"/>
                <a:gd name="T56" fmla="*/ 19585 w 1658"/>
                <a:gd name="T57" fmla="*/ 6401 h 504"/>
                <a:gd name="T58" fmla="*/ 11906 w 1658"/>
                <a:gd name="T59" fmla="*/ 6330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8"/>
                <a:gd name="T91" fmla="*/ 0 h 504"/>
                <a:gd name="T92" fmla="*/ 1658 w 1658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8" h="504">
                  <a:moveTo>
                    <a:pt x="936" y="497"/>
                  </a:moveTo>
                  <a:lnTo>
                    <a:pt x="115" y="489"/>
                  </a:lnTo>
                  <a:lnTo>
                    <a:pt x="0" y="488"/>
                  </a:lnTo>
                  <a:lnTo>
                    <a:pt x="9" y="0"/>
                  </a:lnTo>
                  <a:lnTo>
                    <a:pt x="170" y="4"/>
                  </a:lnTo>
                  <a:lnTo>
                    <a:pt x="169" y="47"/>
                  </a:lnTo>
                  <a:lnTo>
                    <a:pt x="974" y="61"/>
                  </a:lnTo>
                  <a:lnTo>
                    <a:pt x="1024" y="67"/>
                  </a:lnTo>
                  <a:lnTo>
                    <a:pt x="1128" y="75"/>
                  </a:lnTo>
                  <a:lnTo>
                    <a:pt x="1164" y="81"/>
                  </a:lnTo>
                  <a:lnTo>
                    <a:pt x="1239" y="110"/>
                  </a:lnTo>
                  <a:lnTo>
                    <a:pt x="1267" y="95"/>
                  </a:lnTo>
                  <a:lnTo>
                    <a:pt x="1291" y="44"/>
                  </a:lnTo>
                  <a:lnTo>
                    <a:pt x="1305" y="25"/>
                  </a:lnTo>
                  <a:lnTo>
                    <a:pt x="1591" y="27"/>
                  </a:lnTo>
                  <a:lnTo>
                    <a:pt x="1622" y="78"/>
                  </a:lnTo>
                  <a:lnTo>
                    <a:pt x="1658" y="111"/>
                  </a:lnTo>
                  <a:lnTo>
                    <a:pt x="1653" y="123"/>
                  </a:lnTo>
                  <a:lnTo>
                    <a:pt x="1624" y="141"/>
                  </a:lnTo>
                  <a:lnTo>
                    <a:pt x="1622" y="158"/>
                  </a:lnTo>
                  <a:lnTo>
                    <a:pt x="1641" y="242"/>
                  </a:lnTo>
                  <a:lnTo>
                    <a:pt x="1631" y="280"/>
                  </a:lnTo>
                  <a:lnTo>
                    <a:pt x="1592" y="319"/>
                  </a:lnTo>
                  <a:lnTo>
                    <a:pt x="1601" y="358"/>
                  </a:lnTo>
                  <a:lnTo>
                    <a:pt x="1606" y="385"/>
                  </a:lnTo>
                  <a:lnTo>
                    <a:pt x="1641" y="430"/>
                  </a:lnTo>
                  <a:lnTo>
                    <a:pt x="1647" y="475"/>
                  </a:lnTo>
                  <a:lnTo>
                    <a:pt x="1638" y="504"/>
                  </a:lnTo>
                  <a:lnTo>
                    <a:pt x="1540" y="503"/>
                  </a:lnTo>
                  <a:lnTo>
                    <a:pt x="936" y="497"/>
                  </a:lnTo>
                  <a:close/>
                </a:path>
              </a:pathLst>
            </a:custGeom>
            <a:solidFill>
              <a:srgbClr val="FFD3B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96" name="Freeform 6"/>
            <p:cNvSpPr>
              <a:spLocks/>
            </p:cNvSpPr>
            <p:nvPr/>
          </p:nvSpPr>
          <p:spPr bwMode="auto">
            <a:xfrm>
              <a:off x="3977" y="4526"/>
              <a:ext cx="3127" cy="951"/>
            </a:xfrm>
            <a:custGeom>
              <a:avLst/>
              <a:gdLst>
                <a:gd name="T0" fmla="*/ 11898 w 1656"/>
                <a:gd name="T1" fmla="*/ 6315 h 504"/>
                <a:gd name="T2" fmla="*/ 1448 w 1656"/>
                <a:gd name="T3" fmla="*/ 6159 h 504"/>
                <a:gd name="T4" fmla="*/ 0 w 1656"/>
                <a:gd name="T5" fmla="*/ 6159 h 504"/>
                <a:gd name="T6" fmla="*/ 76 w 1656"/>
                <a:gd name="T7" fmla="*/ 0 h 504"/>
                <a:gd name="T8" fmla="*/ 2136 w 1656"/>
                <a:gd name="T9" fmla="*/ 0 h 504"/>
                <a:gd name="T10" fmla="*/ 2136 w 1656"/>
                <a:gd name="T11" fmla="*/ 613 h 504"/>
                <a:gd name="T12" fmla="*/ 12355 w 1656"/>
                <a:gd name="T13" fmla="*/ 759 h 504"/>
                <a:gd name="T14" fmla="*/ 12969 w 1656"/>
                <a:gd name="T15" fmla="*/ 840 h 504"/>
                <a:gd name="T16" fmla="*/ 14342 w 1656"/>
                <a:gd name="T17" fmla="*/ 915 h 504"/>
                <a:gd name="T18" fmla="*/ 14797 w 1656"/>
                <a:gd name="T19" fmla="*/ 987 h 504"/>
                <a:gd name="T20" fmla="*/ 15714 w 1656"/>
                <a:gd name="T21" fmla="*/ 1370 h 504"/>
                <a:gd name="T22" fmla="*/ 16100 w 1656"/>
                <a:gd name="T23" fmla="*/ 1217 h 504"/>
                <a:gd name="T24" fmla="*/ 16402 w 1656"/>
                <a:gd name="T25" fmla="*/ 530 h 504"/>
                <a:gd name="T26" fmla="*/ 16555 w 1656"/>
                <a:gd name="T27" fmla="*/ 302 h 504"/>
                <a:gd name="T28" fmla="*/ 20214 w 1656"/>
                <a:gd name="T29" fmla="*/ 302 h 504"/>
                <a:gd name="T30" fmla="*/ 20596 w 1656"/>
                <a:gd name="T31" fmla="*/ 987 h 504"/>
                <a:gd name="T32" fmla="*/ 21054 w 1656"/>
                <a:gd name="T33" fmla="*/ 1370 h 504"/>
                <a:gd name="T34" fmla="*/ 20981 w 1656"/>
                <a:gd name="T35" fmla="*/ 1517 h 504"/>
                <a:gd name="T36" fmla="*/ 20596 w 1656"/>
                <a:gd name="T37" fmla="*/ 1747 h 504"/>
                <a:gd name="T38" fmla="*/ 20596 w 1656"/>
                <a:gd name="T39" fmla="*/ 1976 h 504"/>
                <a:gd name="T40" fmla="*/ 20824 w 1656"/>
                <a:gd name="T41" fmla="*/ 3044 h 504"/>
                <a:gd name="T42" fmla="*/ 20752 w 1656"/>
                <a:gd name="T43" fmla="*/ 3500 h 504"/>
                <a:gd name="T44" fmla="*/ 20214 w 1656"/>
                <a:gd name="T45" fmla="*/ 4030 h 504"/>
                <a:gd name="T46" fmla="*/ 20367 w 1656"/>
                <a:gd name="T47" fmla="*/ 4487 h 504"/>
                <a:gd name="T48" fmla="*/ 20367 w 1656"/>
                <a:gd name="T49" fmla="*/ 4870 h 504"/>
                <a:gd name="T50" fmla="*/ 20824 w 1656"/>
                <a:gd name="T51" fmla="*/ 5400 h 504"/>
                <a:gd name="T52" fmla="*/ 20898 w 1656"/>
                <a:gd name="T53" fmla="*/ 6006 h 504"/>
                <a:gd name="T54" fmla="*/ 20824 w 1656"/>
                <a:gd name="T55" fmla="*/ 6387 h 504"/>
                <a:gd name="T56" fmla="*/ 19525 w 1656"/>
                <a:gd name="T57" fmla="*/ 6387 h 504"/>
                <a:gd name="T58" fmla="*/ 11898 w 1656"/>
                <a:gd name="T59" fmla="*/ 6315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6"/>
                <a:gd name="T91" fmla="*/ 0 h 504"/>
                <a:gd name="T92" fmla="*/ 1656 w 1656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6" h="504">
                  <a:moveTo>
                    <a:pt x="936" y="498"/>
                  </a:moveTo>
                  <a:lnTo>
                    <a:pt x="114" y="486"/>
                  </a:lnTo>
                  <a:lnTo>
                    <a:pt x="0" y="486"/>
                  </a:lnTo>
                  <a:lnTo>
                    <a:pt x="6" y="0"/>
                  </a:lnTo>
                  <a:lnTo>
                    <a:pt x="168" y="0"/>
                  </a:lnTo>
                  <a:lnTo>
                    <a:pt x="168" y="48"/>
                  </a:lnTo>
                  <a:lnTo>
                    <a:pt x="972" y="60"/>
                  </a:lnTo>
                  <a:lnTo>
                    <a:pt x="1020" y="66"/>
                  </a:lnTo>
                  <a:lnTo>
                    <a:pt x="1128" y="72"/>
                  </a:lnTo>
                  <a:lnTo>
                    <a:pt x="1164" y="78"/>
                  </a:lnTo>
                  <a:lnTo>
                    <a:pt x="1236" y="108"/>
                  </a:lnTo>
                  <a:lnTo>
                    <a:pt x="1266" y="96"/>
                  </a:lnTo>
                  <a:lnTo>
                    <a:pt x="1290" y="42"/>
                  </a:lnTo>
                  <a:lnTo>
                    <a:pt x="1302" y="24"/>
                  </a:lnTo>
                  <a:lnTo>
                    <a:pt x="1590" y="24"/>
                  </a:lnTo>
                  <a:lnTo>
                    <a:pt x="1620" y="78"/>
                  </a:lnTo>
                  <a:lnTo>
                    <a:pt x="1656" y="108"/>
                  </a:lnTo>
                  <a:lnTo>
                    <a:pt x="1650" y="120"/>
                  </a:lnTo>
                  <a:lnTo>
                    <a:pt x="1620" y="138"/>
                  </a:lnTo>
                  <a:lnTo>
                    <a:pt x="1620" y="156"/>
                  </a:lnTo>
                  <a:lnTo>
                    <a:pt x="1638" y="240"/>
                  </a:lnTo>
                  <a:lnTo>
                    <a:pt x="1632" y="276"/>
                  </a:lnTo>
                  <a:lnTo>
                    <a:pt x="1590" y="318"/>
                  </a:lnTo>
                  <a:lnTo>
                    <a:pt x="1602" y="354"/>
                  </a:lnTo>
                  <a:lnTo>
                    <a:pt x="1602" y="384"/>
                  </a:lnTo>
                  <a:lnTo>
                    <a:pt x="1638" y="426"/>
                  </a:lnTo>
                  <a:lnTo>
                    <a:pt x="1644" y="474"/>
                  </a:lnTo>
                  <a:lnTo>
                    <a:pt x="1638" y="504"/>
                  </a:lnTo>
                  <a:lnTo>
                    <a:pt x="1536" y="504"/>
                  </a:lnTo>
                  <a:lnTo>
                    <a:pt x="936" y="49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97" name="Freeform 7"/>
            <p:cNvSpPr>
              <a:spLocks/>
            </p:cNvSpPr>
            <p:nvPr/>
          </p:nvSpPr>
          <p:spPr bwMode="auto">
            <a:xfrm>
              <a:off x="2995" y="5194"/>
              <a:ext cx="76" cy="223"/>
            </a:xfrm>
            <a:custGeom>
              <a:avLst/>
              <a:gdLst>
                <a:gd name="T0" fmla="*/ 169 w 40"/>
                <a:gd name="T1" fmla="*/ 0 h 118"/>
                <a:gd name="T2" fmla="*/ 40 w 40"/>
                <a:gd name="T3" fmla="*/ 599 h 118"/>
                <a:gd name="T4" fmla="*/ 0 w 40"/>
                <a:gd name="T5" fmla="*/ 828 h 118"/>
                <a:gd name="T6" fmla="*/ 192 w 40"/>
                <a:gd name="T7" fmla="*/ 992 h 118"/>
                <a:gd name="T8" fmla="*/ 260 w 40"/>
                <a:gd name="T9" fmla="*/ 1121 h 118"/>
                <a:gd name="T10" fmla="*/ 245 w 40"/>
                <a:gd name="T11" fmla="*/ 1432 h 118"/>
                <a:gd name="T12" fmla="*/ 376 w 40"/>
                <a:gd name="T13" fmla="*/ 1504 h 118"/>
                <a:gd name="T14" fmla="*/ 521 w 40"/>
                <a:gd name="T15" fmla="*/ 1304 h 118"/>
                <a:gd name="T16" fmla="*/ 465 w 40"/>
                <a:gd name="T17" fmla="*/ 858 h 118"/>
                <a:gd name="T18" fmla="*/ 389 w 40"/>
                <a:gd name="T19" fmla="*/ 501 h 118"/>
                <a:gd name="T20" fmla="*/ 236 w 40"/>
                <a:gd name="T21" fmla="*/ 401 h 118"/>
                <a:gd name="T22" fmla="*/ 260 w 40"/>
                <a:gd name="T23" fmla="*/ 53 h 118"/>
                <a:gd name="T24" fmla="*/ 169 w 40"/>
                <a:gd name="T25" fmla="*/ 0 h 1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"/>
                <a:gd name="T40" fmla="*/ 0 h 118"/>
                <a:gd name="T41" fmla="*/ 40 w 40"/>
                <a:gd name="T42" fmla="*/ 118 h 11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" h="118">
                  <a:moveTo>
                    <a:pt x="13" y="0"/>
                  </a:moveTo>
                  <a:lnTo>
                    <a:pt x="3" y="47"/>
                  </a:lnTo>
                  <a:lnTo>
                    <a:pt x="0" y="65"/>
                  </a:lnTo>
                  <a:lnTo>
                    <a:pt x="15" y="78"/>
                  </a:lnTo>
                  <a:lnTo>
                    <a:pt x="20" y="88"/>
                  </a:lnTo>
                  <a:lnTo>
                    <a:pt x="19" y="112"/>
                  </a:lnTo>
                  <a:lnTo>
                    <a:pt x="29" y="118"/>
                  </a:lnTo>
                  <a:lnTo>
                    <a:pt x="40" y="102"/>
                  </a:lnTo>
                  <a:lnTo>
                    <a:pt x="36" y="67"/>
                  </a:lnTo>
                  <a:lnTo>
                    <a:pt x="30" y="39"/>
                  </a:lnTo>
                  <a:lnTo>
                    <a:pt x="18" y="31"/>
                  </a:lnTo>
                  <a:lnTo>
                    <a:pt x="20" y="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98" name="Group 8"/>
            <p:cNvGrpSpPr>
              <a:grpSpLocks/>
            </p:cNvGrpSpPr>
            <p:nvPr/>
          </p:nvGrpSpPr>
          <p:grpSpPr bwMode="auto">
            <a:xfrm>
              <a:off x="2815" y="4503"/>
              <a:ext cx="1173" cy="1344"/>
              <a:chOff x="2815" y="4503"/>
              <a:chExt cx="1173" cy="1344"/>
            </a:xfrm>
          </p:grpSpPr>
          <p:sp>
            <p:nvSpPr>
              <p:cNvPr id="12432" name="Freeform 9"/>
              <p:cNvSpPr>
                <a:spLocks/>
              </p:cNvSpPr>
              <p:nvPr/>
            </p:nvSpPr>
            <p:spPr bwMode="auto">
              <a:xfrm>
                <a:off x="2815" y="4512"/>
                <a:ext cx="1169" cy="1335"/>
              </a:xfrm>
              <a:custGeom>
                <a:avLst/>
                <a:gdLst>
                  <a:gd name="T0" fmla="*/ 7832 w 619"/>
                  <a:gd name="T1" fmla="*/ 144 h 707"/>
                  <a:gd name="T2" fmla="*/ 0 w 619"/>
                  <a:gd name="T3" fmla="*/ 0 h 707"/>
                  <a:gd name="T4" fmla="*/ 168 w 619"/>
                  <a:gd name="T5" fmla="*/ 1388 h 707"/>
                  <a:gd name="T6" fmla="*/ 788 w 619"/>
                  <a:gd name="T7" fmla="*/ 1501 h 707"/>
                  <a:gd name="T8" fmla="*/ 1333 w 619"/>
                  <a:gd name="T9" fmla="*/ 1843 h 707"/>
                  <a:gd name="T10" fmla="*/ 1388 w 619"/>
                  <a:gd name="T11" fmla="*/ 1448 h 707"/>
                  <a:gd name="T12" fmla="*/ 1601 w 619"/>
                  <a:gd name="T13" fmla="*/ 931 h 707"/>
                  <a:gd name="T14" fmla="*/ 1758 w 619"/>
                  <a:gd name="T15" fmla="*/ 1220 h 707"/>
                  <a:gd name="T16" fmla="*/ 2304 w 619"/>
                  <a:gd name="T17" fmla="*/ 1577 h 707"/>
                  <a:gd name="T18" fmla="*/ 2336 w 619"/>
                  <a:gd name="T19" fmla="*/ 1220 h 707"/>
                  <a:gd name="T20" fmla="*/ 2621 w 619"/>
                  <a:gd name="T21" fmla="*/ 931 h 707"/>
                  <a:gd name="T22" fmla="*/ 3167 w 619"/>
                  <a:gd name="T23" fmla="*/ 1871 h 707"/>
                  <a:gd name="T24" fmla="*/ 2160 w 619"/>
                  <a:gd name="T25" fmla="*/ 1918 h 707"/>
                  <a:gd name="T26" fmla="*/ 1758 w 619"/>
                  <a:gd name="T27" fmla="*/ 2377 h 707"/>
                  <a:gd name="T28" fmla="*/ 2236 w 619"/>
                  <a:gd name="T29" fmla="*/ 3244 h 707"/>
                  <a:gd name="T30" fmla="*/ 1705 w 619"/>
                  <a:gd name="T31" fmla="*/ 2910 h 707"/>
                  <a:gd name="T32" fmla="*/ 2264 w 619"/>
                  <a:gd name="T33" fmla="*/ 3994 h 707"/>
                  <a:gd name="T34" fmla="*/ 1872 w 619"/>
                  <a:gd name="T35" fmla="*/ 4677 h 707"/>
                  <a:gd name="T36" fmla="*/ 1719 w 619"/>
                  <a:gd name="T37" fmla="*/ 5451 h 707"/>
                  <a:gd name="T38" fmla="*/ 2276 w 619"/>
                  <a:gd name="T39" fmla="*/ 5997 h 707"/>
                  <a:gd name="T40" fmla="*/ 1834 w 619"/>
                  <a:gd name="T41" fmla="*/ 5937 h 707"/>
                  <a:gd name="T42" fmla="*/ 1630 w 619"/>
                  <a:gd name="T43" fmla="*/ 6314 h 707"/>
                  <a:gd name="T44" fmla="*/ 1348 w 619"/>
                  <a:gd name="T45" fmla="*/ 6482 h 707"/>
                  <a:gd name="T46" fmla="*/ 1003 w 619"/>
                  <a:gd name="T47" fmla="*/ 6671 h 707"/>
                  <a:gd name="T48" fmla="*/ 714 w 619"/>
                  <a:gd name="T49" fmla="*/ 4692 h 707"/>
                  <a:gd name="T50" fmla="*/ 827 w 619"/>
                  <a:gd name="T51" fmla="*/ 3344 h 707"/>
                  <a:gd name="T52" fmla="*/ 574 w 619"/>
                  <a:gd name="T53" fmla="*/ 2645 h 707"/>
                  <a:gd name="T54" fmla="*/ 457 w 619"/>
                  <a:gd name="T55" fmla="*/ 2317 h 707"/>
                  <a:gd name="T56" fmla="*/ 432 w 619"/>
                  <a:gd name="T57" fmla="*/ 4524 h 707"/>
                  <a:gd name="T58" fmla="*/ 417 w 619"/>
                  <a:gd name="T59" fmla="*/ 7245 h 707"/>
                  <a:gd name="T60" fmla="*/ 189 w 619"/>
                  <a:gd name="T61" fmla="*/ 7816 h 707"/>
                  <a:gd name="T62" fmla="*/ 229 w 619"/>
                  <a:gd name="T63" fmla="*/ 8161 h 707"/>
                  <a:gd name="T64" fmla="*/ 585 w 619"/>
                  <a:gd name="T65" fmla="*/ 8044 h 707"/>
                  <a:gd name="T66" fmla="*/ 614 w 619"/>
                  <a:gd name="T67" fmla="*/ 7770 h 707"/>
                  <a:gd name="T68" fmla="*/ 1233 w 619"/>
                  <a:gd name="T69" fmla="*/ 7555 h 707"/>
                  <a:gd name="T70" fmla="*/ 1501 w 619"/>
                  <a:gd name="T71" fmla="*/ 8072 h 707"/>
                  <a:gd name="T72" fmla="*/ 1819 w 619"/>
                  <a:gd name="T73" fmla="*/ 8686 h 707"/>
                  <a:gd name="T74" fmla="*/ 2329 w 619"/>
                  <a:gd name="T75" fmla="*/ 8988 h 707"/>
                  <a:gd name="T76" fmla="*/ 2863 w 619"/>
                  <a:gd name="T77" fmla="*/ 8161 h 707"/>
                  <a:gd name="T78" fmla="*/ 3549 w 619"/>
                  <a:gd name="T79" fmla="*/ 8161 h 707"/>
                  <a:gd name="T80" fmla="*/ 3994 w 619"/>
                  <a:gd name="T81" fmla="*/ 7897 h 707"/>
                  <a:gd name="T82" fmla="*/ 7732 w 619"/>
                  <a:gd name="T83" fmla="*/ 6343 h 70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9"/>
                  <a:gd name="T127" fmla="*/ 0 h 707"/>
                  <a:gd name="T128" fmla="*/ 619 w 619"/>
                  <a:gd name="T129" fmla="*/ 707 h 70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9" h="707">
                    <a:moveTo>
                      <a:pt x="608" y="499"/>
                    </a:moveTo>
                    <a:lnTo>
                      <a:pt x="616" y="11"/>
                    </a:lnTo>
                    <a:lnTo>
                      <a:pt x="619" y="10"/>
                    </a:lnTo>
                    <a:lnTo>
                      <a:pt x="0" y="0"/>
                    </a:lnTo>
                    <a:lnTo>
                      <a:pt x="5" y="33"/>
                    </a:lnTo>
                    <a:lnTo>
                      <a:pt x="13" y="109"/>
                    </a:lnTo>
                    <a:lnTo>
                      <a:pt x="49" y="122"/>
                    </a:lnTo>
                    <a:lnTo>
                      <a:pt x="62" y="118"/>
                    </a:lnTo>
                    <a:lnTo>
                      <a:pt x="81" y="103"/>
                    </a:lnTo>
                    <a:lnTo>
                      <a:pt x="105" y="145"/>
                    </a:lnTo>
                    <a:lnTo>
                      <a:pt x="113" y="136"/>
                    </a:lnTo>
                    <a:lnTo>
                      <a:pt x="109" y="114"/>
                    </a:lnTo>
                    <a:lnTo>
                      <a:pt x="127" y="97"/>
                    </a:lnTo>
                    <a:lnTo>
                      <a:pt x="126" y="73"/>
                    </a:lnTo>
                    <a:lnTo>
                      <a:pt x="131" y="73"/>
                    </a:lnTo>
                    <a:lnTo>
                      <a:pt x="138" y="96"/>
                    </a:lnTo>
                    <a:lnTo>
                      <a:pt x="167" y="126"/>
                    </a:lnTo>
                    <a:lnTo>
                      <a:pt x="181" y="124"/>
                    </a:lnTo>
                    <a:lnTo>
                      <a:pt x="192" y="107"/>
                    </a:lnTo>
                    <a:lnTo>
                      <a:pt x="184" y="96"/>
                    </a:lnTo>
                    <a:lnTo>
                      <a:pt x="196" y="75"/>
                    </a:lnTo>
                    <a:lnTo>
                      <a:pt x="206" y="73"/>
                    </a:lnTo>
                    <a:lnTo>
                      <a:pt x="226" y="108"/>
                    </a:lnTo>
                    <a:lnTo>
                      <a:pt x="249" y="147"/>
                    </a:lnTo>
                    <a:lnTo>
                      <a:pt x="235" y="142"/>
                    </a:lnTo>
                    <a:lnTo>
                      <a:pt x="170" y="151"/>
                    </a:lnTo>
                    <a:lnTo>
                      <a:pt x="159" y="160"/>
                    </a:lnTo>
                    <a:lnTo>
                      <a:pt x="138" y="187"/>
                    </a:lnTo>
                    <a:lnTo>
                      <a:pt x="157" y="214"/>
                    </a:lnTo>
                    <a:lnTo>
                      <a:pt x="176" y="255"/>
                    </a:lnTo>
                    <a:lnTo>
                      <a:pt x="130" y="196"/>
                    </a:lnTo>
                    <a:lnTo>
                      <a:pt x="134" y="229"/>
                    </a:lnTo>
                    <a:lnTo>
                      <a:pt x="146" y="260"/>
                    </a:lnTo>
                    <a:lnTo>
                      <a:pt x="178" y="314"/>
                    </a:lnTo>
                    <a:lnTo>
                      <a:pt x="178" y="364"/>
                    </a:lnTo>
                    <a:lnTo>
                      <a:pt x="147" y="368"/>
                    </a:lnTo>
                    <a:lnTo>
                      <a:pt x="131" y="397"/>
                    </a:lnTo>
                    <a:lnTo>
                      <a:pt x="135" y="429"/>
                    </a:lnTo>
                    <a:lnTo>
                      <a:pt x="193" y="466"/>
                    </a:lnTo>
                    <a:lnTo>
                      <a:pt x="179" y="472"/>
                    </a:lnTo>
                    <a:lnTo>
                      <a:pt x="140" y="446"/>
                    </a:lnTo>
                    <a:lnTo>
                      <a:pt x="144" y="467"/>
                    </a:lnTo>
                    <a:lnTo>
                      <a:pt x="136" y="481"/>
                    </a:lnTo>
                    <a:lnTo>
                      <a:pt x="128" y="497"/>
                    </a:lnTo>
                    <a:lnTo>
                      <a:pt x="126" y="526"/>
                    </a:lnTo>
                    <a:lnTo>
                      <a:pt x="106" y="510"/>
                    </a:lnTo>
                    <a:lnTo>
                      <a:pt x="96" y="511"/>
                    </a:lnTo>
                    <a:lnTo>
                      <a:pt x="79" y="525"/>
                    </a:lnTo>
                    <a:lnTo>
                      <a:pt x="70" y="428"/>
                    </a:lnTo>
                    <a:lnTo>
                      <a:pt x="56" y="369"/>
                    </a:lnTo>
                    <a:lnTo>
                      <a:pt x="70" y="324"/>
                    </a:lnTo>
                    <a:lnTo>
                      <a:pt x="65" y="263"/>
                    </a:lnTo>
                    <a:lnTo>
                      <a:pt x="53" y="227"/>
                    </a:lnTo>
                    <a:lnTo>
                      <a:pt x="45" y="208"/>
                    </a:lnTo>
                    <a:lnTo>
                      <a:pt x="44" y="184"/>
                    </a:lnTo>
                    <a:lnTo>
                      <a:pt x="36" y="182"/>
                    </a:lnTo>
                    <a:lnTo>
                      <a:pt x="33" y="245"/>
                    </a:lnTo>
                    <a:lnTo>
                      <a:pt x="34" y="356"/>
                    </a:lnTo>
                    <a:lnTo>
                      <a:pt x="36" y="512"/>
                    </a:lnTo>
                    <a:lnTo>
                      <a:pt x="33" y="570"/>
                    </a:lnTo>
                    <a:lnTo>
                      <a:pt x="16" y="600"/>
                    </a:lnTo>
                    <a:lnTo>
                      <a:pt x="15" y="615"/>
                    </a:lnTo>
                    <a:lnTo>
                      <a:pt x="7" y="631"/>
                    </a:lnTo>
                    <a:lnTo>
                      <a:pt x="18" y="642"/>
                    </a:lnTo>
                    <a:lnTo>
                      <a:pt x="33" y="630"/>
                    </a:lnTo>
                    <a:lnTo>
                      <a:pt x="46" y="633"/>
                    </a:lnTo>
                    <a:lnTo>
                      <a:pt x="58" y="624"/>
                    </a:lnTo>
                    <a:lnTo>
                      <a:pt x="48" y="611"/>
                    </a:lnTo>
                    <a:lnTo>
                      <a:pt x="67" y="588"/>
                    </a:lnTo>
                    <a:lnTo>
                      <a:pt x="97" y="594"/>
                    </a:lnTo>
                    <a:lnTo>
                      <a:pt x="100" y="623"/>
                    </a:lnTo>
                    <a:lnTo>
                      <a:pt x="118" y="635"/>
                    </a:lnTo>
                    <a:lnTo>
                      <a:pt x="141" y="664"/>
                    </a:lnTo>
                    <a:lnTo>
                      <a:pt x="143" y="683"/>
                    </a:lnTo>
                    <a:lnTo>
                      <a:pt x="157" y="707"/>
                    </a:lnTo>
                    <a:lnTo>
                      <a:pt x="183" y="707"/>
                    </a:lnTo>
                    <a:lnTo>
                      <a:pt x="210" y="681"/>
                    </a:lnTo>
                    <a:lnTo>
                      <a:pt x="225" y="642"/>
                    </a:lnTo>
                    <a:lnTo>
                      <a:pt x="262" y="632"/>
                    </a:lnTo>
                    <a:lnTo>
                      <a:pt x="279" y="642"/>
                    </a:lnTo>
                    <a:lnTo>
                      <a:pt x="297" y="648"/>
                    </a:lnTo>
                    <a:lnTo>
                      <a:pt x="314" y="621"/>
                    </a:lnTo>
                    <a:lnTo>
                      <a:pt x="316" y="495"/>
                    </a:lnTo>
                    <a:lnTo>
                      <a:pt x="608" y="499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33" name="Freeform 10"/>
              <p:cNvSpPr>
                <a:spLocks/>
              </p:cNvSpPr>
              <p:nvPr/>
            </p:nvSpPr>
            <p:spPr bwMode="auto">
              <a:xfrm>
                <a:off x="2821" y="4503"/>
                <a:ext cx="1167" cy="1337"/>
              </a:xfrm>
              <a:custGeom>
                <a:avLst/>
                <a:gdLst>
                  <a:gd name="T0" fmla="*/ 7859 w 618"/>
                  <a:gd name="T1" fmla="*/ 153 h 708"/>
                  <a:gd name="T2" fmla="*/ 0 w 618"/>
                  <a:gd name="T3" fmla="*/ 0 h 708"/>
                  <a:gd name="T4" fmla="*/ 153 w 618"/>
                  <a:gd name="T5" fmla="*/ 1373 h 708"/>
                  <a:gd name="T6" fmla="*/ 842 w 618"/>
                  <a:gd name="T7" fmla="*/ 1530 h 708"/>
                  <a:gd name="T8" fmla="*/ 1373 w 618"/>
                  <a:gd name="T9" fmla="*/ 1834 h 708"/>
                  <a:gd name="T10" fmla="*/ 1373 w 618"/>
                  <a:gd name="T11" fmla="*/ 1448 h 708"/>
                  <a:gd name="T12" fmla="*/ 1601 w 618"/>
                  <a:gd name="T13" fmla="*/ 916 h 708"/>
                  <a:gd name="T14" fmla="*/ 1758 w 618"/>
                  <a:gd name="T15" fmla="*/ 1220 h 708"/>
                  <a:gd name="T16" fmla="*/ 2289 w 618"/>
                  <a:gd name="T17" fmla="*/ 1601 h 708"/>
                  <a:gd name="T18" fmla="*/ 2364 w 618"/>
                  <a:gd name="T19" fmla="*/ 1220 h 708"/>
                  <a:gd name="T20" fmla="*/ 2593 w 618"/>
                  <a:gd name="T21" fmla="*/ 916 h 708"/>
                  <a:gd name="T22" fmla="*/ 3206 w 618"/>
                  <a:gd name="T23" fmla="*/ 1834 h 708"/>
                  <a:gd name="T24" fmla="*/ 2215 w 618"/>
                  <a:gd name="T25" fmla="*/ 1904 h 708"/>
                  <a:gd name="T26" fmla="*/ 1758 w 618"/>
                  <a:gd name="T27" fmla="*/ 2364 h 708"/>
                  <a:gd name="T28" fmla="*/ 2215 w 618"/>
                  <a:gd name="T29" fmla="*/ 3207 h 708"/>
                  <a:gd name="T30" fmla="*/ 1758 w 618"/>
                  <a:gd name="T31" fmla="*/ 2902 h 708"/>
                  <a:gd name="T32" fmla="*/ 2289 w 618"/>
                  <a:gd name="T33" fmla="*/ 3966 h 708"/>
                  <a:gd name="T34" fmla="*/ 1903 w 618"/>
                  <a:gd name="T35" fmla="*/ 4653 h 708"/>
                  <a:gd name="T36" fmla="*/ 1758 w 618"/>
                  <a:gd name="T37" fmla="*/ 5414 h 708"/>
                  <a:gd name="T38" fmla="*/ 2289 w 618"/>
                  <a:gd name="T39" fmla="*/ 6026 h 708"/>
                  <a:gd name="T40" fmla="*/ 1834 w 618"/>
                  <a:gd name="T41" fmla="*/ 5952 h 708"/>
                  <a:gd name="T42" fmla="*/ 1677 w 618"/>
                  <a:gd name="T43" fmla="*/ 6330 h 708"/>
                  <a:gd name="T44" fmla="*/ 1373 w 618"/>
                  <a:gd name="T45" fmla="*/ 6487 h 708"/>
                  <a:gd name="T46" fmla="*/ 991 w 618"/>
                  <a:gd name="T47" fmla="*/ 6640 h 708"/>
                  <a:gd name="T48" fmla="*/ 759 w 618"/>
                  <a:gd name="T49" fmla="*/ 4653 h 708"/>
                  <a:gd name="T50" fmla="*/ 842 w 618"/>
                  <a:gd name="T51" fmla="*/ 3359 h 708"/>
                  <a:gd name="T52" fmla="*/ 614 w 618"/>
                  <a:gd name="T53" fmla="*/ 2674 h 708"/>
                  <a:gd name="T54" fmla="*/ 457 w 618"/>
                  <a:gd name="T55" fmla="*/ 2289 h 708"/>
                  <a:gd name="T56" fmla="*/ 457 w 618"/>
                  <a:gd name="T57" fmla="*/ 4504 h 708"/>
                  <a:gd name="T58" fmla="*/ 457 w 618"/>
                  <a:gd name="T59" fmla="*/ 7246 h 708"/>
                  <a:gd name="T60" fmla="*/ 228 w 618"/>
                  <a:gd name="T61" fmla="*/ 7784 h 708"/>
                  <a:gd name="T62" fmla="*/ 228 w 618"/>
                  <a:gd name="T63" fmla="*/ 8164 h 708"/>
                  <a:gd name="T64" fmla="*/ 614 w 618"/>
                  <a:gd name="T65" fmla="*/ 8088 h 708"/>
                  <a:gd name="T66" fmla="*/ 614 w 618"/>
                  <a:gd name="T67" fmla="*/ 7784 h 708"/>
                  <a:gd name="T68" fmla="*/ 1220 w 618"/>
                  <a:gd name="T69" fmla="*/ 7557 h 708"/>
                  <a:gd name="T70" fmla="*/ 1530 w 618"/>
                  <a:gd name="T71" fmla="*/ 8088 h 708"/>
                  <a:gd name="T72" fmla="*/ 1834 w 618"/>
                  <a:gd name="T73" fmla="*/ 8702 h 708"/>
                  <a:gd name="T74" fmla="*/ 2364 w 618"/>
                  <a:gd name="T75" fmla="*/ 9004 h 708"/>
                  <a:gd name="T76" fmla="*/ 2902 w 618"/>
                  <a:gd name="T77" fmla="*/ 8164 h 708"/>
                  <a:gd name="T78" fmla="*/ 3588 w 618"/>
                  <a:gd name="T79" fmla="*/ 8164 h 708"/>
                  <a:gd name="T80" fmla="*/ 3966 w 618"/>
                  <a:gd name="T81" fmla="*/ 7935 h 708"/>
                  <a:gd name="T82" fmla="*/ 7703 w 618"/>
                  <a:gd name="T83" fmla="*/ 6330 h 70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8"/>
                  <a:gd name="T127" fmla="*/ 0 h 708"/>
                  <a:gd name="T128" fmla="*/ 618 w 618"/>
                  <a:gd name="T129" fmla="*/ 708 h 70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8" h="708">
                    <a:moveTo>
                      <a:pt x="606" y="498"/>
                    </a:moveTo>
                    <a:lnTo>
                      <a:pt x="618" y="12"/>
                    </a:lnTo>
                    <a:lnTo>
                      <a:pt x="0" y="0"/>
                    </a:lnTo>
                    <a:lnTo>
                      <a:pt x="6" y="36"/>
                    </a:lnTo>
                    <a:lnTo>
                      <a:pt x="12" y="108"/>
                    </a:lnTo>
                    <a:lnTo>
                      <a:pt x="48" y="120"/>
                    </a:lnTo>
                    <a:lnTo>
                      <a:pt x="66" y="120"/>
                    </a:lnTo>
                    <a:lnTo>
                      <a:pt x="84" y="102"/>
                    </a:lnTo>
                    <a:lnTo>
                      <a:pt x="108" y="144"/>
                    </a:lnTo>
                    <a:lnTo>
                      <a:pt x="114" y="138"/>
                    </a:lnTo>
                    <a:lnTo>
                      <a:pt x="108" y="114"/>
                    </a:lnTo>
                    <a:lnTo>
                      <a:pt x="126" y="96"/>
                    </a:lnTo>
                    <a:lnTo>
                      <a:pt x="126" y="72"/>
                    </a:lnTo>
                    <a:lnTo>
                      <a:pt x="132" y="72"/>
                    </a:lnTo>
                    <a:lnTo>
                      <a:pt x="138" y="96"/>
                    </a:lnTo>
                    <a:lnTo>
                      <a:pt x="168" y="126"/>
                    </a:lnTo>
                    <a:lnTo>
                      <a:pt x="180" y="126"/>
                    </a:lnTo>
                    <a:lnTo>
                      <a:pt x="192" y="108"/>
                    </a:lnTo>
                    <a:lnTo>
                      <a:pt x="186" y="96"/>
                    </a:lnTo>
                    <a:lnTo>
                      <a:pt x="198" y="72"/>
                    </a:lnTo>
                    <a:lnTo>
                      <a:pt x="204" y="72"/>
                    </a:lnTo>
                    <a:lnTo>
                      <a:pt x="228" y="108"/>
                    </a:lnTo>
                    <a:lnTo>
                      <a:pt x="252" y="144"/>
                    </a:lnTo>
                    <a:lnTo>
                      <a:pt x="234" y="144"/>
                    </a:lnTo>
                    <a:lnTo>
                      <a:pt x="174" y="150"/>
                    </a:lnTo>
                    <a:lnTo>
                      <a:pt x="162" y="162"/>
                    </a:lnTo>
                    <a:lnTo>
                      <a:pt x="138" y="186"/>
                    </a:lnTo>
                    <a:lnTo>
                      <a:pt x="156" y="216"/>
                    </a:lnTo>
                    <a:lnTo>
                      <a:pt x="174" y="252"/>
                    </a:lnTo>
                    <a:lnTo>
                      <a:pt x="132" y="198"/>
                    </a:lnTo>
                    <a:lnTo>
                      <a:pt x="138" y="228"/>
                    </a:lnTo>
                    <a:lnTo>
                      <a:pt x="150" y="258"/>
                    </a:lnTo>
                    <a:lnTo>
                      <a:pt x="180" y="312"/>
                    </a:lnTo>
                    <a:lnTo>
                      <a:pt x="180" y="366"/>
                    </a:lnTo>
                    <a:lnTo>
                      <a:pt x="150" y="366"/>
                    </a:lnTo>
                    <a:lnTo>
                      <a:pt x="132" y="396"/>
                    </a:lnTo>
                    <a:lnTo>
                      <a:pt x="138" y="426"/>
                    </a:lnTo>
                    <a:lnTo>
                      <a:pt x="192" y="468"/>
                    </a:lnTo>
                    <a:lnTo>
                      <a:pt x="180" y="474"/>
                    </a:lnTo>
                    <a:lnTo>
                      <a:pt x="144" y="444"/>
                    </a:lnTo>
                    <a:lnTo>
                      <a:pt x="144" y="468"/>
                    </a:lnTo>
                    <a:lnTo>
                      <a:pt x="138" y="480"/>
                    </a:lnTo>
                    <a:lnTo>
                      <a:pt x="132" y="498"/>
                    </a:lnTo>
                    <a:lnTo>
                      <a:pt x="126" y="528"/>
                    </a:lnTo>
                    <a:lnTo>
                      <a:pt x="108" y="510"/>
                    </a:lnTo>
                    <a:lnTo>
                      <a:pt x="96" y="510"/>
                    </a:lnTo>
                    <a:lnTo>
                      <a:pt x="78" y="522"/>
                    </a:lnTo>
                    <a:lnTo>
                      <a:pt x="72" y="426"/>
                    </a:lnTo>
                    <a:lnTo>
                      <a:pt x="60" y="366"/>
                    </a:lnTo>
                    <a:lnTo>
                      <a:pt x="72" y="324"/>
                    </a:lnTo>
                    <a:lnTo>
                      <a:pt x="66" y="264"/>
                    </a:lnTo>
                    <a:lnTo>
                      <a:pt x="54" y="228"/>
                    </a:lnTo>
                    <a:lnTo>
                      <a:pt x="48" y="210"/>
                    </a:lnTo>
                    <a:lnTo>
                      <a:pt x="42" y="186"/>
                    </a:lnTo>
                    <a:lnTo>
                      <a:pt x="36" y="180"/>
                    </a:lnTo>
                    <a:lnTo>
                      <a:pt x="36" y="246"/>
                    </a:lnTo>
                    <a:lnTo>
                      <a:pt x="36" y="354"/>
                    </a:lnTo>
                    <a:lnTo>
                      <a:pt x="36" y="510"/>
                    </a:lnTo>
                    <a:lnTo>
                      <a:pt x="36" y="570"/>
                    </a:lnTo>
                    <a:lnTo>
                      <a:pt x="18" y="600"/>
                    </a:lnTo>
                    <a:lnTo>
                      <a:pt x="18" y="612"/>
                    </a:lnTo>
                    <a:lnTo>
                      <a:pt x="6" y="630"/>
                    </a:lnTo>
                    <a:lnTo>
                      <a:pt x="18" y="642"/>
                    </a:lnTo>
                    <a:lnTo>
                      <a:pt x="36" y="630"/>
                    </a:lnTo>
                    <a:lnTo>
                      <a:pt x="48" y="636"/>
                    </a:lnTo>
                    <a:lnTo>
                      <a:pt x="60" y="624"/>
                    </a:lnTo>
                    <a:lnTo>
                      <a:pt x="48" y="612"/>
                    </a:lnTo>
                    <a:lnTo>
                      <a:pt x="66" y="588"/>
                    </a:lnTo>
                    <a:lnTo>
                      <a:pt x="96" y="594"/>
                    </a:lnTo>
                    <a:lnTo>
                      <a:pt x="102" y="624"/>
                    </a:lnTo>
                    <a:lnTo>
                      <a:pt x="120" y="636"/>
                    </a:lnTo>
                    <a:lnTo>
                      <a:pt x="144" y="666"/>
                    </a:lnTo>
                    <a:lnTo>
                      <a:pt x="144" y="684"/>
                    </a:lnTo>
                    <a:lnTo>
                      <a:pt x="156" y="708"/>
                    </a:lnTo>
                    <a:lnTo>
                      <a:pt x="186" y="708"/>
                    </a:lnTo>
                    <a:lnTo>
                      <a:pt x="210" y="678"/>
                    </a:lnTo>
                    <a:lnTo>
                      <a:pt x="228" y="642"/>
                    </a:lnTo>
                    <a:lnTo>
                      <a:pt x="264" y="630"/>
                    </a:lnTo>
                    <a:lnTo>
                      <a:pt x="282" y="642"/>
                    </a:lnTo>
                    <a:lnTo>
                      <a:pt x="300" y="648"/>
                    </a:lnTo>
                    <a:lnTo>
                      <a:pt x="312" y="624"/>
                    </a:lnTo>
                    <a:lnTo>
                      <a:pt x="318" y="492"/>
                    </a:lnTo>
                    <a:lnTo>
                      <a:pt x="606" y="49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34" name="Freeform 11"/>
              <p:cNvSpPr>
                <a:spLocks/>
              </p:cNvSpPr>
              <p:nvPr/>
            </p:nvSpPr>
            <p:spPr bwMode="auto">
              <a:xfrm>
                <a:off x="2991" y="5194"/>
                <a:ext cx="80" cy="227"/>
              </a:xfrm>
              <a:custGeom>
                <a:avLst/>
                <a:gdLst>
                  <a:gd name="T0" fmla="*/ 236 w 42"/>
                  <a:gd name="T1" fmla="*/ 0 h 120"/>
                  <a:gd name="T2" fmla="*/ 76 w 42"/>
                  <a:gd name="T3" fmla="*/ 615 h 120"/>
                  <a:gd name="T4" fmla="*/ 0 w 42"/>
                  <a:gd name="T5" fmla="*/ 844 h 120"/>
                  <a:gd name="T6" fmla="*/ 236 w 42"/>
                  <a:gd name="T7" fmla="*/ 1003 h 120"/>
                  <a:gd name="T8" fmla="*/ 320 w 42"/>
                  <a:gd name="T9" fmla="*/ 1152 h 120"/>
                  <a:gd name="T10" fmla="*/ 320 w 42"/>
                  <a:gd name="T11" fmla="*/ 1464 h 120"/>
                  <a:gd name="T12" fmla="*/ 396 w 42"/>
                  <a:gd name="T13" fmla="*/ 1536 h 120"/>
                  <a:gd name="T14" fmla="*/ 552 w 42"/>
                  <a:gd name="T15" fmla="*/ 1305 h 120"/>
                  <a:gd name="T16" fmla="*/ 476 w 42"/>
                  <a:gd name="T17" fmla="*/ 844 h 120"/>
                  <a:gd name="T18" fmla="*/ 396 w 42"/>
                  <a:gd name="T19" fmla="*/ 462 h 120"/>
                  <a:gd name="T20" fmla="*/ 236 w 42"/>
                  <a:gd name="T21" fmla="*/ 386 h 120"/>
                  <a:gd name="T22" fmla="*/ 320 w 42"/>
                  <a:gd name="T23" fmla="*/ 76 h 120"/>
                  <a:gd name="T24" fmla="*/ 236 w 42"/>
                  <a:gd name="T25" fmla="*/ 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120"/>
                  <a:gd name="T41" fmla="*/ 42 w 42"/>
                  <a:gd name="T42" fmla="*/ 120 h 12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120">
                    <a:moveTo>
                      <a:pt x="18" y="0"/>
                    </a:moveTo>
                    <a:lnTo>
                      <a:pt x="6" y="48"/>
                    </a:lnTo>
                    <a:lnTo>
                      <a:pt x="0" y="66"/>
                    </a:lnTo>
                    <a:lnTo>
                      <a:pt x="18" y="78"/>
                    </a:lnTo>
                    <a:lnTo>
                      <a:pt x="24" y="90"/>
                    </a:lnTo>
                    <a:lnTo>
                      <a:pt x="24" y="114"/>
                    </a:lnTo>
                    <a:lnTo>
                      <a:pt x="30" y="120"/>
                    </a:lnTo>
                    <a:lnTo>
                      <a:pt x="42" y="102"/>
                    </a:lnTo>
                    <a:lnTo>
                      <a:pt x="36" y="66"/>
                    </a:lnTo>
                    <a:lnTo>
                      <a:pt x="30" y="36"/>
                    </a:lnTo>
                    <a:lnTo>
                      <a:pt x="18" y="30"/>
                    </a:lnTo>
                    <a:lnTo>
                      <a:pt x="24" y="6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FF99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99" name="Freeform 12"/>
            <p:cNvSpPr>
              <a:spLocks/>
            </p:cNvSpPr>
            <p:nvPr/>
          </p:nvSpPr>
          <p:spPr bwMode="auto">
            <a:xfrm>
              <a:off x="5712" y="5468"/>
              <a:ext cx="1181" cy="1888"/>
            </a:xfrm>
            <a:custGeom>
              <a:avLst/>
              <a:gdLst>
                <a:gd name="T0" fmla="*/ 176 w 625"/>
                <a:gd name="T1" fmla="*/ 0 h 1000"/>
                <a:gd name="T2" fmla="*/ 100 w 625"/>
                <a:gd name="T3" fmla="*/ 4826 h 1000"/>
                <a:gd name="T4" fmla="*/ 0 w 625"/>
                <a:gd name="T5" fmla="*/ 12708 h 1000"/>
                <a:gd name="T6" fmla="*/ 661 w 625"/>
                <a:gd name="T7" fmla="*/ 12551 h 1000"/>
                <a:gd name="T8" fmla="*/ 2882 w 625"/>
                <a:gd name="T9" fmla="*/ 11777 h 1000"/>
                <a:gd name="T10" fmla="*/ 3199 w 625"/>
                <a:gd name="T11" fmla="*/ 11536 h 1000"/>
                <a:gd name="T12" fmla="*/ 3874 w 625"/>
                <a:gd name="T13" fmla="*/ 10801 h 1000"/>
                <a:gd name="T14" fmla="*/ 4195 w 625"/>
                <a:gd name="T15" fmla="*/ 10558 h 1000"/>
                <a:gd name="T16" fmla="*/ 4588 w 625"/>
                <a:gd name="T17" fmla="*/ 10486 h 1000"/>
                <a:gd name="T18" fmla="*/ 5346 w 625"/>
                <a:gd name="T19" fmla="*/ 10762 h 1000"/>
                <a:gd name="T20" fmla="*/ 5803 w 625"/>
                <a:gd name="T21" fmla="*/ 10762 h 1000"/>
                <a:gd name="T22" fmla="*/ 6273 w 625"/>
                <a:gd name="T23" fmla="*/ 10518 h 1000"/>
                <a:gd name="T24" fmla="*/ 7381 w 625"/>
                <a:gd name="T25" fmla="*/ 10276 h 1000"/>
                <a:gd name="T26" fmla="*/ 7683 w 625"/>
                <a:gd name="T27" fmla="*/ 10329 h 1000"/>
                <a:gd name="T28" fmla="*/ 7751 w 625"/>
                <a:gd name="T29" fmla="*/ 9429 h 1000"/>
                <a:gd name="T30" fmla="*/ 7970 w 625"/>
                <a:gd name="T31" fmla="*/ 9225 h 1000"/>
                <a:gd name="T32" fmla="*/ 6752 w 625"/>
                <a:gd name="T33" fmla="*/ 9213 h 1000"/>
                <a:gd name="T34" fmla="*/ 6780 w 625"/>
                <a:gd name="T35" fmla="*/ 5396 h 1000"/>
                <a:gd name="T36" fmla="*/ 7827 w 625"/>
                <a:gd name="T37" fmla="*/ 5426 h 1000"/>
                <a:gd name="T38" fmla="*/ 7916 w 625"/>
                <a:gd name="T39" fmla="*/ 53 h 1000"/>
                <a:gd name="T40" fmla="*/ 7895 w 625"/>
                <a:gd name="T41" fmla="*/ 76 h 1000"/>
                <a:gd name="T42" fmla="*/ 176 w 625"/>
                <a:gd name="T43" fmla="*/ 0 h 10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5"/>
                <a:gd name="T67" fmla="*/ 0 h 1000"/>
                <a:gd name="T68" fmla="*/ 625 w 625"/>
                <a:gd name="T69" fmla="*/ 1000 h 10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5" h="1000">
                  <a:moveTo>
                    <a:pt x="14" y="0"/>
                  </a:moveTo>
                  <a:lnTo>
                    <a:pt x="8" y="380"/>
                  </a:lnTo>
                  <a:lnTo>
                    <a:pt x="0" y="1000"/>
                  </a:lnTo>
                  <a:lnTo>
                    <a:pt x="52" y="988"/>
                  </a:lnTo>
                  <a:lnTo>
                    <a:pt x="226" y="927"/>
                  </a:lnTo>
                  <a:lnTo>
                    <a:pt x="251" y="908"/>
                  </a:lnTo>
                  <a:lnTo>
                    <a:pt x="304" y="850"/>
                  </a:lnTo>
                  <a:lnTo>
                    <a:pt x="329" y="831"/>
                  </a:lnTo>
                  <a:lnTo>
                    <a:pt x="360" y="825"/>
                  </a:lnTo>
                  <a:lnTo>
                    <a:pt x="419" y="847"/>
                  </a:lnTo>
                  <a:lnTo>
                    <a:pt x="455" y="847"/>
                  </a:lnTo>
                  <a:lnTo>
                    <a:pt x="492" y="828"/>
                  </a:lnTo>
                  <a:lnTo>
                    <a:pt x="579" y="809"/>
                  </a:lnTo>
                  <a:lnTo>
                    <a:pt x="603" y="813"/>
                  </a:lnTo>
                  <a:lnTo>
                    <a:pt x="608" y="742"/>
                  </a:lnTo>
                  <a:lnTo>
                    <a:pt x="625" y="726"/>
                  </a:lnTo>
                  <a:lnTo>
                    <a:pt x="530" y="725"/>
                  </a:lnTo>
                  <a:lnTo>
                    <a:pt x="532" y="425"/>
                  </a:lnTo>
                  <a:lnTo>
                    <a:pt x="614" y="427"/>
                  </a:lnTo>
                  <a:lnTo>
                    <a:pt x="621" y="4"/>
                  </a:lnTo>
                  <a:lnTo>
                    <a:pt x="619" y="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DF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00" name="Freeform 13"/>
            <p:cNvSpPr>
              <a:spLocks/>
            </p:cNvSpPr>
            <p:nvPr/>
          </p:nvSpPr>
          <p:spPr bwMode="auto">
            <a:xfrm>
              <a:off x="5710" y="5466"/>
              <a:ext cx="1179" cy="1892"/>
            </a:xfrm>
            <a:custGeom>
              <a:avLst/>
              <a:gdLst>
                <a:gd name="T0" fmla="*/ 153 w 624"/>
                <a:gd name="T1" fmla="*/ 0 h 1002"/>
                <a:gd name="T2" fmla="*/ 153 w 624"/>
                <a:gd name="T3" fmla="*/ 4806 h 1002"/>
                <a:gd name="T4" fmla="*/ 0 w 624"/>
                <a:gd name="T5" fmla="*/ 12740 h 1002"/>
                <a:gd name="T6" fmla="*/ 690 w 624"/>
                <a:gd name="T7" fmla="*/ 12583 h 1002"/>
                <a:gd name="T8" fmla="*/ 2906 w 624"/>
                <a:gd name="T9" fmla="*/ 11822 h 1002"/>
                <a:gd name="T10" fmla="*/ 3210 w 624"/>
                <a:gd name="T11" fmla="*/ 11520 h 1002"/>
                <a:gd name="T12" fmla="*/ 3898 w 624"/>
                <a:gd name="T13" fmla="*/ 10831 h 1002"/>
                <a:gd name="T14" fmla="*/ 4210 w 624"/>
                <a:gd name="T15" fmla="*/ 10604 h 1002"/>
                <a:gd name="T16" fmla="*/ 4588 w 624"/>
                <a:gd name="T17" fmla="*/ 10521 h 1002"/>
                <a:gd name="T18" fmla="*/ 5355 w 624"/>
                <a:gd name="T19" fmla="*/ 10750 h 1002"/>
                <a:gd name="T20" fmla="*/ 5816 w 624"/>
                <a:gd name="T21" fmla="*/ 10750 h 1002"/>
                <a:gd name="T22" fmla="*/ 6273 w 624"/>
                <a:gd name="T23" fmla="*/ 10521 h 1002"/>
                <a:gd name="T24" fmla="*/ 7418 w 624"/>
                <a:gd name="T25" fmla="*/ 10293 h 1002"/>
                <a:gd name="T26" fmla="*/ 7722 w 624"/>
                <a:gd name="T27" fmla="*/ 10376 h 1002"/>
                <a:gd name="T28" fmla="*/ 7722 w 624"/>
                <a:gd name="T29" fmla="*/ 9458 h 1002"/>
                <a:gd name="T30" fmla="*/ 7954 w 624"/>
                <a:gd name="T31" fmla="*/ 9232 h 1002"/>
                <a:gd name="T32" fmla="*/ 6804 w 624"/>
                <a:gd name="T33" fmla="*/ 9232 h 1002"/>
                <a:gd name="T34" fmla="*/ 6804 w 624"/>
                <a:gd name="T35" fmla="*/ 5412 h 1002"/>
                <a:gd name="T36" fmla="*/ 7798 w 624"/>
                <a:gd name="T37" fmla="*/ 5412 h 1002"/>
                <a:gd name="T38" fmla="*/ 7954 w 624"/>
                <a:gd name="T39" fmla="*/ 76 h 1002"/>
                <a:gd name="T40" fmla="*/ 7879 w 624"/>
                <a:gd name="T41" fmla="*/ 76 h 1002"/>
                <a:gd name="T42" fmla="*/ 153 w 624"/>
                <a:gd name="T43" fmla="*/ 0 h 100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4"/>
                <a:gd name="T67" fmla="*/ 0 h 1002"/>
                <a:gd name="T68" fmla="*/ 624 w 624"/>
                <a:gd name="T69" fmla="*/ 1002 h 100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4" h="1002">
                  <a:moveTo>
                    <a:pt x="12" y="0"/>
                  </a:moveTo>
                  <a:lnTo>
                    <a:pt x="12" y="378"/>
                  </a:lnTo>
                  <a:lnTo>
                    <a:pt x="0" y="1002"/>
                  </a:lnTo>
                  <a:lnTo>
                    <a:pt x="54" y="990"/>
                  </a:lnTo>
                  <a:lnTo>
                    <a:pt x="228" y="930"/>
                  </a:lnTo>
                  <a:lnTo>
                    <a:pt x="252" y="906"/>
                  </a:lnTo>
                  <a:lnTo>
                    <a:pt x="306" y="852"/>
                  </a:lnTo>
                  <a:lnTo>
                    <a:pt x="330" y="834"/>
                  </a:lnTo>
                  <a:lnTo>
                    <a:pt x="360" y="828"/>
                  </a:lnTo>
                  <a:lnTo>
                    <a:pt x="420" y="846"/>
                  </a:lnTo>
                  <a:lnTo>
                    <a:pt x="456" y="846"/>
                  </a:lnTo>
                  <a:lnTo>
                    <a:pt x="492" y="828"/>
                  </a:lnTo>
                  <a:lnTo>
                    <a:pt x="582" y="810"/>
                  </a:lnTo>
                  <a:lnTo>
                    <a:pt x="606" y="816"/>
                  </a:lnTo>
                  <a:lnTo>
                    <a:pt x="606" y="744"/>
                  </a:lnTo>
                  <a:lnTo>
                    <a:pt x="624" y="726"/>
                  </a:lnTo>
                  <a:lnTo>
                    <a:pt x="534" y="726"/>
                  </a:lnTo>
                  <a:lnTo>
                    <a:pt x="534" y="426"/>
                  </a:lnTo>
                  <a:lnTo>
                    <a:pt x="612" y="426"/>
                  </a:lnTo>
                  <a:lnTo>
                    <a:pt x="624" y="6"/>
                  </a:lnTo>
                  <a:lnTo>
                    <a:pt x="618" y="6"/>
                  </a:lnTo>
                  <a:lnTo>
                    <a:pt x="1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01" name="Freeform 14"/>
            <p:cNvSpPr>
              <a:spLocks/>
            </p:cNvSpPr>
            <p:nvPr/>
          </p:nvSpPr>
          <p:spPr bwMode="auto">
            <a:xfrm>
              <a:off x="1949" y="912"/>
              <a:ext cx="2780" cy="1254"/>
            </a:xfrm>
            <a:custGeom>
              <a:avLst/>
              <a:gdLst>
                <a:gd name="T0" fmla="*/ 16767 w 1472"/>
                <a:gd name="T1" fmla="*/ 3549 h 664"/>
                <a:gd name="T2" fmla="*/ 16376 w 1472"/>
                <a:gd name="T3" fmla="*/ 3966 h 664"/>
                <a:gd name="T4" fmla="*/ 17299 w 1472"/>
                <a:gd name="T5" fmla="*/ 4540 h 664"/>
                <a:gd name="T6" fmla="*/ 17496 w 1472"/>
                <a:gd name="T7" fmla="*/ 5624 h 664"/>
                <a:gd name="T8" fmla="*/ 17505 w 1472"/>
                <a:gd name="T9" fmla="*/ 5050 h 664"/>
                <a:gd name="T10" fmla="*/ 18725 w 1472"/>
                <a:gd name="T11" fmla="*/ 4965 h 664"/>
                <a:gd name="T12" fmla="*/ 18384 w 1472"/>
                <a:gd name="T13" fmla="*/ 5456 h 664"/>
                <a:gd name="T14" fmla="*/ 1373 w 1472"/>
                <a:gd name="T15" fmla="*/ 8143 h 664"/>
                <a:gd name="T16" fmla="*/ 659 w 1472"/>
                <a:gd name="T17" fmla="*/ 6859 h 664"/>
                <a:gd name="T18" fmla="*/ 357 w 1472"/>
                <a:gd name="T19" fmla="*/ 5671 h 664"/>
                <a:gd name="T20" fmla="*/ 0 w 1472"/>
                <a:gd name="T21" fmla="*/ 3564 h 664"/>
                <a:gd name="T22" fmla="*/ 514 w 1472"/>
                <a:gd name="T23" fmla="*/ 3078 h 664"/>
                <a:gd name="T24" fmla="*/ 714 w 1472"/>
                <a:gd name="T25" fmla="*/ 2032 h 664"/>
                <a:gd name="T26" fmla="*/ 1031 w 1472"/>
                <a:gd name="T27" fmla="*/ 1333 h 664"/>
                <a:gd name="T28" fmla="*/ 878 w 1472"/>
                <a:gd name="T29" fmla="*/ 903 h 664"/>
                <a:gd name="T30" fmla="*/ 272 w 1472"/>
                <a:gd name="T31" fmla="*/ 788 h 664"/>
                <a:gd name="T32" fmla="*/ 204 w 1472"/>
                <a:gd name="T33" fmla="*/ 153 h 664"/>
                <a:gd name="T34" fmla="*/ 1003 w 1472"/>
                <a:gd name="T35" fmla="*/ 153 h 664"/>
                <a:gd name="T36" fmla="*/ 1260 w 1472"/>
                <a:gd name="T37" fmla="*/ 89 h 664"/>
                <a:gd name="T38" fmla="*/ 2289 w 1472"/>
                <a:gd name="T39" fmla="*/ 432 h 664"/>
                <a:gd name="T40" fmla="*/ 2865 w 1472"/>
                <a:gd name="T41" fmla="*/ 878 h 664"/>
                <a:gd name="T42" fmla="*/ 4123 w 1472"/>
                <a:gd name="T43" fmla="*/ 1677 h 664"/>
                <a:gd name="T44" fmla="*/ 4882 w 1472"/>
                <a:gd name="T45" fmla="*/ 2147 h 664"/>
                <a:gd name="T46" fmla="*/ 6542 w 1472"/>
                <a:gd name="T47" fmla="*/ 2821 h 664"/>
                <a:gd name="T48" fmla="*/ 8043 w 1472"/>
                <a:gd name="T49" fmla="*/ 3737 h 664"/>
                <a:gd name="T50" fmla="*/ 10051 w 1472"/>
                <a:gd name="T51" fmla="*/ 3664 h 664"/>
                <a:gd name="T52" fmla="*/ 10251 w 1472"/>
                <a:gd name="T53" fmla="*/ 3894 h 664"/>
                <a:gd name="T54" fmla="*/ 11182 w 1472"/>
                <a:gd name="T55" fmla="*/ 3724 h 664"/>
                <a:gd name="T56" fmla="*/ 11637 w 1472"/>
                <a:gd name="T57" fmla="*/ 4276 h 664"/>
                <a:gd name="T58" fmla="*/ 12174 w 1472"/>
                <a:gd name="T59" fmla="*/ 3955 h 664"/>
                <a:gd name="T60" fmla="*/ 12757 w 1472"/>
                <a:gd name="T61" fmla="*/ 4009 h 664"/>
                <a:gd name="T62" fmla="*/ 13942 w 1472"/>
                <a:gd name="T63" fmla="*/ 3981 h 664"/>
                <a:gd name="T64" fmla="*/ 13526 w 1472"/>
                <a:gd name="T65" fmla="*/ 4070 h 664"/>
                <a:gd name="T66" fmla="*/ 13775 w 1472"/>
                <a:gd name="T67" fmla="*/ 4412 h 664"/>
                <a:gd name="T68" fmla="*/ 15345 w 1472"/>
                <a:gd name="T69" fmla="*/ 4693 h 664"/>
                <a:gd name="T70" fmla="*/ 15979 w 1472"/>
                <a:gd name="T71" fmla="*/ 4049 h 66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2"/>
                <a:gd name="T109" fmla="*/ 0 h 664"/>
                <a:gd name="T110" fmla="*/ 1472 w 1472"/>
                <a:gd name="T111" fmla="*/ 664 h 66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2" h="664">
                  <a:moveTo>
                    <a:pt x="1256" y="318"/>
                  </a:moveTo>
                  <a:lnTo>
                    <a:pt x="1318" y="279"/>
                  </a:lnTo>
                  <a:lnTo>
                    <a:pt x="1322" y="287"/>
                  </a:lnTo>
                  <a:lnTo>
                    <a:pt x="1287" y="312"/>
                  </a:lnTo>
                  <a:lnTo>
                    <a:pt x="1327" y="320"/>
                  </a:lnTo>
                  <a:lnTo>
                    <a:pt x="1360" y="357"/>
                  </a:lnTo>
                  <a:lnTo>
                    <a:pt x="1354" y="388"/>
                  </a:lnTo>
                  <a:lnTo>
                    <a:pt x="1375" y="442"/>
                  </a:lnTo>
                  <a:lnTo>
                    <a:pt x="1384" y="433"/>
                  </a:lnTo>
                  <a:lnTo>
                    <a:pt x="1376" y="397"/>
                  </a:lnTo>
                  <a:lnTo>
                    <a:pt x="1384" y="385"/>
                  </a:lnTo>
                  <a:lnTo>
                    <a:pt x="1472" y="390"/>
                  </a:lnTo>
                  <a:lnTo>
                    <a:pt x="1468" y="421"/>
                  </a:lnTo>
                  <a:lnTo>
                    <a:pt x="1445" y="429"/>
                  </a:lnTo>
                  <a:lnTo>
                    <a:pt x="1444" y="664"/>
                  </a:lnTo>
                  <a:lnTo>
                    <a:pt x="108" y="640"/>
                  </a:lnTo>
                  <a:lnTo>
                    <a:pt x="92" y="649"/>
                  </a:lnTo>
                  <a:lnTo>
                    <a:pt x="52" y="539"/>
                  </a:lnTo>
                  <a:lnTo>
                    <a:pt x="56" y="472"/>
                  </a:lnTo>
                  <a:lnTo>
                    <a:pt x="28" y="446"/>
                  </a:lnTo>
                  <a:lnTo>
                    <a:pt x="46" y="362"/>
                  </a:lnTo>
                  <a:lnTo>
                    <a:pt x="0" y="280"/>
                  </a:lnTo>
                  <a:lnTo>
                    <a:pt x="9" y="267"/>
                  </a:lnTo>
                  <a:lnTo>
                    <a:pt x="40" y="242"/>
                  </a:lnTo>
                  <a:lnTo>
                    <a:pt x="30" y="185"/>
                  </a:lnTo>
                  <a:lnTo>
                    <a:pt x="56" y="160"/>
                  </a:lnTo>
                  <a:lnTo>
                    <a:pt x="65" y="119"/>
                  </a:lnTo>
                  <a:lnTo>
                    <a:pt x="81" y="105"/>
                  </a:lnTo>
                  <a:lnTo>
                    <a:pt x="85" y="83"/>
                  </a:lnTo>
                  <a:lnTo>
                    <a:pt x="69" y="71"/>
                  </a:lnTo>
                  <a:lnTo>
                    <a:pt x="27" y="76"/>
                  </a:lnTo>
                  <a:lnTo>
                    <a:pt x="21" y="62"/>
                  </a:lnTo>
                  <a:lnTo>
                    <a:pt x="30" y="29"/>
                  </a:lnTo>
                  <a:lnTo>
                    <a:pt x="16" y="12"/>
                  </a:lnTo>
                  <a:lnTo>
                    <a:pt x="25" y="0"/>
                  </a:lnTo>
                  <a:lnTo>
                    <a:pt x="79" y="12"/>
                  </a:lnTo>
                  <a:lnTo>
                    <a:pt x="87" y="6"/>
                  </a:lnTo>
                  <a:lnTo>
                    <a:pt x="99" y="7"/>
                  </a:lnTo>
                  <a:lnTo>
                    <a:pt x="115" y="30"/>
                  </a:lnTo>
                  <a:lnTo>
                    <a:pt x="180" y="34"/>
                  </a:lnTo>
                  <a:lnTo>
                    <a:pt x="196" y="63"/>
                  </a:lnTo>
                  <a:lnTo>
                    <a:pt x="225" y="69"/>
                  </a:lnTo>
                  <a:lnTo>
                    <a:pt x="304" y="133"/>
                  </a:lnTo>
                  <a:lnTo>
                    <a:pt x="324" y="132"/>
                  </a:lnTo>
                  <a:lnTo>
                    <a:pt x="372" y="151"/>
                  </a:lnTo>
                  <a:lnTo>
                    <a:pt x="384" y="169"/>
                  </a:lnTo>
                  <a:lnTo>
                    <a:pt x="436" y="173"/>
                  </a:lnTo>
                  <a:lnTo>
                    <a:pt x="514" y="222"/>
                  </a:lnTo>
                  <a:lnTo>
                    <a:pt x="498" y="231"/>
                  </a:lnTo>
                  <a:lnTo>
                    <a:pt x="632" y="294"/>
                  </a:lnTo>
                  <a:lnTo>
                    <a:pt x="733" y="307"/>
                  </a:lnTo>
                  <a:lnTo>
                    <a:pt x="790" y="288"/>
                  </a:lnTo>
                  <a:lnTo>
                    <a:pt x="795" y="308"/>
                  </a:lnTo>
                  <a:lnTo>
                    <a:pt x="806" y="306"/>
                  </a:lnTo>
                  <a:lnTo>
                    <a:pt x="832" y="286"/>
                  </a:lnTo>
                  <a:lnTo>
                    <a:pt x="879" y="293"/>
                  </a:lnTo>
                  <a:lnTo>
                    <a:pt x="887" y="335"/>
                  </a:lnTo>
                  <a:lnTo>
                    <a:pt x="915" y="336"/>
                  </a:lnTo>
                  <a:lnTo>
                    <a:pt x="938" y="308"/>
                  </a:lnTo>
                  <a:lnTo>
                    <a:pt x="957" y="311"/>
                  </a:lnTo>
                  <a:lnTo>
                    <a:pt x="977" y="328"/>
                  </a:lnTo>
                  <a:lnTo>
                    <a:pt x="1003" y="315"/>
                  </a:lnTo>
                  <a:lnTo>
                    <a:pt x="1063" y="312"/>
                  </a:lnTo>
                  <a:lnTo>
                    <a:pt x="1096" y="313"/>
                  </a:lnTo>
                  <a:lnTo>
                    <a:pt x="1093" y="320"/>
                  </a:lnTo>
                  <a:lnTo>
                    <a:pt x="1063" y="320"/>
                  </a:lnTo>
                  <a:lnTo>
                    <a:pt x="1039" y="321"/>
                  </a:lnTo>
                  <a:lnTo>
                    <a:pt x="1083" y="347"/>
                  </a:lnTo>
                  <a:lnTo>
                    <a:pt x="1145" y="345"/>
                  </a:lnTo>
                  <a:lnTo>
                    <a:pt x="1206" y="369"/>
                  </a:lnTo>
                  <a:lnTo>
                    <a:pt x="1236" y="352"/>
                  </a:lnTo>
                  <a:lnTo>
                    <a:pt x="1256" y="31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02" name="Freeform 15"/>
            <p:cNvSpPr>
              <a:spLocks/>
            </p:cNvSpPr>
            <p:nvPr/>
          </p:nvSpPr>
          <p:spPr bwMode="auto">
            <a:xfrm>
              <a:off x="1949" y="912"/>
              <a:ext cx="2776" cy="1257"/>
            </a:xfrm>
            <a:custGeom>
              <a:avLst/>
              <a:gdLst>
                <a:gd name="T0" fmla="*/ 16790 w 1470"/>
                <a:gd name="T1" fmla="*/ 3577 h 666"/>
                <a:gd name="T2" fmla="*/ 16329 w 1470"/>
                <a:gd name="T3" fmla="*/ 3962 h 666"/>
                <a:gd name="T4" fmla="*/ 17321 w 1470"/>
                <a:gd name="T5" fmla="*/ 4492 h 666"/>
                <a:gd name="T6" fmla="*/ 17474 w 1470"/>
                <a:gd name="T7" fmla="*/ 5636 h 666"/>
                <a:gd name="T8" fmla="*/ 17474 w 1470"/>
                <a:gd name="T9" fmla="*/ 5022 h 666"/>
                <a:gd name="T10" fmla="*/ 18694 w 1470"/>
                <a:gd name="T11" fmla="*/ 4949 h 666"/>
                <a:gd name="T12" fmla="*/ 18391 w 1470"/>
                <a:gd name="T13" fmla="*/ 5404 h 666"/>
                <a:gd name="T14" fmla="*/ 1373 w 1470"/>
                <a:gd name="T15" fmla="*/ 8150 h 666"/>
                <a:gd name="T16" fmla="*/ 687 w 1470"/>
                <a:gd name="T17" fmla="*/ 6849 h 666"/>
                <a:gd name="T18" fmla="*/ 385 w 1470"/>
                <a:gd name="T19" fmla="*/ 5636 h 666"/>
                <a:gd name="T20" fmla="*/ 0 w 1470"/>
                <a:gd name="T21" fmla="*/ 3577 h 666"/>
                <a:gd name="T22" fmla="*/ 531 w 1470"/>
                <a:gd name="T23" fmla="*/ 3046 h 666"/>
                <a:gd name="T24" fmla="*/ 687 w 1470"/>
                <a:gd name="T25" fmla="*/ 2059 h 666"/>
                <a:gd name="T26" fmla="*/ 1071 w 1470"/>
                <a:gd name="T27" fmla="*/ 1297 h 666"/>
                <a:gd name="T28" fmla="*/ 842 w 1470"/>
                <a:gd name="T29" fmla="*/ 915 h 666"/>
                <a:gd name="T30" fmla="*/ 229 w 1470"/>
                <a:gd name="T31" fmla="*/ 759 h 666"/>
                <a:gd name="T32" fmla="*/ 229 w 1470"/>
                <a:gd name="T33" fmla="*/ 153 h 666"/>
                <a:gd name="T34" fmla="*/ 991 w 1470"/>
                <a:gd name="T35" fmla="*/ 153 h 666"/>
                <a:gd name="T36" fmla="*/ 1220 w 1470"/>
                <a:gd name="T37" fmla="*/ 75 h 666"/>
                <a:gd name="T38" fmla="*/ 2289 w 1470"/>
                <a:gd name="T39" fmla="*/ 457 h 666"/>
                <a:gd name="T40" fmla="*/ 2903 w 1470"/>
                <a:gd name="T41" fmla="*/ 915 h 666"/>
                <a:gd name="T42" fmla="*/ 4122 w 1470"/>
                <a:gd name="T43" fmla="*/ 1674 h 666"/>
                <a:gd name="T44" fmla="*/ 4882 w 1470"/>
                <a:gd name="T45" fmla="*/ 2131 h 666"/>
                <a:gd name="T46" fmla="*/ 6559 w 1470"/>
                <a:gd name="T47" fmla="*/ 2818 h 666"/>
                <a:gd name="T48" fmla="*/ 8013 w 1470"/>
                <a:gd name="T49" fmla="*/ 3733 h 666"/>
                <a:gd name="T50" fmla="*/ 10075 w 1470"/>
                <a:gd name="T51" fmla="*/ 3658 h 666"/>
                <a:gd name="T52" fmla="*/ 10224 w 1470"/>
                <a:gd name="T53" fmla="*/ 3886 h 666"/>
                <a:gd name="T54" fmla="*/ 11219 w 1470"/>
                <a:gd name="T55" fmla="*/ 3733 h 666"/>
                <a:gd name="T56" fmla="*/ 11680 w 1470"/>
                <a:gd name="T57" fmla="*/ 4264 h 666"/>
                <a:gd name="T58" fmla="*/ 12211 w 1470"/>
                <a:gd name="T59" fmla="*/ 3962 h 666"/>
                <a:gd name="T60" fmla="*/ 12741 w 1470"/>
                <a:gd name="T61" fmla="*/ 3962 h 666"/>
                <a:gd name="T62" fmla="*/ 13969 w 1470"/>
                <a:gd name="T63" fmla="*/ 3962 h 666"/>
                <a:gd name="T64" fmla="*/ 13508 w 1470"/>
                <a:gd name="T65" fmla="*/ 4033 h 666"/>
                <a:gd name="T66" fmla="*/ 13812 w 1470"/>
                <a:gd name="T67" fmla="*/ 4416 h 666"/>
                <a:gd name="T68" fmla="*/ 15334 w 1470"/>
                <a:gd name="T69" fmla="*/ 4645 h 666"/>
                <a:gd name="T70" fmla="*/ 15948 w 1470"/>
                <a:gd name="T71" fmla="*/ 4033 h 66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0"/>
                <a:gd name="T109" fmla="*/ 0 h 666"/>
                <a:gd name="T110" fmla="*/ 1470 w 1470"/>
                <a:gd name="T111" fmla="*/ 666 h 66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0" h="666">
                  <a:moveTo>
                    <a:pt x="1254" y="318"/>
                  </a:moveTo>
                  <a:lnTo>
                    <a:pt x="1320" y="282"/>
                  </a:lnTo>
                  <a:lnTo>
                    <a:pt x="1320" y="288"/>
                  </a:lnTo>
                  <a:lnTo>
                    <a:pt x="1284" y="312"/>
                  </a:lnTo>
                  <a:lnTo>
                    <a:pt x="1326" y="318"/>
                  </a:lnTo>
                  <a:lnTo>
                    <a:pt x="1362" y="354"/>
                  </a:lnTo>
                  <a:lnTo>
                    <a:pt x="1356" y="390"/>
                  </a:lnTo>
                  <a:lnTo>
                    <a:pt x="1374" y="444"/>
                  </a:lnTo>
                  <a:lnTo>
                    <a:pt x="1386" y="432"/>
                  </a:lnTo>
                  <a:lnTo>
                    <a:pt x="1374" y="396"/>
                  </a:lnTo>
                  <a:lnTo>
                    <a:pt x="1386" y="384"/>
                  </a:lnTo>
                  <a:lnTo>
                    <a:pt x="1470" y="390"/>
                  </a:lnTo>
                  <a:lnTo>
                    <a:pt x="1470" y="420"/>
                  </a:lnTo>
                  <a:lnTo>
                    <a:pt x="1446" y="426"/>
                  </a:lnTo>
                  <a:lnTo>
                    <a:pt x="1446" y="666"/>
                  </a:lnTo>
                  <a:lnTo>
                    <a:pt x="108" y="642"/>
                  </a:lnTo>
                  <a:lnTo>
                    <a:pt x="90" y="648"/>
                  </a:lnTo>
                  <a:lnTo>
                    <a:pt x="54" y="540"/>
                  </a:lnTo>
                  <a:lnTo>
                    <a:pt x="54" y="474"/>
                  </a:lnTo>
                  <a:lnTo>
                    <a:pt x="30" y="444"/>
                  </a:lnTo>
                  <a:lnTo>
                    <a:pt x="48" y="360"/>
                  </a:lnTo>
                  <a:lnTo>
                    <a:pt x="0" y="282"/>
                  </a:lnTo>
                  <a:lnTo>
                    <a:pt x="12" y="264"/>
                  </a:lnTo>
                  <a:lnTo>
                    <a:pt x="42" y="240"/>
                  </a:lnTo>
                  <a:lnTo>
                    <a:pt x="30" y="186"/>
                  </a:lnTo>
                  <a:lnTo>
                    <a:pt x="54" y="162"/>
                  </a:lnTo>
                  <a:lnTo>
                    <a:pt x="66" y="120"/>
                  </a:lnTo>
                  <a:lnTo>
                    <a:pt x="84" y="102"/>
                  </a:lnTo>
                  <a:lnTo>
                    <a:pt x="84" y="84"/>
                  </a:lnTo>
                  <a:lnTo>
                    <a:pt x="66" y="72"/>
                  </a:lnTo>
                  <a:lnTo>
                    <a:pt x="24" y="78"/>
                  </a:lnTo>
                  <a:lnTo>
                    <a:pt x="18" y="60"/>
                  </a:lnTo>
                  <a:lnTo>
                    <a:pt x="30" y="30"/>
                  </a:lnTo>
                  <a:lnTo>
                    <a:pt x="18" y="12"/>
                  </a:lnTo>
                  <a:lnTo>
                    <a:pt x="24" y="0"/>
                  </a:lnTo>
                  <a:lnTo>
                    <a:pt x="78" y="12"/>
                  </a:lnTo>
                  <a:lnTo>
                    <a:pt x="90" y="6"/>
                  </a:lnTo>
                  <a:lnTo>
                    <a:pt x="96" y="6"/>
                  </a:lnTo>
                  <a:lnTo>
                    <a:pt x="114" y="30"/>
                  </a:lnTo>
                  <a:lnTo>
                    <a:pt x="180" y="36"/>
                  </a:lnTo>
                  <a:lnTo>
                    <a:pt x="198" y="66"/>
                  </a:lnTo>
                  <a:lnTo>
                    <a:pt x="228" y="72"/>
                  </a:lnTo>
                  <a:lnTo>
                    <a:pt x="306" y="132"/>
                  </a:lnTo>
                  <a:lnTo>
                    <a:pt x="324" y="132"/>
                  </a:lnTo>
                  <a:lnTo>
                    <a:pt x="372" y="150"/>
                  </a:lnTo>
                  <a:lnTo>
                    <a:pt x="384" y="168"/>
                  </a:lnTo>
                  <a:lnTo>
                    <a:pt x="438" y="174"/>
                  </a:lnTo>
                  <a:lnTo>
                    <a:pt x="516" y="222"/>
                  </a:lnTo>
                  <a:lnTo>
                    <a:pt x="498" y="234"/>
                  </a:lnTo>
                  <a:lnTo>
                    <a:pt x="630" y="294"/>
                  </a:lnTo>
                  <a:lnTo>
                    <a:pt x="732" y="306"/>
                  </a:lnTo>
                  <a:lnTo>
                    <a:pt x="792" y="288"/>
                  </a:lnTo>
                  <a:lnTo>
                    <a:pt x="798" y="306"/>
                  </a:lnTo>
                  <a:lnTo>
                    <a:pt x="804" y="306"/>
                  </a:lnTo>
                  <a:lnTo>
                    <a:pt x="834" y="288"/>
                  </a:lnTo>
                  <a:lnTo>
                    <a:pt x="882" y="294"/>
                  </a:lnTo>
                  <a:lnTo>
                    <a:pt x="888" y="336"/>
                  </a:lnTo>
                  <a:lnTo>
                    <a:pt x="918" y="336"/>
                  </a:lnTo>
                  <a:lnTo>
                    <a:pt x="936" y="306"/>
                  </a:lnTo>
                  <a:lnTo>
                    <a:pt x="960" y="312"/>
                  </a:lnTo>
                  <a:lnTo>
                    <a:pt x="978" y="330"/>
                  </a:lnTo>
                  <a:lnTo>
                    <a:pt x="1002" y="312"/>
                  </a:lnTo>
                  <a:lnTo>
                    <a:pt x="1062" y="312"/>
                  </a:lnTo>
                  <a:lnTo>
                    <a:pt x="1098" y="312"/>
                  </a:lnTo>
                  <a:lnTo>
                    <a:pt x="1092" y="318"/>
                  </a:lnTo>
                  <a:lnTo>
                    <a:pt x="1062" y="318"/>
                  </a:lnTo>
                  <a:lnTo>
                    <a:pt x="1038" y="318"/>
                  </a:lnTo>
                  <a:lnTo>
                    <a:pt x="1086" y="348"/>
                  </a:lnTo>
                  <a:lnTo>
                    <a:pt x="1146" y="342"/>
                  </a:lnTo>
                  <a:lnTo>
                    <a:pt x="1206" y="366"/>
                  </a:lnTo>
                  <a:lnTo>
                    <a:pt x="1236" y="354"/>
                  </a:lnTo>
                  <a:lnTo>
                    <a:pt x="1254" y="31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03" name="Freeform 16"/>
            <p:cNvSpPr>
              <a:spLocks/>
            </p:cNvSpPr>
            <p:nvPr/>
          </p:nvSpPr>
          <p:spPr bwMode="auto">
            <a:xfrm>
              <a:off x="2485" y="2870"/>
              <a:ext cx="1819" cy="1662"/>
            </a:xfrm>
            <a:custGeom>
              <a:avLst/>
              <a:gdLst>
                <a:gd name="T0" fmla="*/ 3283 w 963"/>
                <a:gd name="T1" fmla="*/ 89 h 880"/>
                <a:gd name="T2" fmla="*/ 9091 w 963"/>
                <a:gd name="T3" fmla="*/ 585 h 880"/>
                <a:gd name="T4" fmla="*/ 9023 w 963"/>
                <a:gd name="T5" fmla="*/ 4540 h 880"/>
                <a:gd name="T6" fmla="*/ 9252 w 963"/>
                <a:gd name="T7" fmla="*/ 6899 h 880"/>
                <a:gd name="T8" fmla="*/ 11970 w 963"/>
                <a:gd name="T9" fmla="*/ 6945 h 880"/>
                <a:gd name="T10" fmla="*/ 11970 w 963"/>
                <a:gd name="T11" fmla="*/ 8318 h 880"/>
                <a:gd name="T12" fmla="*/ 12198 w 963"/>
                <a:gd name="T13" fmla="*/ 11196 h 880"/>
                <a:gd name="T14" fmla="*/ 2265 w 963"/>
                <a:gd name="T15" fmla="*/ 11022 h 880"/>
                <a:gd name="T16" fmla="*/ 1934 w 963"/>
                <a:gd name="T17" fmla="*/ 9553 h 880"/>
                <a:gd name="T18" fmla="*/ 2352 w 963"/>
                <a:gd name="T19" fmla="*/ 9324 h 880"/>
                <a:gd name="T20" fmla="*/ 2508 w 963"/>
                <a:gd name="T21" fmla="*/ 10151 h 880"/>
                <a:gd name="T22" fmla="*/ 3107 w 963"/>
                <a:gd name="T23" fmla="*/ 9770 h 880"/>
                <a:gd name="T24" fmla="*/ 3364 w 963"/>
                <a:gd name="T25" fmla="*/ 9492 h 880"/>
                <a:gd name="T26" fmla="*/ 4278 w 963"/>
                <a:gd name="T27" fmla="*/ 9196 h 880"/>
                <a:gd name="T28" fmla="*/ 5716 w 963"/>
                <a:gd name="T29" fmla="*/ 8731 h 880"/>
                <a:gd name="T30" fmla="*/ 4837 w 963"/>
                <a:gd name="T31" fmla="*/ 8361 h 880"/>
                <a:gd name="T32" fmla="*/ 4267 w 963"/>
                <a:gd name="T33" fmla="*/ 8803 h 880"/>
                <a:gd name="T34" fmla="*/ 4239 w 963"/>
                <a:gd name="T35" fmla="*/ 8618 h 880"/>
                <a:gd name="T36" fmla="*/ 3351 w 963"/>
                <a:gd name="T37" fmla="*/ 8446 h 880"/>
                <a:gd name="T38" fmla="*/ 3464 w 963"/>
                <a:gd name="T39" fmla="*/ 7944 h 880"/>
                <a:gd name="T40" fmla="*/ 3122 w 963"/>
                <a:gd name="T41" fmla="*/ 7405 h 880"/>
                <a:gd name="T42" fmla="*/ 2939 w 963"/>
                <a:gd name="T43" fmla="*/ 7033 h 880"/>
                <a:gd name="T44" fmla="*/ 2939 w 963"/>
                <a:gd name="T45" fmla="*/ 7490 h 880"/>
                <a:gd name="T46" fmla="*/ 2048 w 963"/>
                <a:gd name="T47" fmla="*/ 7702 h 880"/>
                <a:gd name="T48" fmla="*/ 1974 w 963"/>
                <a:gd name="T49" fmla="*/ 8792 h 880"/>
                <a:gd name="T50" fmla="*/ 2204 w 963"/>
                <a:gd name="T51" fmla="*/ 8931 h 880"/>
                <a:gd name="T52" fmla="*/ 2008 w 963"/>
                <a:gd name="T53" fmla="*/ 9075 h 880"/>
                <a:gd name="T54" fmla="*/ 1745 w 963"/>
                <a:gd name="T55" fmla="*/ 8878 h 880"/>
                <a:gd name="T56" fmla="*/ 1719 w 963"/>
                <a:gd name="T57" fmla="*/ 7558 h 880"/>
                <a:gd name="T58" fmla="*/ 1545 w 963"/>
                <a:gd name="T59" fmla="*/ 5571 h 880"/>
                <a:gd name="T60" fmla="*/ 1273 w 963"/>
                <a:gd name="T61" fmla="*/ 4480 h 880"/>
                <a:gd name="T62" fmla="*/ 1205 w 963"/>
                <a:gd name="T63" fmla="*/ 3942 h 880"/>
                <a:gd name="T64" fmla="*/ 788 w 963"/>
                <a:gd name="T65" fmla="*/ 3724 h 880"/>
                <a:gd name="T66" fmla="*/ 674 w 963"/>
                <a:gd name="T67" fmla="*/ 3360 h 880"/>
                <a:gd name="T68" fmla="*/ 176 w 963"/>
                <a:gd name="T69" fmla="*/ 1947 h 880"/>
                <a:gd name="T70" fmla="*/ 317 w 963"/>
                <a:gd name="T71" fmla="*/ 627 h 880"/>
                <a:gd name="T72" fmla="*/ 397 w 963"/>
                <a:gd name="T73" fmla="*/ 0 h 88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3"/>
                <a:gd name="T112" fmla="*/ 0 h 880"/>
                <a:gd name="T113" fmla="*/ 963 w 963"/>
                <a:gd name="T114" fmla="*/ 880 h 88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3" h="880">
                  <a:moveTo>
                    <a:pt x="31" y="0"/>
                  </a:moveTo>
                  <a:lnTo>
                    <a:pt x="258" y="7"/>
                  </a:lnTo>
                  <a:lnTo>
                    <a:pt x="259" y="40"/>
                  </a:lnTo>
                  <a:lnTo>
                    <a:pt x="714" y="46"/>
                  </a:lnTo>
                  <a:lnTo>
                    <a:pt x="715" y="46"/>
                  </a:lnTo>
                  <a:lnTo>
                    <a:pt x="709" y="357"/>
                  </a:lnTo>
                  <a:lnTo>
                    <a:pt x="731" y="357"/>
                  </a:lnTo>
                  <a:lnTo>
                    <a:pt x="727" y="542"/>
                  </a:lnTo>
                  <a:lnTo>
                    <a:pt x="726" y="543"/>
                  </a:lnTo>
                  <a:lnTo>
                    <a:pt x="940" y="546"/>
                  </a:lnTo>
                  <a:lnTo>
                    <a:pt x="941" y="546"/>
                  </a:lnTo>
                  <a:lnTo>
                    <a:pt x="940" y="654"/>
                  </a:lnTo>
                  <a:lnTo>
                    <a:pt x="963" y="655"/>
                  </a:lnTo>
                  <a:lnTo>
                    <a:pt x="958" y="880"/>
                  </a:lnTo>
                  <a:lnTo>
                    <a:pt x="797" y="876"/>
                  </a:lnTo>
                  <a:lnTo>
                    <a:pt x="178" y="866"/>
                  </a:lnTo>
                  <a:lnTo>
                    <a:pt x="176" y="834"/>
                  </a:lnTo>
                  <a:lnTo>
                    <a:pt x="152" y="751"/>
                  </a:lnTo>
                  <a:lnTo>
                    <a:pt x="157" y="733"/>
                  </a:lnTo>
                  <a:lnTo>
                    <a:pt x="185" y="733"/>
                  </a:lnTo>
                  <a:lnTo>
                    <a:pt x="192" y="764"/>
                  </a:lnTo>
                  <a:lnTo>
                    <a:pt x="197" y="798"/>
                  </a:lnTo>
                  <a:lnTo>
                    <a:pt x="215" y="808"/>
                  </a:lnTo>
                  <a:lnTo>
                    <a:pt x="244" y="768"/>
                  </a:lnTo>
                  <a:lnTo>
                    <a:pt x="261" y="762"/>
                  </a:lnTo>
                  <a:lnTo>
                    <a:pt x="264" y="746"/>
                  </a:lnTo>
                  <a:lnTo>
                    <a:pt x="318" y="743"/>
                  </a:lnTo>
                  <a:lnTo>
                    <a:pt x="336" y="723"/>
                  </a:lnTo>
                  <a:lnTo>
                    <a:pt x="361" y="721"/>
                  </a:lnTo>
                  <a:lnTo>
                    <a:pt x="449" y="686"/>
                  </a:lnTo>
                  <a:lnTo>
                    <a:pt x="405" y="684"/>
                  </a:lnTo>
                  <a:lnTo>
                    <a:pt x="380" y="657"/>
                  </a:lnTo>
                  <a:lnTo>
                    <a:pt x="375" y="677"/>
                  </a:lnTo>
                  <a:lnTo>
                    <a:pt x="335" y="692"/>
                  </a:lnTo>
                  <a:lnTo>
                    <a:pt x="325" y="683"/>
                  </a:lnTo>
                  <a:lnTo>
                    <a:pt x="333" y="677"/>
                  </a:lnTo>
                  <a:lnTo>
                    <a:pt x="284" y="676"/>
                  </a:lnTo>
                  <a:lnTo>
                    <a:pt x="263" y="664"/>
                  </a:lnTo>
                  <a:lnTo>
                    <a:pt x="264" y="649"/>
                  </a:lnTo>
                  <a:lnTo>
                    <a:pt x="272" y="624"/>
                  </a:lnTo>
                  <a:lnTo>
                    <a:pt x="246" y="590"/>
                  </a:lnTo>
                  <a:lnTo>
                    <a:pt x="245" y="582"/>
                  </a:lnTo>
                  <a:lnTo>
                    <a:pt x="243" y="558"/>
                  </a:lnTo>
                  <a:lnTo>
                    <a:pt x="231" y="553"/>
                  </a:lnTo>
                  <a:lnTo>
                    <a:pt x="235" y="570"/>
                  </a:lnTo>
                  <a:lnTo>
                    <a:pt x="231" y="589"/>
                  </a:lnTo>
                  <a:lnTo>
                    <a:pt x="216" y="598"/>
                  </a:lnTo>
                  <a:lnTo>
                    <a:pt x="161" y="605"/>
                  </a:lnTo>
                  <a:lnTo>
                    <a:pt x="155" y="616"/>
                  </a:lnTo>
                  <a:lnTo>
                    <a:pt x="155" y="691"/>
                  </a:lnTo>
                  <a:lnTo>
                    <a:pt x="167" y="695"/>
                  </a:lnTo>
                  <a:lnTo>
                    <a:pt x="173" y="702"/>
                  </a:lnTo>
                  <a:lnTo>
                    <a:pt x="158" y="704"/>
                  </a:lnTo>
                  <a:lnTo>
                    <a:pt x="158" y="713"/>
                  </a:lnTo>
                  <a:lnTo>
                    <a:pt x="140" y="709"/>
                  </a:lnTo>
                  <a:lnTo>
                    <a:pt x="137" y="698"/>
                  </a:lnTo>
                  <a:lnTo>
                    <a:pt x="142" y="619"/>
                  </a:lnTo>
                  <a:lnTo>
                    <a:pt x="135" y="594"/>
                  </a:lnTo>
                  <a:lnTo>
                    <a:pt x="129" y="473"/>
                  </a:lnTo>
                  <a:lnTo>
                    <a:pt x="121" y="438"/>
                  </a:lnTo>
                  <a:lnTo>
                    <a:pt x="117" y="352"/>
                  </a:lnTo>
                  <a:lnTo>
                    <a:pt x="100" y="352"/>
                  </a:lnTo>
                  <a:lnTo>
                    <a:pt x="92" y="330"/>
                  </a:lnTo>
                  <a:lnTo>
                    <a:pt x="95" y="310"/>
                  </a:lnTo>
                  <a:lnTo>
                    <a:pt x="79" y="308"/>
                  </a:lnTo>
                  <a:lnTo>
                    <a:pt x="62" y="293"/>
                  </a:lnTo>
                  <a:lnTo>
                    <a:pt x="47" y="277"/>
                  </a:lnTo>
                  <a:lnTo>
                    <a:pt x="53" y="264"/>
                  </a:lnTo>
                  <a:lnTo>
                    <a:pt x="49" y="224"/>
                  </a:lnTo>
                  <a:lnTo>
                    <a:pt x="14" y="153"/>
                  </a:lnTo>
                  <a:lnTo>
                    <a:pt x="6" y="109"/>
                  </a:lnTo>
                  <a:lnTo>
                    <a:pt x="25" y="49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04" name="Freeform 17"/>
            <p:cNvSpPr>
              <a:spLocks/>
            </p:cNvSpPr>
            <p:nvPr/>
          </p:nvSpPr>
          <p:spPr bwMode="auto">
            <a:xfrm>
              <a:off x="2481" y="2872"/>
              <a:ext cx="1825" cy="1654"/>
            </a:xfrm>
            <a:custGeom>
              <a:avLst/>
              <a:gdLst>
                <a:gd name="T0" fmla="*/ 3283 w 966"/>
                <a:gd name="T1" fmla="*/ 76 h 876"/>
                <a:gd name="T2" fmla="*/ 9099 w 966"/>
                <a:gd name="T3" fmla="*/ 531 h 876"/>
                <a:gd name="T4" fmla="*/ 9099 w 966"/>
                <a:gd name="T5" fmla="*/ 4496 h 876"/>
                <a:gd name="T6" fmla="*/ 9252 w 966"/>
                <a:gd name="T7" fmla="*/ 6867 h 876"/>
                <a:gd name="T8" fmla="*/ 12002 w 966"/>
                <a:gd name="T9" fmla="*/ 6941 h 876"/>
                <a:gd name="T10" fmla="*/ 12002 w 966"/>
                <a:gd name="T11" fmla="*/ 8313 h 876"/>
                <a:gd name="T12" fmla="*/ 12231 w 966"/>
                <a:gd name="T13" fmla="*/ 11134 h 876"/>
                <a:gd name="T14" fmla="*/ 2292 w 966"/>
                <a:gd name="T15" fmla="*/ 10979 h 876"/>
                <a:gd name="T16" fmla="*/ 1987 w 966"/>
                <a:gd name="T17" fmla="*/ 9533 h 876"/>
                <a:gd name="T18" fmla="*/ 2367 w 966"/>
                <a:gd name="T19" fmla="*/ 9301 h 876"/>
                <a:gd name="T20" fmla="*/ 2524 w 966"/>
                <a:gd name="T21" fmla="*/ 10143 h 876"/>
                <a:gd name="T22" fmla="*/ 3134 w 966"/>
                <a:gd name="T23" fmla="*/ 9762 h 876"/>
                <a:gd name="T24" fmla="*/ 3367 w 966"/>
                <a:gd name="T25" fmla="*/ 9458 h 876"/>
                <a:gd name="T26" fmla="*/ 4283 w 966"/>
                <a:gd name="T27" fmla="*/ 9148 h 876"/>
                <a:gd name="T28" fmla="*/ 5732 w 966"/>
                <a:gd name="T29" fmla="*/ 8691 h 876"/>
                <a:gd name="T30" fmla="*/ 4889 w 966"/>
                <a:gd name="T31" fmla="*/ 8313 h 876"/>
                <a:gd name="T32" fmla="*/ 4283 w 966"/>
                <a:gd name="T33" fmla="*/ 8770 h 876"/>
                <a:gd name="T34" fmla="*/ 4283 w 966"/>
                <a:gd name="T35" fmla="*/ 8617 h 876"/>
                <a:gd name="T36" fmla="*/ 3367 w 966"/>
                <a:gd name="T37" fmla="*/ 8461 h 876"/>
                <a:gd name="T38" fmla="*/ 3512 w 966"/>
                <a:gd name="T39" fmla="*/ 7928 h 876"/>
                <a:gd name="T40" fmla="*/ 3134 w 966"/>
                <a:gd name="T41" fmla="*/ 7398 h 876"/>
                <a:gd name="T42" fmla="*/ 2981 w 966"/>
                <a:gd name="T43" fmla="*/ 7013 h 876"/>
                <a:gd name="T44" fmla="*/ 2981 w 966"/>
                <a:gd name="T45" fmla="*/ 7473 h 876"/>
                <a:gd name="T46" fmla="*/ 2063 w 966"/>
                <a:gd name="T47" fmla="*/ 7700 h 876"/>
                <a:gd name="T48" fmla="*/ 1987 w 966"/>
                <a:gd name="T49" fmla="*/ 8770 h 876"/>
                <a:gd name="T50" fmla="*/ 2220 w 966"/>
                <a:gd name="T51" fmla="*/ 8920 h 876"/>
                <a:gd name="T52" fmla="*/ 2063 w 966"/>
                <a:gd name="T53" fmla="*/ 9072 h 876"/>
                <a:gd name="T54" fmla="*/ 1759 w 966"/>
                <a:gd name="T55" fmla="*/ 8844 h 876"/>
                <a:gd name="T56" fmla="*/ 1759 w 966"/>
                <a:gd name="T57" fmla="*/ 7551 h 876"/>
                <a:gd name="T58" fmla="*/ 1530 w 966"/>
                <a:gd name="T59" fmla="*/ 5564 h 876"/>
                <a:gd name="T60" fmla="*/ 1304 w 966"/>
                <a:gd name="T61" fmla="*/ 4496 h 876"/>
                <a:gd name="T62" fmla="*/ 1220 w 966"/>
                <a:gd name="T63" fmla="*/ 3965 h 876"/>
                <a:gd name="T64" fmla="*/ 843 w 966"/>
                <a:gd name="T65" fmla="*/ 3737 h 876"/>
                <a:gd name="T66" fmla="*/ 690 w 966"/>
                <a:gd name="T67" fmla="*/ 3351 h 876"/>
                <a:gd name="T68" fmla="*/ 229 w 966"/>
                <a:gd name="T69" fmla="*/ 1903 h 876"/>
                <a:gd name="T70" fmla="*/ 304 w 966"/>
                <a:gd name="T71" fmla="*/ 614 h 876"/>
                <a:gd name="T72" fmla="*/ 457 w 966"/>
                <a:gd name="T73" fmla="*/ 0 h 8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6"/>
                <a:gd name="T112" fmla="*/ 0 h 876"/>
                <a:gd name="T113" fmla="*/ 966 w 966"/>
                <a:gd name="T114" fmla="*/ 876 h 8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6" h="876">
                  <a:moveTo>
                    <a:pt x="36" y="0"/>
                  </a:moveTo>
                  <a:lnTo>
                    <a:pt x="258" y="6"/>
                  </a:lnTo>
                  <a:lnTo>
                    <a:pt x="264" y="42"/>
                  </a:lnTo>
                  <a:lnTo>
                    <a:pt x="714" y="42"/>
                  </a:lnTo>
                  <a:lnTo>
                    <a:pt x="714" y="354"/>
                  </a:lnTo>
                  <a:lnTo>
                    <a:pt x="732" y="354"/>
                  </a:lnTo>
                  <a:lnTo>
                    <a:pt x="726" y="540"/>
                  </a:lnTo>
                  <a:lnTo>
                    <a:pt x="942" y="546"/>
                  </a:lnTo>
                  <a:lnTo>
                    <a:pt x="942" y="654"/>
                  </a:lnTo>
                  <a:lnTo>
                    <a:pt x="966" y="654"/>
                  </a:lnTo>
                  <a:lnTo>
                    <a:pt x="960" y="876"/>
                  </a:lnTo>
                  <a:lnTo>
                    <a:pt x="798" y="876"/>
                  </a:lnTo>
                  <a:lnTo>
                    <a:pt x="180" y="864"/>
                  </a:lnTo>
                  <a:lnTo>
                    <a:pt x="180" y="834"/>
                  </a:lnTo>
                  <a:lnTo>
                    <a:pt x="156" y="750"/>
                  </a:lnTo>
                  <a:lnTo>
                    <a:pt x="156" y="732"/>
                  </a:lnTo>
                  <a:lnTo>
                    <a:pt x="186" y="732"/>
                  </a:lnTo>
                  <a:lnTo>
                    <a:pt x="192" y="762"/>
                  </a:lnTo>
                  <a:lnTo>
                    <a:pt x="198" y="798"/>
                  </a:lnTo>
                  <a:lnTo>
                    <a:pt x="216" y="804"/>
                  </a:lnTo>
                  <a:lnTo>
                    <a:pt x="246" y="768"/>
                  </a:lnTo>
                  <a:lnTo>
                    <a:pt x="264" y="762"/>
                  </a:lnTo>
                  <a:lnTo>
                    <a:pt x="264" y="744"/>
                  </a:lnTo>
                  <a:lnTo>
                    <a:pt x="318" y="744"/>
                  </a:lnTo>
                  <a:lnTo>
                    <a:pt x="336" y="720"/>
                  </a:lnTo>
                  <a:lnTo>
                    <a:pt x="366" y="720"/>
                  </a:lnTo>
                  <a:lnTo>
                    <a:pt x="450" y="684"/>
                  </a:lnTo>
                  <a:lnTo>
                    <a:pt x="408" y="684"/>
                  </a:lnTo>
                  <a:lnTo>
                    <a:pt x="384" y="654"/>
                  </a:lnTo>
                  <a:lnTo>
                    <a:pt x="378" y="678"/>
                  </a:lnTo>
                  <a:lnTo>
                    <a:pt x="336" y="690"/>
                  </a:lnTo>
                  <a:lnTo>
                    <a:pt x="330" y="684"/>
                  </a:lnTo>
                  <a:lnTo>
                    <a:pt x="336" y="678"/>
                  </a:lnTo>
                  <a:lnTo>
                    <a:pt x="288" y="672"/>
                  </a:lnTo>
                  <a:lnTo>
                    <a:pt x="264" y="666"/>
                  </a:lnTo>
                  <a:lnTo>
                    <a:pt x="264" y="648"/>
                  </a:lnTo>
                  <a:lnTo>
                    <a:pt x="276" y="624"/>
                  </a:lnTo>
                  <a:lnTo>
                    <a:pt x="246" y="588"/>
                  </a:lnTo>
                  <a:lnTo>
                    <a:pt x="246" y="582"/>
                  </a:lnTo>
                  <a:lnTo>
                    <a:pt x="246" y="558"/>
                  </a:lnTo>
                  <a:lnTo>
                    <a:pt x="234" y="552"/>
                  </a:lnTo>
                  <a:lnTo>
                    <a:pt x="240" y="570"/>
                  </a:lnTo>
                  <a:lnTo>
                    <a:pt x="234" y="588"/>
                  </a:lnTo>
                  <a:lnTo>
                    <a:pt x="216" y="594"/>
                  </a:lnTo>
                  <a:lnTo>
                    <a:pt x="162" y="606"/>
                  </a:lnTo>
                  <a:lnTo>
                    <a:pt x="156" y="618"/>
                  </a:lnTo>
                  <a:lnTo>
                    <a:pt x="156" y="690"/>
                  </a:lnTo>
                  <a:lnTo>
                    <a:pt x="168" y="696"/>
                  </a:lnTo>
                  <a:lnTo>
                    <a:pt x="174" y="702"/>
                  </a:lnTo>
                  <a:lnTo>
                    <a:pt x="162" y="702"/>
                  </a:lnTo>
                  <a:lnTo>
                    <a:pt x="162" y="714"/>
                  </a:lnTo>
                  <a:lnTo>
                    <a:pt x="144" y="708"/>
                  </a:lnTo>
                  <a:lnTo>
                    <a:pt x="138" y="696"/>
                  </a:lnTo>
                  <a:lnTo>
                    <a:pt x="144" y="618"/>
                  </a:lnTo>
                  <a:lnTo>
                    <a:pt x="138" y="594"/>
                  </a:lnTo>
                  <a:lnTo>
                    <a:pt x="132" y="474"/>
                  </a:lnTo>
                  <a:lnTo>
                    <a:pt x="120" y="438"/>
                  </a:lnTo>
                  <a:lnTo>
                    <a:pt x="120" y="354"/>
                  </a:lnTo>
                  <a:lnTo>
                    <a:pt x="102" y="354"/>
                  </a:lnTo>
                  <a:lnTo>
                    <a:pt x="96" y="330"/>
                  </a:lnTo>
                  <a:lnTo>
                    <a:pt x="96" y="312"/>
                  </a:lnTo>
                  <a:lnTo>
                    <a:pt x="78" y="306"/>
                  </a:lnTo>
                  <a:lnTo>
                    <a:pt x="66" y="294"/>
                  </a:lnTo>
                  <a:lnTo>
                    <a:pt x="48" y="276"/>
                  </a:lnTo>
                  <a:lnTo>
                    <a:pt x="54" y="264"/>
                  </a:lnTo>
                  <a:lnTo>
                    <a:pt x="54" y="222"/>
                  </a:lnTo>
                  <a:lnTo>
                    <a:pt x="18" y="150"/>
                  </a:lnTo>
                  <a:lnTo>
                    <a:pt x="6" y="108"/>
                  </a:lnTo>
                  <a:lnTo>
                    <a:pt x="24" y="48"/>
                  </a:ln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05" name="Freeform 18"/>
            <p:cNvSpPr>
              <a:spLocks/>
            </p:cNvSpPr>
            <p:nvPr/>
          </p:nvSpPr>
          <p:spPr bwMode="auto">
            <a:xfrm>
              <a:off x="4812" y="6182"/>
              <a:ext cx="919" cy="1210"/>
            </a:xfrm>
            <a:custGeom>
              <a:avLst/>
              <a:gdLst>
                <a:gd name="T0" fmla="*/ 6090 w 487"/>
                <a:gd name="T1" fmla="*/ 7883 h 641"/>
                <a:gd name="T2" fmla="*/ 6174 w 487"/>
                <a:gd name="T3" fmla="*/ 28 h 641"/>
                <a:gd name="T4" fmla="*/ 6174 w 487"/>
                <a:gd name="T5" fmla="*/ 0 h 641"/>
                <a:gd name="T6" fmla="*/ 5786 w 487"/>
                <a:gd name="T7" fmla="*/ 143 h 641"/>
                <a:gd name="T8" fmla="*/ 5505 w 487"/>
                <a:gd name="T9" fmla="*/ 457 h 641"/>
                <a:gd name="T10" fmla="*/ 5348 w 487"/>
                <a:gd name="T11" fmla="*/ 1091 h 641"/>
                <a:gd name="T12" fmla="*/ 4804 w 487"/>
                <a:gd name="T13" fmla="*/ 1614 h 641"/>
                <a:gd name="T14" fmla="*/ 4212 w 487"/>
                <a:gd name="T15" fmla="*/ 1574 h 641"/>
                <a:gd name="T16" fmla="*/ 3461 w 487"/>
                <a:gd name="T17" fmla="*/ 1272 h 641"/>
                <a:gd name="T18" fmla="*/ 3131 w 487"/>
                <a:gd name="T19" fmla="*/ 1257 h 641"/>
                <a:gd name="T20" fmla="*/ 2714 w 487"/>
                <a:gd name="T21" fmla="*/ 1614 h 641"/>
                <a:gd name="T22" fmla="*/ 1991 w 487"/>
                <a:gd name="T23" fmla="*/ 2071 h 641"/>
                <a:gd name="T24" fmla="*/ 1100 w 487"/>
                <a:gd name="T25" fmla="*/ 2084 h 641"/>
                <a:gd name="T26" fmla="*/ 887 w 487"/>
                <a:gd name="T27" fmla="*/ 2333 h 641"/>
                <a:gd name="T28" fmla="*/ 811 w 487"/>
                <a:gd name="T29" fmla="*/ 2833 h 641"/>
                <a:gd name="T30" fmla="*/ 598 w 487"/>
                <a:gd name="T31" fmla="*/ 3075 h 641"/>
                <a:gd name="T32" fmla="*/ 342 w 487"/>
                <a:gd name="T33" fmla="*/ 3135 h 641"/>
                <a:gd name="T34" fmla="*/ 53 w 487"/>
                <a:gd name="T35" fmla="*/ 3504 h 641"/>
                <a:gd name="T36" fmla="*/ 0 w 487"/>
                <a:gd name="T37" fmla="*/ 4077 h 641"/>
                <a:gd name="T38" fmla="*/ 289 w 487"/>
                <a:gd name="T39" fmla="*/ 4304 h 641"/>
                <a:gd name="T40" fmla="*/ 570 w 487"/>
                <a:gd name="T41" fmla="*/ 5002 h 641"/>
                <a:gd name="T42" fmla="*/ 570 w 487"/>
                <a:gd name="T43" fmla="*/ 5246 h 641"/>
                <a:gd name="T44" fmla="*/ 257 w 487"/>
                <a:gd name="T45" fmla="*/ 6197 h 641"/>
                <a:gd name="T46" fmla="*/ 370 w 487"/>
                <a:gd name="T47" fmla="*/ 6492 h 641"/>
                <a:gd name="T48" fmla="*/ 734 w 487"/>
                <a:gd name="T49" fmla="*/ 6752 h 641"/>
                <a:gd name="T50" fmla="*/ 1517 w 487"/>
                <a:gd name="T51" fmla="*/ 7152 h 641"/>
                <a:gd name="T52" fmla="*/ 2532 w 487"/>
                <a:gd name="T53" fmla="*/ 7466 h 641"/>
                <a:gd name="T54" fmla="*/ 3300 w 487"/>
                <a:gd name="T55" fmla="*/ 7668 h 641"/>
                <a:gd name="T56" fmla="*/ 3918 w 487"/>
                <a:gd name="T57" fmla="*/ 7579 h 641"/>
                <a:gd name="T58" fmla="*/ 4006 w 487"/>
                <a:gd name="T59" fmla="*/ 7594 h 641"/>
                <a:gd name="T60" fmla="*/ 4893 w 487"/>
                <a:gd name="T61" fmla="*/ 7883 h 641"/>
                <a:gd name="T62" fmla="*/ 5363 w 487"/>
                <a:gd name="T63" fmla="*/ 8113 h 641"/>
                <a:gd name="T64" fmla="*/ 5620 w 487"/>
                <a:gd name="T65" fmla="*/ 8138 h 641"/>
                <a:gd name="T66" fmla="*/ 6090 w 487"/>
                <a:gd name="T67" fmla="*/ 7883 h 64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7"/>
                <a:gd name="T103" fmla="*/ 0 h 641"/>
                <a:gd name="T104" fmla="*/ 487 w 487"/>
                <a:gd name="T105" fmla="*/ 641 h 64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7" h="641">
                  <a:moveTo>
                    <a:pt x="480" y="621"/>
                  </a:moveTo>
                  <a:lnTo>
                    <a:pt x="487" y="2"/>
                  </a:lnTo>
                  <a:lnTo>
                    <a:pt x="487" y="0"/>
                  </a:lnTo>
                  <a:lnTo>
                    <a:pt x="456" y="11"/>
                  </a:lnTo>
                  <a:lnTo>
                    <a:pt x="434" y="36"/>
                  </a:lnTo>
                  <a:lnTo>
                    <a:pt x="422" y="86"/>
                  </a:lnTo>
                  <a:lnTo>
                    <a:pt x="379" y="127"/>
                  </a:lnTo>
                  <a:lnTo>
                    <a:pt x="332" y="124"/>
                  </a:lnTo>
                  <a:lnTo>
                    <a:pt x="273" y="100"/>
                  </a:lnTo>
                  <a:lnTo>
                    <a:pt x="247" y="99"/>
                  </a:lnTo>
                  <a:lnTo>
                    <a:pt x="214" y="127"/>
                  </a:lnTo>
                  <a:lnTo>
                    <a:pt x="157" y="163"/>
                  </a:lnTo>
                  <a:lnTo>
                    <a:pt x="87" y="164"/>
                  </a:lnTo>
                  <a:lnTo>
                    <a:pt x="70" y="184"/>
                  </a:lnTo>
                  <a:lnTo>
                    <a:pt x="64" y="223"/>
                  </a:lnTo>
                  <a:lnTo>
                    <a:pt x="47" y="242"/>
                  </a:lnTo>
                  <a:lnTo>
                    <a:pt x="27" y="247"/>
                  </a:lnTo>
                  <a:lnTo>
                    <a:pt x="4" y="276"/>
                  </a:lnTo>
                  <a:lnTo>
                    <a:pt x="0" y="321"/>
                  </a:lnTo>
                  <a:lnTo>
                    <a:pt x="23" y="339"/>
                  </a:lnTo>
                  <a:lnTo>
                    <a:pt x="45" y="394"/>
                  </a:lnTo>
                  <a:lnTo>
                    <a:pt x="45" y="413"/>
                  </a:lnTo>
                  <a:lnTo>
                    <a:pt x="20" y="488"/>
                  </a:lnTo>
                  <a:lnTo>
                    <a:pt x="29" y="511"/>
                  </a:lnTo>
                  <a:lnTo>
                    <a:pt x="58" y="532"/>
                  </a:lnTo>
                  <a:lnTo>
                    <a:pt x="120" y="563"/>
                  </a:lnTo>
                  <a:lnTo>
                    <a:pt x="200" y="588"/>
                  </a:lnTo>
                  <a:lnTo>
                    <a:pt x="260" y="604"/>
                  </a:lnTo>
                  <a:lnTo>
                    <a:pt x="309" y="597"/>
                  </a:lnTo>
                  <a:lnTo>
                    <a:pt x="316" y="598"/>
                  </a:lnTo>
                  <a:lnTo>
                    <a:pt x="386" y="621"/>
                  </a:lnTo>
                  <a:lnTo>
                    <a:pt x="423" y="639"/>
                  </a:lnTo>
                  <a:lnTo>
                    <a:pt x="443" y="641"/>
                  </a:lnTo>
                  <a:lnTo>
                    <a:pt x="480" y="621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06" name="Freeform 19"/>
            <p:cNvSpPr>
              <a:spLocks/>
            </p:cNvSpPr>
            <p:nvPr/>
          </p:nvSpPr>
          <p:spPr bwMode="auto">
            <a:xfrm>
              <a:off x="4815" y="6180"/>
              <a:ext cx="918" cy="1212"/>
            </a:xfrm>
            <a:custGeom>
              <a:avLst/>
              <a:gdLst>
                <a:gd name="T0" fmla="*/ 6112 w 486"/>
                <a:gd name="T1" fmla="*/ 7927 h 642"/>
                <a:gd name="T2" fmla="*/ 6186 w 486"/>
                <a:gd name="T3" fmla="*/ 76 h 642"/>
                <a:gd name="T4" fmla="*/ 6186 w 486"/>
                <a:gd name="T5" fmla="*/ 0 h 642"/>
                <a:gd name="T6" fmla="*/ 5801 w 486"/>
                <a:gd name="T7" fmla="*/ 153 h 642"/>
                <a:gd name="T8" fmla="*/ 5499 w 486"/>
                <a:gd name="T9" fmla="*/ 457 h 642"/>
                <a:gd name="T10" fmla="*/ 5346 w 486"/>
                <a:gd name="T11" fmla="*/ 1069 h 642"/>
                <a:gd name="T12" fmla="*/ 4813 w 486"/>
                <a:gd name="T13" fmla="*/ 1601 h 642"/>
                <a:gd name="T14" fmla="*/ 4199 w 486"/>
                <a:gd name="T15" fmla="*/ 1601 h 642"/>
                <a:gd name="T16" fmla="*/ 3436 w 486"/>
                <a:gd name="T17" fmla="*/ 1297 h 642"/>
                <a:gd name="T18" fmla="*/ 3132 w 486"/>
                <a:gd name="T19" fmla="*/ 1297 h 642"/>
                <a:gd name="T20" fmla="*/ 2677 w 486"/>
                <a:gd name="T21" fmla="*/ 1601 h 642"/>
                <a:gd name="T22" fmla="*/ 1987 w 486"/>
                <a:gd name="T23" fmla="*/ 2060 h 642"/>
                <a:gd name="T24" fmla="*/ 1071 w 486"/>
                <a:gd name="T25" fmla="*/ 2060 h 642"/>
                <a:gd name="T26" fmla="*/ 842 w 486"/>
                <a:gd name="T27" fmla="*/ 2364 h 642"/>
                <a:gd name="T28" fmla="*/ 759 w 486"/>
                <a:gd name="T29" fmla="*/ 2819 h 642"/>
                <a:gd name="T30" fmla="*/ 531 w 486"/>
                <a:gd name="T31" fmla="*/ 3047 h 642"/>
                <a:gd name="T32" fmla="*/ 304 w 486"/>
                <a:gd name="T33" fmla="*/ 3123 h 642"/>
                <a:gd name="T34" fmla="*/ 0 w 486"/>
                <a:gd name="T35" fmla="*/ 3508 h 642"/>
                <a:gd name="T36" fmla="*/ 0 w 486"/>
                <a:gd name="T37" fmla="*/ 4116 h 642"/>
                <a:gd name="T38" fmla="*/ 229 w 486"/>
                <a:gd name="T39" fmla="*/ 4348 h 642"/>
                <a:gd name="T40" fmla="*/ 531 w 486"/>
                <a:gd name="T41" fmla="*/ 5033 h 642"/>
                <a:gd name="T42" fmla="*/ 531 w 486"/>
                <a:gd name="T43" fmla="*/ 5260 h 642"/>
                <a:gd name="T44" fmla="*/ 229 w 486"/>
                <a:gd name="T45" fmla="*/ 6251 h 642"/>
                <a:gd name="T46" fmla="*/ 385 w 486"/>
                <a:gd name="T47" fmla="*/ 6479 h 642"/>
                <a:gd name="T48" fmla="*/ 689 w 486"/>
                <a:gd name="T49" fmla="*/ 6783 h 642"/>
                <a:gd name="T50" fmla="*/ 1530 w 486"/>
                <a:gd name="T51" fmla="*/ 7166 h 642"/>
                <a:gd name="T52" fmla="*/ 2520 w 486"/>
                <a:gd name="T53" fmla="*/ 7470 h 642"/>
                <a:gd name="T54" fmla="*/ 3283 w 486"/>
                <a:gd name="T55" fmla="*/ 7699 h 642"/>
                <a:gd name="T56" fmla="*/ 3897 w 486"/>
                <a:gd name="T57" fmla="*/ 7623 h 642"/>
                <a:gd name="T58" fmla="*/ 3970 w 486"/>
                <a:gd name="T59" fmla="*/ 7623 h 642"/>
                <a:gd name="T60" fmla="*/ 4885 w 486"/>
                <a:gd name="T61" fmla="*/ 7927 h 642"/>
                <a:gd name="T62" fmla="*/ 5346 w 486"/>
                <a:gd name="T63" fmla="*/ 8154 h 642"/>
                <a:gd name="T64" fmla="*/ 5655 w 486"/>
                <a:gd name="T65" fmla="*/ 8154 h 642"/>
                <a:gd name="T66" fmla="*/ 6112 w 486"/>
                <a:gd name="T67" fmla="*/ 7927 h 6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6"/>
                <a:gd name="T103" fmla="*/ 0 h 642"/>
                <a:gd name="T104" fmla="*/ 486 w 486"/>
                <a:gd name="T105" fmla="*/ 642 h 6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6" h="642">
                  <a:moveTo>
                    <a:pt x="480" y="624"/>
                  </a:moveTo>
                  <a:lnTo>
                    <a:pt x="486" y="6"/>
                  </a:lnTo>
                  <a:lnTo>
                    <a:pt x="486" y="0"/>
                  </a:lnTo>
                  <a:lnTo>
                    <a:pt x="456" y="12"/>
                  </a:lnTo>
                  <a:lnTo>
                    <a:pt x="432" y="36"/>
                  </a:lnTo>
                  <a:lnTo>
                    <a:pt x="420" y="84"/>
                  </a:lnTo>
                  <a:lnTo>
                    <a:pt x="378" y="126"/>
                  </a:lnTo>
                  <a:lnTo>
                    <a:pt x="330" y="126"/>
                  </a:lnTo>
                  <a:lnTo>
                    <a:pt x="270" y="102"/>
                  </a:lnTo>
                  <a:lnTo>
                    <a:pt x="246" y="102"/>
                  </a:lnTo>
                  <a:lnTo>
                    <a:pt x="210" y="126"/>
                  </a:lnTo>
                  <a:lnTo>
                    <a:pt x="156" y="162"/>
                  </a:lnTo>
                  <a:lnTo>
                    <a:pt x="84" y="162"/>
                  </a:lnTo>
                  <a:lnTo>
                    <a:pt x="66" y="186"/>
                  </a:lnTo>
                  <a:lnTo>
                    <a:pt x="60" y="222"/>
                  </a:lnTo>
                  <a:lnTo>
                    <a:pt x="42" y="240"/>
                  </a:lnTo>
                  <a:lnTo>
                    <a:pt x="24" y="246"/>
                  </a:lnTo>
                  <a:lnTo>
                    <a:pt x="0" y="276"/>
                  </a:lnTo>
                  <a:lnTo>
                    <a:pt x="0" y="324"/>
                  </a:lnTo>
                  <a:lnTo>
                    <a:pt x="18" y="342"/>
                  </a:lnTo>
                  <a:lnTo>
                    <a:pt x="42" y="396"/>
                  </a:lnTo>
                  <a:lnTo>
                    <a:pt x="42" y="414"/>
                  </a:lnTo>
                  <a:lnTo>
                    <a:pt x="18" y="492"/>
                  </a:lnTo>
                  <a:lnTo>
                    <a:pt x="30" y="510"/>
                  </a:lnTo>
                  <a:lnTo>
                    <a:pt x="54" y="534"/>
                  </a:lnTo>
                  <a:lnTo>
                    <a:pt x="120" y="564"/>
                  </a:lnTo>
                  <a:lnTo>
                    <a:pt x="198" y="588"/>
                  </a:lnTo>
                  <a:lnTo>
                    <a:pt x="258" y="606"/>
                  </a:lnTo>
                  <a:lnTo>
                    <a:pt x="306" y="600"/>
                  </a:lnTo>
                  <a:lnTo>
                    <a:pt x="312" y="600"/>
                  </a:lnTo>
                  <a:lnTo>
                    <a:pt x="384" y="624"/>
                  </a:lnTo>
                  <a:lnTo>
                    <a:pt x="420" y="642"/>
                  </a:lnTo>
                  <a:lnTo>
                    <a:pt x="444" y="642"/>
                  </a:lnTo>
                  <a:lnTo>
                    <a:pt x="480" y="6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07" name="Freeform 20"/>
            <p:cNvSpPr>
              <a:spLocks/>
            </p:cNvSpPr>
            <p:nvPr/>
          </p:nvSpPr>
          <p:spPr bwMode="auto">
            <a:xfrm>
              <a:off x="4260" y="3712"/>
              <a:ext cx="1552" cy="927"/>
            </a:xfrm>
            <a:custGeom>
              <a:avLst/>
              <a:gdLst>
                <a:gd name="T0" fmla="*/ 213 w 822"/>
                <a:gd name="T1" fmla="*/ 6062 h 491"/>
                <a:gd name="T2" fmla="*/ 9033 w 822"/>
                <a:gd name="T3" fmla="*/ 5753 h 491"/>
                <a:gd name="T4" fmla="*/ 8474 w 822"/>
                <a:gd name="T5" fmla="*/ 5033 h 491"/>
                <a:gd name="T6" fmla="*/ 7471 w 822"/>
                <a:gd name="T7" fmla="*/ 4765 h 491"/>
                <a:gd name="T8" fmla="*/ 5693 w 822"/>
                <a:gd name="T9" fmla="*/ 2987 h 491"/>
                <a:gd name="T10" fmla="*/ 4841 w 822"/>
                <a:gd name="T11" fmla="*/ 1320 h 491"/>
                <a:gd name="T12" fmla="*/ 4480 w 822"/>
                <a:gd name="T13" fmla="*/ 863 h 491"/>
                <a:gd name="T14" fmla="*/ 4154 w 822"/>
                <a:gd name="T15" fmla="*/ 302 h 491"/>
                <a:gd name="T16" fmla="*/ 3889 w 822"/>
                <a:gd name="T17" fmla="*/ 76 h 491"/>
                <a:gd name="T18" fmla="*/ 3789 w 822"/>
                <a:gd name="T19" fmla="*/ 1288 h 491"/>
                <a:gd name="T20" fmla="*/ 3661 w 822"/>
                <a:gd name="T21" fmla="*/ 774 h 491"/>
                <a:gd name="T22" fmla="*/ 3404 w 822"/>
                <a:gd name="T23" fmla="*/ 631 h 491"/>
                <a:gd name="T24" fmla="*/ 3508 w 822"/>
                <a:gd name="T25" fmla="*/ 270 h 491"/>
                <a:gd name="T26" fmla="*/ 3219 w 822"/>
                <a:gd name="T27" fmla="*/ 417 h 491"/>
                <a:gd name="T28" fmla="*/ 3002 w 822"/>
                <a:gd name="T29" fmla="*/ 1418 h 491"/>
                <a:gd name="T30" fmla="*/ 2919 w 822"/>
                <a:gd name="T31" fmla="*/ 1775 h 491"/>
                <a:gd name="T32" fmla="*/ 2794 w 822"/>
                <a:gd name="T33" fmla="*/ 1803 h 491"/>
                <a:gd name="T34" fmla="*/ 2556 w 822"/>
                <a:gd name="T35" fmla="*/ 1473 h 491"/>
                <a:gd name="T36" fmla="*/ 2645 w 822"/>
                <a:gd name="T37" fmla="*/ 457 h 491"/>
                <a:gd name="T38" fmla="*/ 2545 w 822"/>
                <a:gd name="T39" fmla="*/ 940 h 491"/>
                <a:gd name="T40" fmla="*/ 1992 w 822"/>
                <a:gd name="T41" fmla="*/ 1401 h 491"/>
                <a:gd name="T42" fmla="*/ 1894 w 822"/>
                <a:gd name="T43" fmla="*/ 1765 h 491"/>
                <a:gd name="T44" fmla="*/ 1971 w 822"/>
                <a:gd name="T45" fmla="*/ 2235 h 491"/>
                <a:gd name="T46" fmla="*/ 1690 w 822"/>
                <a:gd name="T47" fmla="*/ 1575 h 491"/>
                <a:gd name="T48" fmla="*/ 2047 w 822"/>
                <a:gd name="T49" fmla="*/ 1091 h 491"/>
                <a:gd name="T50" fmla="*/ 2200 w 822"/>
                <a:gd name="T51" fmla="*/ 470 h 491"/>
                <a:gd name="T52" fmla="*/ 2492 w 822"/>
                <a:gd name="T53" fmla="*/ 0 h 491"/>
                <a:gd name="T54" fmla="*/ 2107 w 822"/>
                <a:gd name="T55" fmla="*/ 270 h 491"/>
                <a:gd name="T56" fmla="*/ 1765 w 822"/>
                <a:gd name="T57" fmla="*/ 430 h 491"/>
                <a:gd name="T58" fmla="*/ 1590 w 822"/>
                <a:gd name="T59" fmla="*/ 802 h 491"/>
                <a:gd name="T60" fmla="*/ 1473 w 822"/>
                <a:gd name="T61" fmla="*/ 1104 h 491"/>
                <a:gd name="T62" fmla="*/ 874 w 822"/>
                <a:gd name="T63" fmla="*/ 1273 h 491"/>
                <a:gd name="T64" fmla="*/ 0 w 822"/>
                <a:gd name="T65" fmla="*/ 2645 h 491"/>
                <a:gd name="T66" fmla="*/ 228 w 822"/>
                <a:gd name="T67" fmla="*/ 5511 h 49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1"/>
                <a:gd name="T104" fmla="*/ 822 w 822"/>
                <a:gd name="T105" fmla="*/ 491 h 49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1">
                  <a:moveTo>
                    <a:pt x="18" y="434"/>
                  </a:moveTo>
                  <a:lnTo>
                    <a:pt x="17" y="477"/>
                  </a:lnTo>
                  <a:lnTo>
                    <a:pt x="822" y="491"/>
                  </a:lnTo>
                  <a:lnTo>
                    <a:pt x="711" y="453"/>
                  </a:lnTo>
                  <a:lnTo>
                    <a:pt x="711" y="425"/>
                  </a:lnTo>
                  <a:lnTo>
                    <a:pt x="667" y="396"/>
                  </a:lnTo>
                  <a:lnTo>
                    <a:pt x="611" y="400"/>
                  </a:lnTo>
                  <a:lnTo>
                    <a:pt x="588" y="375"/>
                  </a:lnTo>
                  <a:lnTo>
                    <a:pt x="476" y="242"/>
                  </a:lnTo>
                  <a:lnTo>
                    <a:pt x="448" y="235"/>
                  </a:lnTo>
                  <a:lnTo>
                    <a:pt x="395" y="91"/>
                  </a:lnTo>
                  <a:lnTo>
                    <a:pt x="381" y="104"/>
                  </a:lnTo>
                  <a:lnTo>
                    <a:pt x="368" y="87"/>
                  </a:lnTo>
                  <a:lnTo>
                    <a:pt x="353" y="68"/>
                  </a:lnTo>
                  <a:lnTo>
                    <a:pt x="333" y="54"/>
                  </a:lnTo>
                  <a:lnTo>
                    <a:pt x="327" y="24"/>
                  </a:lnTo>
                  <a:lnTo>
                    <a:pt x="321" y="2"/>
                  </a:lnTo>
                  <a:lnTo>
                    <a:pt x="306" y="6"/>
                  </a:lnTo>
                  <a:lnTo>
                    <a:pt x="300" y="41"/>
                  </a:lnTo>
                  <a:lnTo>
                    <a:pt x="298" y="101"/>
                  </a:lnTo>
                  <a:lnTo>
                    <a:pt x="288" y="101"/>
                  </a:lnTo>
                  <a:lnTo>
                    <a:pt x="288" y="61"/>
                  </a:lnTo>
                  <a:lnTo>
                    <a:pt x="271" y="58"/>
                  </a:lnTo>
                  <a:lnTo>
                    <a:pt x="268" y="50"/>
                  </a:lnTo>
                  <a:lnTo>
                    <a:pt x="282" y="30"/>
                  </a:lnTo>
                  <a:lnTo>
                    <a:pt x="276" y="21"/>
                  </a:lnTo>
                  <a:lnTo>
                    <a:pt x="248" y="27"/>
                  </a:lnTo>
                  <a:lnTo>
                    <a:pt x="253" y="33"/>
                  </a:lnTo>
                  <a:lnTo>
                    <a:pt x="252" y="79"/>
                  </a:lnTo>
                  <a:lnTo>
                    <a:pt x="236" y="112"/>
                  </a:lnTo>
                  <a:lnTo>
                    <a:pt x="229" y="127"/>
                  </a:lnTo>
                  <a:lnTo>
                    <a:pt x="230" y="140"/>
                  </a:lnTo>
                  <a:lnTo>
                    <a:pt x="227" y="174"/>
                  </a:lnTo>
                  <a:lnTo>
                    <a:pt x="220" y="142"/>
                  </a:lnTo>
                  <a:lnTo>
                    <a:pt x="205" y="124"/>
                  </a:lnTo>
                  <a:lnTo>
                    <a:pt x="201" y="116"/>
                  </a:lnTo>
                  <a:lnTo>
                    <a:pt x="211" y="56"/>
                  </a:lnTo>
                  <a:lnTo>
                    <a:pt x="208" y="36"/>
                  </a:lnTo>
                  <a:lnTo>
                    <a:pt x="200" y="52"/>
                  </a:lnTo>
                  <a:lnTo>
                    <a:pt x="200" y="74"/>
                  </a:lnTo>
                  <a:lnTo>
                    <a:pt x="191" y="95"/>
                  </a:lnTo>
                  <a:lnTo>
                    <a:pt x="157" y="110"/>
                  </a:lnTo>
                  <a:lnTo>
                    <a:pt x="142" y="125"/>
                  </a:lnTo>
                  <a:lnTo>
                    <a:pt x="149" y="139"/>
                  </a:lnTo>
                  <a:lnTo>
                    <a:pt x="161" y="164"/>
                  </a:lnTo>
                  <a:lnTo>
                    <a:pt x="155" y="176"/>
                  </a:lnTo>
                  <a:lnTo>
                    <a:pt x="140" y="142"/>
                  </a:lnTo>
                  <a:lnTo>
                    <a:pt x="133" y="124"/>
                  </a:lnTo>
                  <a:lnTo>
                    <a:pt x="157" y="97"/>
                  </a:lnTo>
                  <a:lnTo>
                    <a:pt x="161" y="86"/>
                  </a:lnTo>
                  <a:lnTo>
                    <a:pt x="169" y="49"/>
                  </a:lnTo>
                  <a:lnTo>
                    <a:pt x="173" y="37"/>
                  </a:lnTo>
                  <a:lnTo>
                    <a:pt x="202" y="11"/>
                  </a:lnTo>
                  <a:lnTo>
                    <a:pt x="196" y="0"/>
                  </a:lnTo>
                  <a:lnTo>
                    <a:pt x="186" y="4"/>
                  </a:lnTo>
                  <a:lnTo>
                    <a:pt x="166" y="21"/>
                  </a:lnTo>
                  <a:lnTo>
                    <a:pt x="159" y="33"/>
                  </a:lnTo>
                  <a:lnTo>
                    <a:pt x="139" y="34"/>
                  </a:lnTo>
                  <a:lnTo>
                    <a:pt x="128" y="42"/>
                  </a:lnTo>
                  <a:lnTo>
                    <a:pt x="125" y="63"/>
                  </a:lnTo>
                  <a:lnTo>
                    <a:pt x="124" y="76"/>
                  </a:lnTo>
                  <a:lnTo>
                    <a:pt x="116" y="87"/>
                  </a:lnTo>
                  <a:lnTo>
                    <a:pt x="88" y="81"/>
                  </a:lnTo>
                  <a:lnTo>
                    <a:pt x="69" y="100"/>
                  </a:lnTo>
                  <a:lnTo>
                    <a:pt x="1" y="100"/>
                  </a:lnTo>
                  <a:lnTo>
                    <a:pt x="0" y="208"/>
                  </a:lnTo>
                  <a:lnTo>
                    <a:pt x="23" y="208"/>
                  </a:lnTo>
                  <a:lnTo>
                    <a:pt x="18" y="434"/>
                  </a:lnTo>
                  <a:close/>
                </a:path>
              </a:pathLst>
            </a:custGeom>
            <a:solidFill>
              <a:srgbClr val="CCFF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08" name="Freeform 21"/>
            <p:cNvSpPr>
              <a:spLocks/>
            </p:cNvSpPr>
            <p:nvPr/>
          </p:nvSpPr>
          <p:spPr bwMode="auto">
            <a:xfrm>
              <a:off x="4260" y="3710"/>
              <a:ext cx="1552" cy="929"/>
            </a:xfrm>
            <a:custGeom>
              <a:avLst/>
              <a:gdLst>
                <a:gd name="T0" fmla="*/ 228 w 822"/>
                <a:gd name="T1" fmla="*/ 6101 h 492"/>
                <a:gd name="T2" fmla="*/ 8999 w 822"/>
                <a:gd name="T3" fmla="*/ 5797 h 492"/>
                <a:gd name="T4" fmla="*/ 8459 w 822"/>
                <a:gd name="T5" fmla="*/ 5034 h 492"/>
                <a:gd name="T6" fmla="*/ 7471 w 822"/>
                <a:gd name="T7" fmla="*/ 4805 h 492"/>
                <a:gd name="T8" fmla="*/ 5721 w 822"/>
                <a:gd name="T9" fmla="*/ 2978 h 492"/>
                <a:gd name="T10" fmla="*/ 4805 w 822"/>
                <a:gd name="T11" fmla="*/ 1373 h 492"/>
                <a:gd name="T12" fmla="*/ 4496 w 822"/>
                <a:gd name="T13" fmla="*/ 842 h 492"/>
                <a:gd name="T14" fmla="*/ 4192 w 822"/>
                <a:gd name="T15" fmla="*/ 302 h 492"/>
                <a:gd name="T16" fmla="*/ 3889 w 822"/>
                <a:gd name="T17" fmla="*/ 76 h 492"/>
                <a:gd name="T18" fmla="*/ 3810 w 822"/>
                <a:gd name="T19" fmla="*/ 1297 h 492"/>
                <a:gd name="T20" fmla="*/ 3661 w 822"/>
                <a:gd name="T21" fmla="*/ 759 h 492"/>
                <a:gd name="T22" fmla="*/ 3433 w 822"/>
                <a:gd name="T23" fmla="*/ 614 h 492"/>
                <a:gd name="T24" fmla="*/ 3508 w 822"/>
                <a:gd name="T25" fmla="*/ 302 h 492"/>
                <a:gd name="T26" fmla="*/ 3204 w 822"/>
                <a:gd name="T27" fmla="*/ 457 h 492"/>
                <a:gd name="T28" fmla="*/ 2977 w 822"/>
                <a:gd name="T29" fmla="*/ 1448 h 492"/>
                <a:gd name="T30" fmla="*/ 2894 w 822"/>
                <a:gd name="T31" fmla="*/ 1833 h 492"/>
                <a:gd name="T32" fmla="*/ 2819 w 822"/>
                <a:gd name="T33" fmla="*/ 1833 h 492"/>
                <a:gd name="T34" fmla="*/ 2592 w 822"/>
                <a:gd name="T35" fmla="*/ 1529 h 492"/>
                <a:gd name="T36" fmla="*/ 2666 w 822"/>
                <a:gd name="T37" fmla="*/ 457 h 492"/>
                <a:gd name="T38" fmla="*/ 2517 w 822"/>
                <a:gd name="T39" fmla="*/ 916 h 492"/>
                <a:gd name="T40" fmla="*/ 1986 w 822"/>
                <a:gd name="T41" fmla="*/ 1448 h 492"/>
                <a:gd name="T42" fmla="*/ 1903 w 822"/>
                <a:gd name="T43" fmla="*/ 1758 h 492"/>
                <a:gd name="T44" fmla="*/ 1986 w 822"/>
                <a:gd name="T45" fmla="*/ 2215 h 492"/>
                <a:gd name="T46" fmla="*/ 1675 w 822"/>
                <a:gd name="T47" fmla="*/ 1601 h 492"/>
                <a:gd name="T48" fmla="*/ 2060 w 822"/>
                <a:gd name="T49" fmla="*/ 1069 h 492"/>
                <a:gd name="T50" fmla="*/ 2213 w 822"/>
                <a:gd name="T51" fmla="*/ 457 h 492"/>
                <a:gd name="T52" fmla="*/ 2517 w 822"/>
                <a:gd name="T53" fmla="*/ 0 h 492"/>
                <a:gd name="T54" fmla="*/ 2135 w 822"/>
                <a:gd name="T55" fmla="*/ 302 h 492"/>
                <a:gd name="T56" fmla="*/ 1758 w 822"/>
                <a:gd name="T57" fmla="*/ 457 h 492"/>
                <a:gd name="T58" fmla="*/ 1601 w 822"/>
                <a:gd name="T59" fmla="*/ 842 h 492"/>
                <a:gd name="T60" fmla="*/ 1448 w 822"/>
                <a:gd name="T61" fmla="*/ 1144 h 492"/>
                <a:gd name="T62" fmla="*/ 916 w 822"/>
                <a:gd name="T63" fmla="*/ 1297 h 492"/>
                <a:gd name="T64" fmla="*/ 0 w 822"/>
                <a:gd name="T65" fmla="*/ 2674 h 492"/>
                <a:gd name="T66" fmla="*/ 228 w 822"/>
                <a:gd name="T67" fmla="*/ 5495 h 49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2"/>
                <a:gd name="T104" fmla="*/ 822 w 822"/>
                <a:gd name="T105" fmla="*/ 492 h 49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2">
                  <a:moveTo>
                    <a:pt x="18" y="432"/>
                  </a:moveTo>
                  <a:lnTo>
                    <a:pt x="18" y="480"/>
                  </a:lnTo>
                  <a:lnTo>
                    <a:pt x="822" y="492"/>
                  </a:lnTo>
                  <a:lnTo>
                    <a:pt x="708" y="456"/>
                  </a:lnTo>
                  <a:lnTo>
                    <a:pt x="708" y="426"/>
                  </a:lnTo>
                  <a:lnTo>
                    <a:pt x="666" y="396"/>
                  </a:lnTo>
                  <a:lnTo>
                    <a:pt x="612" y="402"/>
                  </a:lnTo>
                  <a:lnTo>
                    <a:pt x="588" y="378"/>
                  </a:lnTo>
                  <a:lnTo>
                    <a:pt x="474" y="240"/>
                  </a:lnTo>
                  <a:lnTo>
                    <a:pt x="450" y="234"/>
                  </a:lnTo>
                  <a:lnTo>
                    <a:pt x="396" y="90"/>
                  </a:lnTo>
                  <a:lnTo>
                    <a:pt x="378" y="108"/>
                  </a:lnTo>
                  <a:lnTo>
                    <a:pt x="366" y="90"/>
                  </a:lnTo>
                  <a:lnTo>
                    <a:pt x="354" y="66"/>
                  </a:lnTo>
                  <a:lnTo>
                    <a:pt x="330" y="54"/>
                  </a:lnTo>
                  <a:lnTo>
                    <a:pt x="330" y="24"/>
                  </a:lnTo>
                  <a:lnTo>
                    <a:pt x="318" y="0"/>
                  </a:lnTo>
                  <a:lnTo>
                    <a:pt x="306" y="6"/>
                  </a:lnTo>
                  <a:lnTo>
                    <a:pt x="300" y="42"/>
                  </a:lnTo>
                  <a:lnTo>
                    <a:pt x="300" y="102"/>
                  </a:lnTo>
                  <a:lnTo>
                    <a:pt x="288" y="102"/>
                  </a:lnTo>
                  <a:lnTo>
                    <a:pt x="288" y="60"/>
                  </a:lnTo>
                  <a:lnTo>
                    <a:pt x="270" y="60"/>
                  </a:lnTo>
                  <a:lnTo>
                    <a:pt x="270" y="48"/>
                  </a:lnTo>
                  <a:lnTo>
                    <a:pt x="282" y="30"/>
                  </a:lnTo>
                  <a:lnTo>
                    <a:pt x="276" y="24"/>
                  </a:lnTo>
                  <a:lnTo>
                    <a:pt x="246" y="30"/>
                  </a:lnTo>
                  <a:lnTo>
                    <a:pt x="252" y="36"/>
                  </a:lnTo>
                  <a:lnTo>
                    <a:pt x="252" y="78"/>
                  </a:lnTo>
                  <a:lnTo>
                    <a:pt x="234" y="114"/>
                  </a:lnTo>
                  <a:lnTo>
                    <a:pt x="228" y="126"/>
                  </a:lnTo>
                  <a:lnTo>
                    <a:pt x="228" y="144"/>
                  </a:lnTo>
                  <a:lnTo>
                    <a:pt x="228" y="174"/>
                  </a:lnTo>
                  <a:lnTo>
                    <a:pt x="222" y="144"/>
                  </a:lnTo>
                  <a:lnTo>
                    <a:pt x="204" y="126"/>
                  </a:lnTo>
                  <a:lnTo>
                    <a:pt x="204" y="120"/>
                  </a:lnTo>
                  <a:lnTo>
                    <a:pt x="210" y="54"/>
                  </a:lnTo>
                  <a:lnTo>
                    <a:pt x="210" y="36"/>
                  </a:lnTo>
                  <a:lnTo>
                    <a:pt x="198" y="54"/>
                  </a:lnTo>
                  <a:lnTo>
                    <a:pt x="198" y="72"/>
                  </a:lnTo>
                  <a:lnTo>
                    <a:pt x="192" y="96"/>
                  </a:lnTo>
                  <a:lnTo>
                    <a:pt x="156" y="114"/>
                  </a:lnTo>
                  <a:lnTo>
                    <a:pt x="144" y="126"/>
                  </a:lnTo>
                  <a:lnTo>
                    <a:pt x="150" y="138"/>
                  </a:lnTo>
                  <a:lnTo>
                    <a:pt x="162" y="168"/>
                  </a:lnTo>
                  <a:lnTo>
                    <a:pt x="156" y="174"/>
                  </a:lnTo>
                  <a:lnTo>
                    <a:pt x="138" y="144"/>
                  </a:lnTo>
                  <a:lnTo>
                    <a:pt x="132" y="126"/>
                  </a:lnTo>
                  <a:lnTo>
                    <a:pt x="156" y="96"/>
                  </a:lnTo>
                  <a:lnTo>
                    <a:pt x="162" y="84"/>
                  </a:lnTo>
                  <a:lnTo>
                    <a:pt x="168" y="48"/>
                  </a:lnTo>
                  <a:lnTo>
                    <a:pt x="174" y="36"/>
                  </a:lnTo>
                  <a:lnTo>
                    <a:pt x="204" y="12"/>
                  </a:lnTo>
                  <a:lnTo>
                    <a:pt x="198" y="0"/>
                  </a:lnTo>
                  <a:lnTo>
                    <a:pt x="186" y="6"/>
                  </a:lnTo>
                  <a:lnTo>
                    <a:pt x="168" y="24"/>
                  </a:lnTo>
                  <a:lnTo>
                    <a:pt x="162" y="36"/>
                  </a:lnTo>
                  <a:lnTo>
                    <a:pt x="138" y="36"/>
                  </a:lnTo>
                  <a:lnTo>
                    <a:pt x="126" y="42"/>
                  </a:lnTo>
                  <a:lnTo>
                    <a:pt x="126" y="66"/>
                  </a:lnTo>
                  <a:lnTo>
                    <a:pt x="126" y="78"/>
                  </a:lnTo>
                  <a:lnTo>
                    <a:pt x="114" y="90"/>
                  </a:lnTo>
                  <a:lnTo>
                    <a:pt x="90" y="84"/>
                  </a:lnTo>
                  <a:lnTo>
                    <a:pt x="72" y="102"/>
                  </a:lnTo>
                  <a:lnTo>
                    <a:pt x="0" y="102"/>
                  </a:lnTo>
                  <a:lnTo>
                    <a:pt x="0" y="210"/>
                  </a:lnTo>
                  <a:lnTo>
                    <a:pt x="24" y="210"/>
                  </a:lnTo>
                  <a:lnTo>
                    <a:pt x="18" y="43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09" name="Freeform 22"/>
            <p:cNvSpPr>
              <a:spLocks/>
            </p:cNvSpPr>
            <p:nvPr/>
          </p:nvSpPr>
          <p:spPr bwMode="auto">
            <a:xfrm>
              <a:off x="4706" y="3448"/>
              <a:ext cx="113" cy="275"/>
            </a:xfrm>
            <a:custGeom>
              <a:avLst/>
              <a:gdLst>
                <a:gd name="T0" fmla="*/ 755 w 60"/>
                <a:gd name="T1" fmla="*/ 0 h 146"/>
                <a:gd name="T2" fmla="*/ 655 w 60"/>
                <a:gd name="T3" fmla="*/ 75 h 146"/>
                <a:gd name="T4" fmla="*/ 469 w 60"/>
                <a:gd name="T5" fmla="*/ 153 h 146"/>
                <a:gd name="T6" fmla="*/ 429 w 60"/>
                <a:gd name="T7" fmla="*/ 273 h 146"/>
                <a:gd name="T8" fmla="*/ 369 w 60"/>
                <a:gd name="T9" fmla="*/ 188 h 146"/>
                <a:gd name="T10" fmla="*/ 128 w 60"/>
                <a:gd name="T11" fmla="*/ 228 h 146"/>
                <a:gd name="T12" fmla="*/ 85 w 60"/>
                <a:gd name="T13" fmla="*/ 380 h 146"/>
                <a:gd name="T14" fmla="*/ 85 w 60"/>
                <a:gd name="T15" fmla="*/ 655 h 146"/>
                <a:gd name="T16" fmla="*/ 100 w 60"/>
                <a:gd name="T17" fmla="*/ 816 h 146"/>
                <a:gd name="T18" fmla="*/ 0 w 60"/>
                <a:gd name="T19" fmla="*/ 908 h 146"/>
                <a:gd name="T20" fmla="*/ 113 w 60"/>
                <a:gd name="T21" fmla="*/ 1136 h 146"/>
                <a:gd name="T22" fmla="*/ 228 w 60"/>
                <a:gd name="T23" fmla="*/ 1349 h 146"/>
                <a:gd name="T24" fmla="*/ 288 w 60"/>
                <a:gd name="T25" fmla="*/ 1550 h 146"/>
                <a:gd name="T26" fmla="*/ 341 w 60"/>
                <a:gd name="T27" fmla="*/ 1838 h 146"/>
                <a:gd name="T28" fmla="*/ 529 w 60"/>
                <a:gd name="T29" fmla="*/ 1678 h 146"/>
                <a:gd name="T30" fmla="*/ 716 w 60"/>
                <a:gd name="T31" fmla="*/ 1409 h 146"/>
                <a:gd name="T32" fmla="*/ 727 w 60"/>
                <a:gd name="T33" fmla="*/ 1096 h 146"/>
                <a:gd name="T34" fmla="*/ 514 w 60"/>
                <a:gd name="T35" fmla="*/ 614 h 146"/>
                <a:gd name="T36" fmla="*/ 716 w 60"/>
                <a:gd name="T37" fmla="*/ 341 h 146"/>
                <a:gd name="T38" fmla="*/ 595 w 60"/>
                <a:gd name="T39" fmla="*/ 266 h 146"/>
                <a:gd name="T40" fmla="*/ 755 w 60"/>
                <a:gd name="T41" fmla="*/ 0 h 14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"/>
                <a:gd name="T64" fmla="*/ 0 h 146"/>
                <a:gd name="T65" fmla="*/ 60 w 60"/>
                <a:gd name="T66" fmla="*/ 146 h 14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" h="146">
                  <a:moveTo>
                    <a:pt x="60" y="0"/>
                  </a:moveTo>
                  <a:lnTo>
                    <a:pt x="52" y="6"/>
                  </a:lnTo>
                  <a:lnTo>
                    <a:pt x="37" y="12"/>
                  </a:lnTo>
                  <a:lnTo>
                    <a:pt x="34" y="22"/>
                  </a:lnTo>
                  <a:lnTo>
                    <a:pt x="29" y="15"/>
                  </a:lnTo>
                  <a:lnTo>
                    <a:pt x="10" y="18"/>
                  </a:lnTo>
                  <a:lnTo>
                    <a:pt x="7" y="30"/>
                  </a:lnTo>
                  <a:lnTo>
                    <a:pt x="7" y="52"/>
                  </a:lnTo>
                  <a:lnTo>
                    <a:pt x="8" y="65"/>
                  </a:lnTo>
                  <a:lnTo>
                    <a:pt x="0" y="72"/>
                  </a:lnTo>
                  <a:lnTo>
                    <a:pt x="9" y="90"/>
                  </a:lnTo>
                  <a:lnTo>
                    <a:pt x="18" y="107"/>
                  </a:lnTo>
                  <a:lnTo>
                    <a:pt x="23" y="123"/>
                  </a:lnTo>
                  <a:lnTo>
                    <a:pt x="27" y="146"/>
                  </a:lnTo>
                  <a:lnTo>
                    <a:pt x="42" y="133"/>
                  </a:lnTo>
                  <a:lnTo>
                    <a:pt x="57" y="112"/>
                  </a:lnTo>
                  <a:lnTo>
                    <a:pt x="58" y="87"/>
                  </a:lnTo>
                  <a:lnTo>
                    <a:pt x="41" y="49"/>
                  </a:lnTo>
                  <a:lnTo>
                    <a:pt x="57" y="27"/>
                  </a:lnTo>
                  <a:lnTo>
                    <a:pt x="47" y="2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10" name="Freeform 23"/>
            <p:cNvSpPr>
              <a:spLocks/>
            </p:cNvSpPr>
            <p:nvPr/>
          </p:nvSpPr>
          <p:spPr bwMode="auto">
            <a:xfrm>
              <a:off x="4661" y="3633"/>
              <a:ext cx="47" cy="104"/>
            </a:xfrm>
            <a:custGeom>
              <a:avLst/>
              <a:gdLst>
                <a:gd name="T0" fmla="*/ 39 w 25"/>
                <a:gd name="T1" fmla="*/ 40 h 55"/>
                <a:gd name="T2" fmla="*/ 0 w 25"/>
                <a:gd name="T3" fmla="*/ 176 h 55"/>
                <a:gd name="T4" fmla="*/ 60 w 25"/>
                <a:gd name="T5" fmla="*/ 418 h 55"/>
                <a:gd name="T6" fmla="*/ 173 w 25"/>
                <a:gd name="T7" fmla="*/ 562 h 55"/>
                <a:gd name="T8" fmla="*/ 301 w 25"/>
                <a:gd name="T9" fmla="*/ 705 h 55"/>
                <a:gd name="T10" fmla="*/ 310 w 25"/>
                <a:gd name="T11" fmla="*/ 526 h 55"/>
                <a:gd name="T12" fmla="*/ 226 w 25"/>
                <a:gd name="T13" fmla="*/ 357 h 55"/>
                <a:gd name="T14" fmla="*/ 152 w 25"/>
                <a:gd name="T15" fmla="*/ 289 h 55"/>
                <a:gd name="T16" fmla="*/ 152 w 25"/>
                <a:gd name="T17" fmla="*/ 129 h 55"/>
                <a:gd name="T18" fmla="*/ 137 w 25"/>
                <a:gd name="T19" fmla="*/ 0 h 55"/>
                <a:gd name="T20" fmla="*/ 39 w 25"/>
                <a:gd name="T21" fmla="*/ 40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"/>
                <a:gd name="T34" fmla="*/ 0 h 55"/>
                <a:gd name="T35" fmla="*/ 25 w 25"/>
                <a:gd name="T36" fmla="*/ 55 h 5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" h="55">
                  <a:moveTo>
                    <a:pt x="3" y="3"/>
                  </a:moveTo>
                  <a:lnTo>
                    <a:pt x="0" y="14"/>
                  </a:lnTo>
                  <a:lnTo>
                    <a:pt x="5" y="33"/>
                  </a:lnTo>
                  <a:lnTo>
                    <a:pt x="14" y="44"/>
                  </a:lnTo>
                  <a:lnTo>
                    <a:pt x="24" y="55"/>
                  </a:lnTo>
                  <a:lnTo>
                    <a:pt x="25" y="41"/>
                  </a:lnTo>
                  <a:lnTo>
                    <a:pt x="18" y="28"/>
                  </a:lnTo>
                  <a:lnTo>
                    <a:pt x="12" y="23"/>
                  </a:lnTo>
                  <a:lnTo>
                    <a:pt x="12" y="10"/>
                  </a:lnTo>
                  <a:lnTo>
                    <a:pt x="11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411" name="Group 24"/>
            <p:cNvGrpSpPr>
              <a:grpSpLocks/>
            </p:cNvGrpSpPr>
            <p:nvPr/>
          </p:nvGrpSpPr>
          <p:grpSpPr bwMode="auto">
            <a:xfrm>
              <a:off x="3818" y="2736"/>
              <a:ext cx="1068" cy="1167"/>
              <a:chOff x="3818" y="2736"/>
              <a:chExt cx="1068" cy="1167"/>
            </a:xfrm>
          </p:grpSpPr>
          <p:grpSp>
            <p:nvGrpSpPr>
              <p:cNvPr id="12427" name="Group 25"/>
              <p:cNvGrpSpPr>
                <a:grpSpLocks/>
              </p:cNvGrpSpPr>
              <p:nvPr/>
            </p:nvGrpSpPr>
            <p:grpSpPr bwMode="auto">
              <a:xfrm>
                <a:off x="3818" y="2736"/>
                <a:ext cx="1068" cy="1167"/>
                <a:chOff x="3818" y="2736"/>
                <a:chExt cx="1068" cy="1167"/>
              </a:xfrm>
            </p:grpSpPr>
            <p:sp>
              <p:nvSpPr>
                <p:cNvPr id="12430" name="Freeform 26"/>
                <p:cNvSpPr>
                  <a:spLocks/>
                </p:cNvSpPr>
                <p:nvPr/>
              </p:nvSpPr>
              <p:spPr bwMode="auto">
                <a:xfrm>
                  <a:off x="3840" y="2736"/>
                  <a:ext cx="1046" cy="1161"/>
                </a:xfrm>
                <a:custGeom>
                  <a:avLst/>
                  <a:gdLst>
                    <a:gd name="T0" fmla="*/ 89 w 554"/>
                    <a:gd name="T1" fmla="*/ 0 h 615"/>
                    <a:gd name="T2" fmla="*/ 0 w 554"/>
                    <a:gd name="T3" fmla="*/ 5410 h 615"/>
                    <a:gd name="T4" fmla="*/ 213 w 554"/>
                    <a:gd name="T5" fmla="*/ 7768 h 615"/>
                    <a:gd name="T6" fmla="*/ 3821 w 554"/>
                    <a:gd name="T7" fmla="*/ 7812 h 615"/>
                    <a:gd name="T8" fmla="*/ 4054 w 554"/>
                    <a:gd name="T9" fmla="*/ 7495 h 615"/>
                    <a:gd name="T10" fmla="*/ 4395 w 554"/>
                    <a:gd name="T11" fmla="*/ 7227 h 615"/>
                    <a:gd name="T12" fmla="*/ 4093 w 554"/>
                    <a:gd name="T13" fmla="*/ 7238 h 615"/>
                    <a:gd name="T14" fmla="*/ 4954 w 554"/>
                    <a:gd name="T15" fmla="*/ 6692 h 615"/>
                    <a:gd name="T16" fmla="*/ 5049 w 554"/>
                    <a:gd name="T17" fmla="*/ 6251 h 615"/>
                    <a:gd name="T18" fmla="*/ 4131 w 554"/>
                    <a:gd name="T19" fmla="*/ 6183 h 615"/>
                    <a:gd name="T20" fmla="*/ 4477 w 554"/>
                    <a:gd name="T21" fmla="*/ 5382 h 615"/>
                    <a:gd name="T22" fmla="*/ 4737 w 554"/>
                    <a:gd name="T23" fmla="*/ 5350 h 615"/>
                    <a:gd name="T24" fmla="*/ 4320 w 554"/>
                    <a:gd name="T25" fmla="*/ 6054 h 615"/>
                    <a:gd name="T26" fmla="*/ 5440 w 554"/>
                    <a:gd name="T27" fmla="*/ 6137 h 615"/>
                    <a:gd name="T28" fmla="*/ 5625 w 554"/>
                    <a:gd name="T29" fmla="*/ 5267 h 615"/>
                    <a:gd name="T30" fmla="*/ 5910 w 554"/>
                    <a:gd name="T31" fmla="*/ 4825 h 615"/>
                    <a:gd name="T32" fmla="*/ 6708 w 554"/>
                    <a:gd name="T33" fmla="*/ 4480 h 615"/>
                    <a:gd name="T34" fmla="*/ 6708 w 554"/>
                    <a:gd name="T35" fmla="*/ 3251 h 615"/>
                    <a:gd name="T36" fmla="*/ 6980 w 554"/>
                    <a:gd name="T37" fmla="*/ 3645 h 615"/>
                    <a:gd name="T38" fmla="*/ 4994 w 554"/>
                    <a:gd name="T39" fmla="*/ 1357 h 615"/>
                    <a:gd name="T40" fmla="*/ 4705 w 554"/>
                    <a:gd name="T41" fmla="*/ 1971 h 615"/>
                    <a:gd name="T42" fmla="*/ 4018 w 554"/>
                    <a:gd name="T43" fmla="*/ 3447 h 615"/>
                    <a:gd name="T44" fmla="*/ 4524 w 554"/>
                    <a:gd name="T45" fmla="*/ 3660 h 615"/>
                    <a:gd name="T46" fmla="*/ 4920 w 554"/>
                    <a:gd name="T47" fmla="*/ 3674 h 615"/>
                    <a:gd name="T48" fmla="*/ 5398 w 554"/>
                    <a:gd name="T49" fmla="*/ 3275 h 615"/>
                    <a:gd name="T50" fmla="*/ 6299 w 554"/>
                    <a:gd name="T51" fmla="*/ 2962 h 615"/>
                    <a:gd name="T52" fmla="*/ 6671 w 554"/>
                    <a:gd name="T53" fmla="*/ 2590 h 615"/>
                    <a:gd name="T54" fmla="*/ 6482 w 554"/>
                    <a:gd name="T55" fmla="*/ 3075 h 615"/>
                    <a:gd name="T56" fmla="*/ 5083 w 554"/>
                    <a:gd name="T57" fmla="*/ 3761 h 615"/>
                    <a:gd name="T58" fmla="*/ 4509 w 554"/>
                    <a:gd name="T59" fmla="*/ 3987 h 615"/>
                    <a:gd name="T60" fmla="*/ 3993 w 554"/>
                    <a:gd name="T61" fmla="*/ 3874 h 615"/>
                    <a:gd name="T62" fmla="*/ 3580 w 554"/>
                    <a:gd name="T63" fmla="*/ 4151 h 615"/>
                    <a:gd name="T64" fmla="*/ 3580 w 554"/>
                    <a:gd name="T65" fmla="*/ 2834 h 615"/>
                    <a:gd name="T66" fmla="*/ 3821 w 554"/>
                    <a:gd name="T67" fmla="*/ 2790 h 615"/>
                    <a:gd name="T68" fmla="*/ 4539 w 554"/>
                    <a:gd name="T69" fmla="*/ 1144 h 615"/>
                    <a:gd name="T70" fmla="*/ 4866 w 554"/>
                    <a:gd name="T71" fmla="*/ 485 h 615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4"/>
                    <a:gd name="T109" fmla="*/ 0 h 615"/>
                    <a:gd name="T110" fmla="*/ 554 w 554"/>
                    <a:gd name="T111" fmla="*/ 615 h 615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4" h="615">
                      <a:moveTo>
                        <a:pt x="399" y="9"/>
                      </a:moveTo>
                      <a:lnTo>
                        <a:pt x="7" y="0"/>
                      </a:lnTo>
                      <a:lnTo>
                        <a:pt x="5" y="114"/>
                      </a:lnTo>
                      <a:lnTo>
                        <a:pt x="0" y="426"/>
                      </a:lnTo>
                      <a:lnTo>
                        <a:pt x="21" y="427"/>
                      </a:lnTo>
                      <a:lnTo>
                        <a:pt x="17" y="612"/>
                      </a:lnTo>
                      <a:lnTo>
                        <a:pt x="231" y="615"/>
                      </a:lnTo>
                      <a:lnTo>
                        <a:pt x="301" y="615"/>
                      </a:lnTo>
                      <a:lnTo>
                        <a:pt x="320" y="596"/>
                      </a:lnTo>
                      <a:lnTo>
                        <a:pt x="319" y="590"/>
                      </a:lnTo>
                      <a:lnTo>
                        <a:pt x="340" y="582"/>
                      </a:lnTo>
                      <a:lnTo>
                        <a:pt x="346" y="569"/>
                      </a:lnTo>
                      <a:lnTo>
                        <a:pt x="342" y="565"/>
                      </a:lnTo>
                      <a:lnTo>
                        <a:pt x="322" y="570"/>
                      </a:lnTo>
                      <a:lnTo>
                        <a:pt x="323" y="563"/>
                      </a:lnTo>
                      <a:lnTo>
                        <a:pt x="390" y="527"/>
                      </a:lnTo>
                      <a:lnTo>
                        <a:pt x="398" y="516"/>
                      </a:lnTo>
                      <a:lnTo>
                        <a:pt x="397" y="492"/>
                      </a:lnTo>
                      <a:lnTo>
                        <a:pt x="382" y="491"/>
                      </a:lnTo>
                      <a:lnTo>
                        <a:pt x="325" y="487"/>
                      </a:lnTo>
                      <a:lnTo>
                        <a:pt x="331" y="469"/>
                      </a:lnTo>
                      <a:lnTo>
                        <a:pt x="352" y="424"/>
                      </a:lnTo>
                      <a:lnTo>
                        <a:pt x="364" y="416"/>
                      </a:lnTo>
                      <a:lnTo>
                        <a:pt x="373" y="421"/>
                      </a:lnTo>
                      <a:lnTo>
                        <a:pt x="352" y="449"/>
                      </a:lnTo>
                      <a:lnTo>
                        <a:pt x="340" y="477"/>
                      </a:lnTo>
                      <a:lnTo>
                        <a:pt x="417" y="484"/>
                      </a:lnTo>
                      <a:lnTo>
                        <a:pt x="428" y="483"/>
                      </a:lnTo>
                      <a:lnTo>
                        <a:pt x="437" y="427"/>
                      </a:lnTo>
                      <a:lnTo>
                        <a:pt x="443" y="415"/>
                      </a:lnTo>
                      <a:lnTo>
                        <a:pt x="444" y="399"/>
                      </a:lnTo>
                      <a:lnTo>
                        <a:pt x="465" y="380"/>
                      </a:lnTo>
                      <a:lnTo>
                        <a:pt x="509" y="373"/>
                      </a:lnTo>
                      <a:lnTo>
                        <a:pt x="528" y="353"/>
                      </a:lnTo>
                      <a:lnTo>
                        <a:pt x="525" y="267"/>
                      </a:lnTo>
                      <a:lnTo>
                        <a:pt x="528" y="256"/>
                      </a:lnTo>
                      <a:lnTo>
                        <a:pt x="543" y="273"/>
                      </a:lnTo>
                      <a:lnTo>
                        <a:pt x="549" y="287"/>
                      </a:lnTo>
                      <a:lnTo>
                        <a:pt x="554" y="112"/>
                      </a:lnTo>
                      <a:lnTo>
                        <a:pt x="393" y="107"/>
                      </a:lnTo>
                      <a:lnTo>
                        <a:pt x="379" y="135"/>
                      </a:lnTo>
                      <a:lnTo>
                        <a:pt x="370" y="155"/>
                      </a:lnTo>
                      <a:lnTo>
                        <a:pt x="332" y="214"/>
                      </a:lnTo>
                      <a:lnTo>
                        <a:pt x="316" y="271"/>
                      </a:lnTo>
                      <a:lnTo>
                        <a:pt x="322" y="281"/>
                      </a:lnTo>
                      <a:lnTo>
                        <a:pt x="356" y="288"/>
                      </a:lnTo>
                      <a:lnTo>
                        <a:pt x="377" y="297"/>
                      </a:lnTo>
                      <a:lnTo>
                        <a:pt x="387" y="289"/>
                      </a:lnTo>
                      <a:lnTo>
                        <a:pt x="400" y="269"/>
                      </a:lnTo>
                      <a:lnTo>
                        <a:pt x="425" y="258"/>
                      </a:lnTo>
                      <a:lnTo>
                        <a:pt x="441" y="246"/>
                      </a:lnTo>
                      <a:lnTo>
                        <a:pt x="496" y="233"/>
                      </a:lnTo>
                      <a:lnTo>
                        <a:pt x="514" y="210"/>
                      </a:lnTo>
                      <a:lnTo>
                        <a:pt x="525" y="204"/>
                      </a:lnTo>
                      <a:lnTo>
                        <a:pt x="530" y="210"/>
                      </a:lnTo>
                      <a:lnTo>
                        <a:pt x="510" y="242"/>
                      </a:lnTo>
                      <a:lnTo>
                        <a:pt x="453" y="260"/>
                      </a:lnTo>
                      <a:lnTo>
                        <a:pt x="400" y="296"/>
                      </a:lnTo>
                      <a:lnTo>
                        <a:pt x="391" y="312"/>
                      </a:lnTo>
                      <a:lnTo>
                        <a:pt x="355" y="314"/>
                      </a:lnTo>
                      <a:lnTo>
                        <a:pt x="327" y="299"/>
                      </a:lnTo>
                      <a:lnTo>
                        <a:pt x="314" y="305"/>
                      </a:lnTo>
                      <a:lnTo>
                        <a:pt x="302" y="329"/>
                      </a:lnTo>
                      <a:lnTo>
                        <a:pt x="282" y="327"/>
                      </a:lnTo>
                      <a:lnTo>
                        <a:pt x="269" y="305"/>
                      </a:lnTo>
                      <a:lnTo>
                        <a:pt x="282" y="223"/>
                      </a:lnTo>
                      <a:lnTo>
                        <a:pt x="291" y="218"/>
                      </a:lnTo>
                      <a:lnTo>
                        <a:pt x="301" y="220"/>
                      </a:lnTo>
                      <a:lnTo>
                        <a:pt x="355" y="126"/>
                      </a:lnTo>
                      <a:lnTo>
                        <a:pt x="357" y="90"/>
                      </a:lnTo>
                      <a:lnTo>
                        <a:pt x="373" y="80"/>
                      </a:lnTo>
                      <a:lnTo>
                        <a:pt x="383" y="38"/>
                      </a:lnTo>
                      <a:lnTo>
                        <a:pt x="399" y="9"/>
                      </a:lnTo>
                      <a:close/>
                    </a:path>
                  </a:pathLst>
                </a:custGeom>
                <a:solidFill>
                  <a:srgbClr val="FFC9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31" name="Freeform 27"/>
                <p:cNvSpPr>
                  <a:spLocks/>
                </p:cNvSpPr>
                <p:nvPr/>
              </p:nvSpPr>
              <p:spPr bwMode="auto">
                <a:xfrm>
                  <a:off x="3818" y="2736"/>
                  <a:ext cx="1054" cy="1167"/>
                </a:xfrm>
                <a:custGeom>
                  <a:avLst/>
                  <a:gdLst>
                    <a:gd name="T0" fmla="*/ 153 w 558"/>
                    <a:gd name="T1" fmla="*/ 0 h 618"/>
                    <a:gd name="T2" fmla="*/ 0 w 558"/>
                    <a:gd name="T3" fmla="*/ 5414 h 618"/>
                    <a:gd name="T4" fmla="*/ 229 w 558"/>
                    <a:gd name="T5" fmla="*/ 7784 h 618"/>
                    <a:gd name="T6" fmla="*/ 3897 w 558"/>
                    <a:gd name="T7" fmla="*/ 7859 h 618"/>
                    <a:gd name="T8" fmla="*/ 4125 w 558"/>
                    <a:gd name="T9" fmla="*/ 7555 h 618"/>
                    <a:gd name="T10" fmla="*/ 4428 w 558"/>
                    <a:gd name="T11" fmla="*/ 7246 h 618"/>
                    <a:gd name="T12" fmla="*/ 4125 w 558"/>
                    <a:gd name="T13" fmla="*/ 7246 h 618"/>
                    <a:gd name="T14" fmla="*/ 5041 w 558"/>
                    <a:gd name="T15" fmla="*/ 6715 h 618"/>
                    <a:gd name="T16" fmla="*/ 5117 w 558"/>
                    <a:gd name="T17" fmla="*/ 6254 h 618"/>
                    <a:gd name="T18" fmla="*/ 4199 w 558"/>
                    <a:gd name="T19" fmla="*/ 6182 h 618"/>
                    <a:gd name="T20" fmla="*/ 4511 w 558"/>
                    <a:gd name="T21" fmla="*/ 5414 h 618"/>
                    <a:gd name="T22" fmla="*/ 4813 w 558"/>
                    <a:gd name="T23" fmla="*/ 5414 h 618"/>
                    <a:gd name="T24" fmla="*/ 4352 w 558"/>
                    <a:gd name="T25" fmla="*/ 6101 h 618"/>
                    <a:gd name="T26" fmla="*/ 5499 w 558"/>
                    <a:gd name="T27" fmla="*/ 6182 h 618"/>
                    <a:gd name="T28" fmla="*/ 5655 w 558"/>
                    <a:gd name="T29" fmla="*/ 5338 h 618"/>
                    <a:gd name="T30" fmla="*/ 5958 w 558"/>
                    <a:gd name="T31" fmla="*/ 4881 h 618"/>
                    <a:gd name="T32" fmla="*/ 6719 w 558"/>
                    <a:gd name="T33" fmla="*/ 4496 h 618"/>
                    <a:gd name="T34" fmla="*/ 6719 w 558"/>
                    <a:gd name="T35" fmla="*/ 3280 h 618"/>
                    <a:gd name="T36" fmla="*/ 7029 w 558"/>
                    <a:gd name="T37" fmla="*/ 3662 h 618"/>
                    <a:gd name="T38" fmla="*/ 5041 w 558"/>
                    <a:gd name="T39" fmla="*/ 1373 h 618"/>
                    <a:gd name="T40" fmla="*/ 4737 w 558"/>
                    <a:gd name="T41" fmla="*/ 1987 h 618"/>
                    <a:gd name="T42" fmla="*/ 4050 w 558"/>
                    <a:gd name="T43" fmla="*/ 3433 h 618"/>
                    <a:gd name="T44" fmla="*/ 4581 w 558"/>
                    <a:gd name="T45" fmla="*/ 3662 h 618"/>
                    <a:gd name="T46" fmla="*/ 4966 w 558"/>
                    <a:gd name="T47" fmla="*/ 3662 h 618"/>
                    <a:gd name="T48" fmla="*/ 5427 w 558"/>
                    <a:gd name="T49" fmla="*/ 3280 h 618"/>
                    <a:gd name="T50" fmla="*/ 6341 w 558"/>
                    <a:gd name="T51" fmla="*/ 2978 h 618"/>
                    <a:gd name="T52" fmla="*/ 6719 w 558"/>
                    <a:gd name="T53" fmla="*/ 2593 h 618"/>
                    <a:gd name="T54" fmla="*/ 6490 w 558"/>
                    <a:gd name="T55" fmla="*/ 3131 h 618"/>
                    <a:gd name="T56" fmla="*/ 5117 w 558"/>
                    <a:gd name="T57" fmla="*/ 3818 h 618"/>
                    <a:gd name="T58" fmla="*/ 4581 w 558"/>
                    <a:gd name="T59" fmla="*/ 4041 h 618"/>
                    <a:gd name="T60" fmla="*/ 4050 w 558"/>
                    <a:gd name="T61" fmla="*/ 3890 h 618"/>
                    <a:gd name="T62" fmla="*/ 3668 w 558"/>
                    <a:gd name="T63" fmla="*/ 4194 h 618"/>
                    <a:gd name="T64" fmla="*/ 3593 w 558"/>
                    <a:gd name="T65" fmla="*/ 2902 h 618"/>
                    <a:gd name="T66" fmla="*/ 3897 w 558"/>
                    <a:gd name="T67" fmla="*/ 2821 h 618"/>
                    <a:gd name="T68" fmla="*/ 4581 w 558"/>
                    <a:gd name="T69" fmla="*/ 1144 h 618"/>
                    <a:gd name="T70" fmla="*/ 4885 w 558"/>
                    <a:gd name="T71" fmla="*/ 531 h 618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8"/>
                    <a:gd name="T109" fmla="*/ 0 h 618"/>
                    <a:gd name="T110" fmla="*/ 558 w 558"/>
                    <a:gd name="T111" fmla="*/ 618 h 618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8" h="618">
                      <a:moveTo>
                        <a:pt x="402" y="12"/>
                      </a:moveTo>
                      <a:lnTo>
                        <a:pt x="12" y="0"/>
                      </a:lnTo>
                      <a:lnTo>
                        <a:pt x="6" y="114"/>
                      </a:lnTo>
                      <a:lnTo>
                        <a:pt x="0" y="426"/>
                      </a:lnTo>
                      <a:lnTo>
                        <a:pt x="24" y="426"/>
                      </a:lnTo>
                      <a:lnTo>
                        <a:pt x="18" y="612"/>
                      </a:lnTo>
                      <a:lnTo>
                        <a:pt x="234" y="618"/>
                      </a:lnTo>
                      <a:lnTo>
                        <a:pt x="306" y="618"/>
                      </a:lnTo>
                      <a:lnTo>
                        <a:pt x="324" y="600"/>
                      </a:lnTo>
                      <a:lnTo>
                        <a:pt x="324" y="594"/>
                      </a:lnTo>
                      <a:lnTo>
                        <a:pt x="342" y="582"/>
                      </a:lnTo>
                      <a:lnTo>
                        <a:pt x="348" y="570"/>
                      </a:lnTo>
                      <a:lnTo>
                        <a:pt x="342" y="564"/>
                      </a:lnTo>
                      <a:lnTo>
                        <a:pt x="324" y="570"/>
                      </a:lnTo>
                      <a:lnTo>
                        <a:pt x="324" y="564"/>
                      </a:lnTo>
                      <a:lnTo>
                        <a:pt x="396" y="528"/>
                      </a:lnTo>
                      <a:lnTo>
                        <a:pt x="402" y="516"/>
                      </a:lnTo>
                      <a:lnTo>
                        <a:pt x="402" y="492"/>
                      </a:lnTo>
                      <a:lnTo>
                        <a:pt x="384" y="492"/>
                      </a:lnTo>
                      <a:lnTo>
                        <a:pt x="330" y="486"/>
                      </a:lnTo>
                      <a:lnTo>
                        <a:pt x="336" y="474"/>
                      </a:lnTo>
                      <a:lnTo>
                        <a:pt x="354" y="426"/>
                      </a:lnTo>
                      <a:lnTo>
                        <a:pt x="366" y="420"/>
                      </a:lnTo>
                      <a:lnTo>
                        <a:pt x="378" y="426"/>
                      </a:lnTo>
                      <a:lnTo>
                        <a:pt x="354" y="450"/>
                      </a:lnTo>
                      <a:lnTo>
                        <a:pt x="342" y="480"/>
                      </a:lnTo>
                      <a:lnTo>
                        <a:pt x="420" y="486"/>
                      </a:lnTo>
                      <a:lnTo>
                        <a:pt x="432" y="486"/>
                      </a:lnTo>
                      <a:lnTo>
                        <a:pt x="438" y="426"/>
                      </a:lnTo>
                      <a:lnTo>
                        <a:pt x="444" y="420"/>
                      </a:lnTo>
                      <a:lnTo>
                        <a:pt x="450" y="402"/>
                      </a:lnTo>
                      <a:lnTo>
                        <a:pt x="468" y="384"/>
                      </a:lnTo>
                      <a:lnTo>
                        <a:pt x="510" y="378"/>
                      </a:lnTo>
                      <a:lnTo>
                        <a:pt x="528" y="354"/>
                      </a:lnTo>
                      <a:lnTo>
                        <a:pt x="528" y="270"/>
                      </a:lnTo>
                      <a:lnTo>
                        <a:pt x="528" y="258"/>
                      </a:lnTo>
                      <a:lnTo>
                        <a:pt x="546" y="276"/>
                      </a:lnTo>
                      <a:lnTo>
                        <a:pt x="552" y="288"/>
                      </a:lnTo>
                      <a:lnTo>
                        <a:pt x="558" y="114"/>
                      </a:lnTo>
                      <a:lnTo>
                        <a:pt x="396" y="108"/>
                      </a:lnTo>
                      <a:lnTo>
                        <a:pt x="384" y="138"/>
                      </a:lnTo>
                      <a:lnTo>
                        <a:pt x="372" y="156"/>
                      </a:lnTo>
                      <a:lnTo>
                        <a:pt x="336" y="216"/>
                      </a:lnTo>
                      <a:lnTo>
                        <a:pt x="318" y="270"/>
                      </a:lnTo>
                      <a:lnTo>
                        <a:pt x="324" y="282"/>
                      </a:lnTo>
                      <a:lnTo>
                        <a:pt x="360" y="288"/>
                      </a:lnTo>
                      <a:lnTo>
                        <a:pt x="378" y="300"/>
                      </a:lnTo>
                      <a:lnTo>
                        <a:pt x="390" y="288"/>
                      </a:lnTo>
                      <a:lnTo>
                        <a:pt x="402" y="270"/>
                      </a:lnTo>
                      <a:lnTo>
                        <a:pt x="426" y="258"/>
                      </a:lnTo>
                      <a:lnTo>
                        <a:pt x="444" y="246"/>
                      </a:lnTo>
                      <a:lnTo>
                        <a:pt x="498" y="234"/>
                      </a:lnTo>
                      <a:lnTo>
                        <a:pt x="516" y="210"/>
                      </a:lnTo>
                      <a:lnTo>
                        <a:pt x="528" y="204"/>
                      </a:lnTo>
                      <a:lnTo>
                        <a:pt x="534" y="210"/>
                      </a:lnTo>
                      <a:lnTo>
                        <a:pt x="510" y="246"/>
                      </a:lnTo>
                      <a:lnTo>
                        <a:pt x="456" y="264"/>
                      </a:lnTo>
                      <a:lnTo>
                        <a:pt x="402" y="300"/>
                      </a:lnTo>
                      <a:lnTo>
                        <a:pt x="396" y="312"/>
                      </a:lnTo>
                      <a:lnTo>
                        <a:pt x="360" y="318"/>
                      </a:lnTo>
                      <a:lnTo>
                        <a:pt x="330" y="300"/>
                      </a:lnTo>
                      <a:lnTo>
                        <a:pt x="318" y="306"/>
                      </a:lnTo>
                      <a:lnTo>
                        <a:pt x="306" y="330"/>
                      </a:lnTo>
                      <a:lnTo>
                        <a:pt x="288" y="330"/>
                      </a:lnTo>
                      <a:lnTo>
                        <a:pt x="270" y="306"/>
                      </a:lnTo>
                      <a:lnTo>
                        <a:pt x="282" y="228"/>
                      </a:lnTo>
                      <a:lnTo>
                        <a:pt x="294" y="222"/>
                      </a:lnTo>
                      <a:lnTo>
                        <a:pt x="306" y="222"/>
                      </a:lnTo>
                      <a:lnTo>
                        <a:pt x="360" y="126"/>
                      </a:lnTo>
                      <a:lnTo>
                        <a:pt x="360" y="90"/>
                      </a:lnTo>
                      <a:lnTo>
                        <a:pt x="378" y="84"/>
                      </a:lnTo>
                      <a:lnTo>
                        <a:pt x="384" y="42"/>
                      </a:lnTo>
                      <a:lnTo>
                        <a:pt x="402" y="1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428" name="Freeform 28"/>
              <p:cNvSpPr>
                <a:spLocks/>
              </p:cNvSpPr>
              <p:nvPr/>
            </p:nvSpPr>
            <p:spPr bwMode="auto">
              <a:xfrm>
                <a:off x="4702" y="3450"/>
                <a:ext cx="113" cy="272"/>
              </a:xfrm>
              <a:custGeom>
                <a:avLst/>
                <a:gdLst>
                  <a:gd name="T0" fmla="*/ 755 w 60"/>
                  <a:gd name="T1" fmla="*/ 0 h 144"/>
                  <a:gd name="T2" fmla="*/ 682 w 60"/>
                  <a:gd name="T3" fmla="*/ 76 h 144"/>
                  <a:gd name="T4" fmla="*/ 529 w 60"/>
                  <a:gd name="T5" fmla="*/ 153 h 144"/>
                  <a:gd name="T6" fmla="*/ 454 w 60"/>
                  <a:gd name="T7" fmla="*/ 304 h 144"/>
                  <a:gd name="T8" fmla="*/ 380 w 60"/>
                  <a:gd name="T9" fmla="*/ 153 h 144"/>
                  <a:gd name="T10" fmla="*/ 153 w 60"/>
                  <a:gd name="T11" fmla="*/ 229 h 144"/>
                  <a:gd name="T12" fmla="*/ 153 w 60"/>
                  <a:gd name="T13" fmla="*/ 385 h 144"/>
                  <a:gd name="T14" fmla="*/ 153 w 60"/>
                  <a:gd name="T15" fmla="*/ 689 h 144"/>
                  <a:gd name="T16" fmla="*/ 153 w 60"/>
                  <a:gd name="T17" fmla="*/ 842 h 144"/>
                  <a:gd name="T18" fmla="*/ 0 w 60"/>
                  <a:gd name="T19" fmla="*/ 916 h 144"/>
                  <a:gd name="T20" fmla="*/ 153 w 60"/>
                  <a:gd name="T21" fmla="*/ 1145 h 144"/>
                  <a:gd name="T22" fmla="*/ 228 w 60"/>
                  <a:gd name="T23" fmla="*/ 1373 h 144"/>
                  <a:gd name="T24" fmla="*/ 301 w 60"/>
                  <a:gd name="T25" fmla="*/ 1530 h 144"/>
                  <a:gd name="T26" fmla="*/ 380 w 60"/>
                  <a:gd name="T27" fmla="*/ 1834 h 144"/>
                  <a:gd name="T28" fmla="*/ 529 w 60"/>
                  <a:gd name="T29" fmla="*/ 1677 h 144"/>
                  <a:gd name="T30" fmla="*/ 755 w 60"/>
                  <a:gd name="T31" fmla="*/ 1373 h 144"/>
                  <a:gd name="T32" fmla="*/ 755 w 60"/>
                  <a:gd name="T33" fmla="*/ 1071 h 144"/>
                  <a:gd name="T34" fmla="*/ 529 w 60"/>
                  <a:gd name="T35" fmla="*/ 614 h 144"/>
                  <a:gd name="T36" fmla="*/ 755 w 60"/>
                  <a:gd name="T37" fmla="*/ 304 h 144"/>
                  <a:gd name="T38" fmla="*/ 603 w 60"/>
                  <a:gd name="T39" fmla="*/ 229 h 144"/>
                  <a:gd name="T40" fmla="*/ 755 w 60"/>
                  <a:gd name="T41" fmla="*/ 0 h 14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0"/>
                  <a:gd name="T64" fmla="*/ 0 h 144"/>
                  <a:gd name="T65" fmla="*/ 60 w 60"/>
                  <a:gd name="T66" fmla="*/ 144 h 14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0" h="144">
                    <a:moveTo>
                      <a:pt x="60" y="0"/>
                    </a:moveTo>
                    <a:lnTo>
                      <a:pt x="54" y="6"/>
                    </a:lnTo>
                    <a:lnTo>
                      <a:pt x="42" y="12"/>
                    </a:lnTo>
                    <a:lnTo>
                      <a:pt x="36" y="24"/>
                    </a:lnTo>
                    <a:lnTo>
                      <a:pt x="30" y="12"/>
                    </a:lnTo>
                    <a:lnTo>
                      <a:pt x="12" y="18"/>
                    </a:lnTo>
                    <a:lnTo>
                      <a:pt x="12" y="30"/>
                    </a:lnTo>
                    <a:lnTo>
                      <a:pt x="12" y="54"/>
                    </a:lnTo>
                    <a:lnTo>
                      <a:pt x="12" y="66"/>
                    </a:lnTo>
                    <a:lnTo>
                      <a:pt x="0" y="72"/>
                    </a:lnTo>
                    <a:lnTo>
                      <a:pt x="12" y="90"/>
                    </a:lnTo>
                    <a:lnTo>
                      <a:pt x="18" y="108"/>
                    </a:lnTo>
                    <a:lnTo>
                      <a:pt x="24" y="120"/>
                    </a:lnTo>
                    <a:lnTo>
                      <a:pt x="30" y="144"/>
                    </a:lnTo>
                    <a:lnTo>
                      <a:pt x="42" y="132"/>
                    </a:lnTo>
                    <a:lnTo>
                      <a:pt x="60" y="108"/>
                    </a:lnTo>
                    <a:lnTo>
                      <a:pt x="60" y="84"/>
                    </a:lnTo>
                    <a:lnTo>
                      <a:pt x="42" y="48"/>
                    </a:lnTo>
                    <a:lnTo>
                      <a:pt x="60" y="24"/>
                    </a:lnTo>
                    <a:lnTo>
                      <a:pt x="48" y="18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29" name="Freeform 29"/>
              <p:cNvSpPr>
                <a:spLocks/>
              </p:cNvSpPr>
              <p:nvPr/>
            </p:nvSpPr>
            <p:spPr bwMode="auto">
              <a:xfrm>
                <a:off x="4657" y="3631"/>
                <a:ext cx="56" cy="102"/>
              </a:xfrm>
              <a:custGeom>
                <a:avLst/>
                <a:gdLst>
                  <a:gd name="T0" fmla="*/ 73 w 30"/>
                  <a:gd name="T1" fmla="*/ 76 h 54"/>
                  <a:gd name="T2" fmla="*/ 0 w 30"/>
                  <a:gd name="T3" fmla="*/ 153 h 54"/>
                  <a:gd name="T4" fmla="*/ 73 w 30"/>
                  <a:gd name="T5" fmla="*/ 457 h 54"/>
                  <a:gd name="T6" fmla="*/ 220 w 30"/>
                  <a:gd name="T7" fmla="*/ 531 h 54"/>
                  <a:gd name="T8" fmla="*/ 293 w 30"/>
                  <a:gd name="T9" fmla="*/ 689 h 54"/>
                  <a:gd name="T10" fmla="*/ 366 w 30"/>
                  <a:gd name="T11" fmla="*/ 531 h 54"/>
                  <a:gd name="T12" fmla="*/ 220 w 30"/>
                  <a:gd name="T13" fmla="*/ 385 h 54"/>
                  <a:gd name="T14" fmla="*/ 144 w 30"/>
                  <a:gd name="T15" fmla="*/ 304 h 54"/>
                  <a:gd name="T16" fmla="*/ 144 w 30"/>
                  <a:gd name="T17" fmla="*/ 153 h 54"/>
                  <a:gd name="T18" fmla="*/ 144 w 30"/>
                  <a:gd name="T19" fmla="*/ 0 h 54"/>
                  <a:gd name="T20" fmla="*/ 73 w 30"/>
                  <a:gd name="T21" fmla="*/ 76 h 5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0"/>
                  <a:gd name="T34" fmla="*/ 0 h 54"/>
                  <a:gd name="T35" fmla="*/ 30 w 30"/>
                  <a:gd name="T36" fmla="*/ 54 h 5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0" h="54">
                    <a:moveTo>
                      <a:pt x="6" y="6"/>
                    </a:moveTo>
                    <a:lnTo>
                      <a:pt x="0" y="12"/>
                    </a:lnTo>
                    <a:lnTo>
                      <a:pt x="6" y="36"/>
                    </a:lnTo>
                    <a:lnTo>
                      <a:pt x="18" y="42"/>
                    </a:lnTo>
                    <a:lnTo>
                      <a:pt x="24" y="54"/>
                    </a:lnTo>
                    <a:lnTo>
                      <a:pt x="30" y="42"/>
                    </a:lnTo>
                    <a:lnTo>
                      <a:pt x="18" y="30"/>
                    </a:lnTo>
                    <a:lnTo>
                      <a:pt x="12" y="24"/>
                    </a:lnTo>
                    <a:lnTo>
                      <a:pt x="12" y="12"/>
                    </a:lnTo>
                    <a:lnTo>
                      <a:pt x="12" y="0"/>
                    </a:lnTo>
                    <a:lnTo>
                      <a:pt x="6" y="6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412" name="Freeform 30"/>
            <p:cNvSpPr>
              <a:spLocks/>
            </p:cNvSpPr>
            <p:nvPr/>
          </p:nvSpPr>
          <p:spPr bwMode="auto">
            <a:xfrm>
              <a:off x="4181" y="5445"/>
              <a:ext cx="1560" cy="1213"/>
            </a:xfrm>
            <a:custGeom>
              <a:avLst/>
              <a:gdLst>
                <a:gd name="T0" fmla="*/ 10508 w 826"/>
                <a:gd name="T1" fmla="*/ 100 h 642"/>
                <a:gd name="T2" fmla="*/ 60 w 826"/>
                <a:gd name="T3" fmla="*/ 0 h 642"/>
                <a:gd name="T4" fmla="*/ 60 w 826"/>
                <a:gd name="T5" fmla="*/ 15 h 642"/>
                <a:gd name="T6" fmla="*/ 0 w 826"/>
                <a:gd name="T7" fmla="*/ 3684 h 642"/>
                <a:gd name="T8" fmla="*/ 531 w 826"/>
                <a:gd name="T9" fmla="*/ 3299 h 642"/>
                <a:gd name="T10" fmla="*/ 1220 w 826"/>
                <a:gd name="T11" fmla="*/ 3055 h 642"/>
                <a:gd name="T12" fmla="*/ 1220 w 826"/>
                <a:gd name="T13" fmla="*/ 3210 h 642"/>
                <a:gd name="T14" fmla="*/ 1220 w 826"/>
                <a:gd name="T15" fmla="*/ 3412 h 642"/>
                <a:gd name="T16" fmla="*/ 1541 w 826"/>
                <a:gd name="T17" fmla="*/ 3391 h 642"/>
                <a:gd name="T18" fmla="*/ 1887 w 826"/>
                <a:gd name="T19" fmla="*/ 3684 h 642"/>
                <a:gd name="T20" fmla="*/ 2417 w 826"/>
                <a:gd name="T21" fmla="*/ 4270 h 642"/>
                <a:gd name="T22" fmla="*/ 3192 w 826"/>
                <a:gd name="T23" fmla="*/ 4499 h 642"/>
                <a:gd name="T24" fmla="*/ 3449 w 826"/>
                <a:gd name="T25" fmla="*/ 4423 h 642"/>
                <a:gd name="T26" fmla="*/ 3464 w 826"/>
                <a:gd name="T27" fmla="*/ 5355 h 642"/>
                <a:gd name="T28" fmla="*/ 3881 w 826"/>
                <a:gd name="T29" fmla="*/ 6362 h 642"/>
                <a:gd name="T30" fmla="*/ 4283 w 826"/>
                <a:gd name="T31" fmla="*/ 6794 h 642"/>
                <a:gd name="T32" fmla="*/ 4238 w 826"/>
                <a:gd name="T33" fmla="*/ 7469 h 642"/>
                <a:gd name="T34" fmla="*/ 4338 w 826"/>
                <a:gd name="T35" fmla="*/ 8183 h 642"/>
                <a:gd name="T36" fmla="*/ 4852 w 826"/>
                <a:gd name="T37" fmla="*/ 8055 h 642"/>
                <a:gd name="T38" fmla="*/ 5065 w 826"/>
                <a:gd name="T39" fmla="*/ 7811 h 642"/>
                <a:gd name="T40" fmla="*/ 5141 w 826"/>
                <a:gd name="T41" fmla="*/ 7318 h 642"/>
                <a:gd name="T42" fmla="*/ 5354 w 826"/>
                <a:gd name="T43" fmla="*/ 7061 h 642"/>
                <a:gd name="T44" fmla="*/ 6246 w 826"/>
                <a:gd name="T45" fmla="*/ 7047 h 642"/>
                <a:gd name="T46" fmla="*/ 6973 w 826"/>
                <a:gd name="T47" fmla="*/ 6590 h 642"/>
                <a:gd name="T48" fmla="*/ 7390 w 826"/>
                <a:gd name="T49" fmla="*/ 6233 h 642"/>
                <a:gd name="T50" fmla="*/ 7719 w 826"/>
                <a:gd name="T51" fmla="*/ 6246 h 642"/>
                <a:gd name="T52" fmla="*/ 8474 w 826"/>
                <a:gd name="T53" fmla="*/ 6537 h 642"/>
                <a:gd name="T54" fmla="*/ 9075 w 826"/>
                <a:gd name="T55" fmla="*/ 6590 h 642"/>
                <a:gd name="T56" fmla="*/ 9621 w 826"/>
                <a:gd name="T57" fmla="*/ 6065 h 642"/>
                <a:gd name="T58" fmla="*/ 9766 w 826"/>
                <a:gd name="T59" fmla="*/ 5430 h 642"/>
                <a:gd name="T60" fmla="*/ 10066 w 826"/>
                <a:gd name="T61" fmla="*/ 5113 h 642"/>
                <a:gd name="T62" fmla="*/ 10448 w 826"/>
                <a:gd name="T63" fmla="*/ 4969 h 642"/>
                <a:gd name="T64" fmla="*/ 10508 w 826"/>
                <a:gd name="T65" fmla="*/ 100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6"/>
                <a:gd name="T100" fmla="*/ 0 h 642"/>
                <a:gd name="T101" fmla="*/ 826 w 826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6" h="642">
                  <a:moveTo>
                    <a:pt x="826" y="8"/>
                  </a:moveTo>
                  <a:lnTo>
                    <a:pt x="5" y="0"/>
                  </a:lnTo>
                  <a:lnTo>
                    <a:pt x="5" y="1"/>
                  </a:lnTo>
                  <a:lnTo>
                    <a:pt x="0" y="289"/>
                  </a:lnTo>
                  <a:lnTo>
                    <a:pt x="42" y="259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68"/>
                  </a:lnTo>
                  <a:lnTo>
                    <a:pt x="121" y="266"/>
                  </a:lnTo>
                  <a:lnTo>
                    <a:pt x="148" y="289"/>
                  </a:lnTo>
                  <a:lnTo>
                    <a:pt x="190" y="335"/>
                  </a:lnTo>
                  <a:lnTo>
                    <a:pt x="251" y="353"/>
                  </a:lnTo>
                  <a:lnTo>
                    <a:pt x="271" y="347"/>
                  </a:lnTo>
                  <a:lnTo>
                    <a:pt x="272" y="420"/>
                  </a:lnTo>
                  <a:lnTo>
                    <a:pt x="305" y="499"/>
                  </a:lnTo>
                  <a:lnTo>
                    <a:pt x="337" y="533"/>
                  </a:lnTo>
                  <a:lnTo>
                    <a:pt x="333" y="586"/>
                  </a:lnTo>
                  <a:lnTo>
                    <a:pt x="341" y="642"/>
                  </a:lnTo>
                  <a:lnTo>
                    <a:pt x="381" y="632"/>
                  </a:lnTo>
                  <a:lnTo>
                    <a:pt x="398" y="613"/>
                  </a:lnTo>
                  <a:lnTo>
                    <a:pt x="404" y="574"/>
                  </a:lnTo>
                  <a:lnTo>
                    <a:pt x="421" y="554"/>
                  </a:lnTo>
                  <a:lnTo>
                    <a:pt x="491" y="553"/>
                  </a:lnTo>
                  <a:lnTo>
                    <a:pt x="548" y="517"/>
                  </a:lnTo>
                  <a:lnTo>
                    <a:pt x="581" y="489"/>
                  </a:lnTo>
                  <a:lnTo>
                    <a:pt x="607" y="490"/>
                  </a:lnTo>
                  <a:lnTo>
                    <a:pt x="666" y="513"/>
                  </a:lnTo>
                  <a:lnTo>
                    <a:pt x="713" y="517"/>
                  </a:lnTo>
                  <a:lnTo>
                    <a:pt x="756" y="476"/>
                  </a:lnTo>
                  <a:lnTo>
                    <a:pt x="768" y="426"/>
                  </a:lnTo>
                  <a:lnTo>
                    <a:pt x="791" y="401"/>
                  </a:lnTo>
                  <a:lnTo>
                    <a:pt x="821" y="390"/>
                  </a:lnTo>
                  <a:lnTo>
                    <a:pt x="826" y="8"/>
                  </a:lnTo>
                  <a:close/>
                </a:path>
              </a:pathLst>
            </a:custGeom>
            <a:solidFill>
              <a:srgbClr val="FFBB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13" name="Freeform 31"/>
            <p:cNvSpPr>
              <a:spLocks/>
            </p:cNvSpPr>
            <p:nvPr/>
          </p:nvSpPr>
          <p:spPr bwMode="auto">
            <a:xfrm>
              <a:off x="4181" y="5443"/>
              <a:ext cx="1563" cy="1213"/>
            </a:xfrm>
            <a:custGeom>
              <a:avLst/>
              <a:gdLst>
                <a:gd name="T0" fmla="*/ 10512 w 828"/>
                <a:gd name="T1" fmla="*/ 76 h 642"/>
                <a:gd name="T2" fmla="*/ 76 w 828"/>
                <a:gd name="T3" fmla="*/ 0 h 642"/>
                <a:gd name="T4" fmla="*/ 76 w 828"/>
                <a:gd name="T5" fmla="*/ 0 h 642"/>
                <a:gd name="T6" fmla="*/ 0 w 828"/>
                <a:gd name="T7" fmla="*/ 3669 h 642"/>
                <a:gd name="T8" fmla="*/ 530 w 828"/>
                <a:gd name="T9" fmla="*/ 3284 h 642"/>
                <a:gd name="T10" fmla="*/ 1219 w 828"/>
                <a:gd name="T11" fmla="*/ 3055 h 642"/>
                <a:gd name="T12" fmla="*/ 1219 w 828"/>
                <a:gd name="T13" fmla="*/ 3210 h 642"/>
                <a:gd name="T14" fmla="*/ 1219 w 828"/>
                <a:gd name="T15" fmla="*/ 3441 h 642"/>
                <a:gd name="T16" fmla="*/ 1529 w 828"/>
                <a:gd name="T17" fmla="*/ 3367 h 642"/>
                <a:gd name="T18" fmla="*/ 1903 w 828"/>
                <a:gd name="T19" fmla="*/ 3669 h 642"/>
                <a:gd name="T20" fmla="*/ 2433 w 828"/>
                <a:gd name="T21" fmla="*/ 4283 h 642"/>
                <a:gd name="T22" fmla="*/ 3203 w 828"/>
                <a:gd name="T23" fmla="*/ 4512 h 642"/>
                <a:gd name="T24" fmla="*/ 3432 w 828"/>
                <a:gd name="T25" fmla="*/ 4438 h 642"/>
                <a:gd name="T26" fmla="*/ 3432 w 828"/>
                <a:gd name="T27" fmla="*/ 5355 h 642"/>
                <a:gd name="T28" fmla="*/ 3887 w 828"/>
                <a:gd name="T29" fmla="*/ 6347 h 642"/>
                <a:gd name="T30" fmla="*/ 4266 w 828"/>
                <a:gd name="T31" fmla="*/ 6804 h 642"/>
                <a:gd name="T32" fmla="*/ 4266 w 828"/>
                <a:gd name="T33" fmla="*/ 7493 h 642"/>
                <a:gd name="T34" fmla="*/ 4344 w 828"/>
                <a:gd name="T35" fmla="*/ 8183 h 642"/>
                <a:gd name="T36" fmla="*/ 4804 w 828"/>
                <a:gd name="T37" fmla="*/ 8024 h 642"/>
                <a:gd name="T38" fmla="*/ 5031 w 828"/>
                <a:gd name="T39" fmla="*/ 7796 h 642"/>
                <a:gd name="T40" fmla="*/ 5106 w 828"/>
                <a:gd name="T41" fmla="*/ 7340 h 642"/>
                <a:gd name="T42" fmla="*/ 5335 w 828"/>
                <a:gd name="T43" fmla="*/ 7036 h 642"/>
                <a:gd name="T44" fmla="*/ 6250 w 828"/>
                <a:gd name="T45" fmla="*/ 7036 h 642"/>
                <a:gd name="T46" fmla="*/ 6933 w 828"/>
                <a:gd name="T47" fmla="*/ 6575 h 642"/>
                <a:gd name="T48" fmla="*/ 7394 w 828"/>
                <a:gd name="T49" fmla="*/ 6273 h 642"/>
                <a:gd name="T50" fmla="*/ 7696 w 828"/>
                <a:gd name="T51" fmla="*/ 6273 h 642"/>
                <a:gd name="T52" fmla="*/ 8455 w 828"/>
                <a:gd name="T53" fmla="*/ 6575 h 642"/>
                <a:gd name="T54" fmla="*/ 9068 w 828"/>
                <a:gd name="T55" fmla="*/ 6575 h 642"/>
                <a:gd name="T56" fmla="*/ 9599 w 828"/>
                <a:gd name="T57" fmla="*/ 6044 h 642"/>
                <a:gd name="T58" fmla="*/ 9754 w 828"/>
                <a:gd name="T59" fmla="*/ 5430 h 642"/>
                <a:gd name="T60" fmla="*/ 10056 w 828"/>
                <a:gd name="T61" fmla="*/ 5126 h 642"/>
                <a:gd name="T62" fmla="*/ 10441 w 828"/>
                <a:gd name="T63" fmla="*/ 4969 h 642"/>
                <a:gd name="T64" fmla="*/ 10512 w 828"/>
                <a:gd name="T65" fmla="*/ 76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8"/>
                <a:gd name="T100" fmla="*/ 0 h 642"/>
                <a:gd name="T101" fmla="*/ 828 w 828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8" h="642">
                  <a:moveTo>
                    <a:pt x="828" y="6"/>
                  </a:moveTo>
                  <a:lnTo>
                    <a:pt x="6" y="0"/>
                  </a:lnTo>
                  <a:lnTo>
                    <a:pt x="0" y="288"/>
                  </a:lnTo>
                  <a:lnTo>
                    <a:pt x="42" y="258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70"/>
                  </a:lnTo>
                  <a:lnTo>
                    <a:pt x="120" y="264"/>
                  </a:lnTo>
                  <a:lnTo>
                    <a:pt x="150" y="288"/>
                  </a:lnTo>
                  <a:lnTo>
                    <a:pt x="192" y="336"/>
                  </a:lnTo>
                  <a:lnTo>
                    <a:pt x="252" y="354"/>
                  </a:lnTo>
                  <a:lnTo>
                    <a:pt x="270" y="348"/>
                  </a:lnTo>
                  <a:lnTo>
                    <a:pt x="270" y="420"/>
                  </a:lnTo>
                  <a:lnTo>
                    <a:pt x="306" y="498"/>
                  </a:lnTo>
                  <a:lnTo>
                    <a:pt x="336" y="534"/>
                  </a:lnTo>
                  <a:lnTo>
                    <a:pt x="336" y="588"/>
                  </a:lnTo>
                  <a:lnTo>
                    <a:pt x="342" y="642"/>
                  </a:lnTo>
                  <a:lnTo>
                    <a:pt x="378" y="630"/>
                  </a:lnTo>
                  <a:lnTo>
                    <a:pt x="396" y="612"/>
                  </a:lnTo>
                  <a:lnTo>
                    <a:pt x="402" y="576"/>
                  </a:lnTo>
                  <a:lnTo>
                    <a:pt x="420" y="552"/>
                  </a:lnTo>
                  <a:lnTo>
                    <a:pt x="492" y="552"/>
                  </a:lnTo>
                  <a:lnTo>
                    <a:pt x="546" y="516"/>
                  </a:lnTo>
                  <a:lnTo>
                    <a:pt x="582" y="492"/>
                  </a:lnTo>
                  <a:lnTo>
                    <a:pt x="606" y="492"/>
                  </a:lnTo>
                  <a:lnTo>
                    <a:pt x="666" y="516"/>
                  </a:lnTo>
                  <a:lnTo>
                    <a:pt x="714" y="516"/>
                  </a:lnTo>
                  <a:lnTo>
                    <a:pt x="756" y="474"/>
                  </a:lnTo>
                  <a:lnTo>
                    <a:pt x="768" y="426"/>
                  </a:lnTo>
                  <a:lnTo>
                    <a:pt x="792" y="402"/>
                  </a:lnTo>
                  <a:lnTo>
                    <a:pt x="822" y="390"/>
                  </a:lnTo>
                  <a:lnTo>
                    <a:pt x="82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14" name="Freeform 32"/>
            <p:cNvSpPr>
              <a:spLocks/>
            </p:cNvSpPr>
            <p:nvPr/>
          </p:nvSpPr>
          <p:spPr bwMode="auto">
            <a:xfrm>
              <a:off x="2153" y="1520"/>
              <a:ext cx="3017" cy="1437"/>
            </a:xfrm>
            <a:custGeom>
              <a:avLst/>
              <a:gdLst>
                <a:gd name="T0" fmla="*/ 19690 w 1598"/>
                <a:gd name="T1" fmla="*/ 2934 h 761"/>
                <a:gd name="T2" fmla="*/ 19794 w 1598"/>
                <a:gd name="T3" fmla="*/ 3495 h 761"/>
                <a:gd name="T4" fmla="*/ 20190 w 1598"/>
                <a:gd name="T5" fmla="*/ 3220 h 761"/>
                <a:gd name="T6" fmla="*/ 20099 w 1598"/>
                <a:gd name="T7" fmla="*/ 3722 h 761"/>
                <a:gd name="T8" fmla="*/ 20115 w 1598"/>
                <a:gd name="T9" fmla="*/ 4364 h 761"/>
                <a:gd name="T10" fmla="*/ 19605 w 1598"/>
                <a:gd name="T11" fmla="*/ 4611 h 761"/>
                <a:gd name="T12" fmla="*/ 18903 w 1598"/>
                <a:gd name="T13" fmla="*/ 4996 h 761"/>
                <a:gd name="T14" fmla="*/ 18529 w 1598"/>
                <a:gd name="T15" fmla="*/ 6369 h 761"/>
                <a:gd name="T16" fmla="*/ 18432 w 1598"/>
                <a:gd name="T17" fmla="*/ 5095 h 761"/>
                <a:gd name="T18" fmla="*/ 18372 w 1598"/>
                <a:gd name="T19" fmla="*/ 4311 h 761"/>
                <a:gd name="T20" fmla="*/ 18028 w 1598"/>
                <a:gd name="T21" fmla="*/ 5266 h 761"/>
                <a:gd name="T22" fmla="*/ 17826 w 1598"/>
                <a:gd name="T23" fmla="*/ 5199 h 761"/>
                <a:gd name="T24" fmla="*/ 17741 w 1598"/>
                <a:gd name="T25" fmla="*/ 4896 h 761"/>
                <a:gd name="T26" fmla="*/ 17726 w 1598"/>
                <a:gd name="T27" fmla="*/ 5580 h 761"/>
                <a:gd name="T28" fmla="*/ 17741 w 1598"/>
                <a:gd name="T29" fmla="*/ 6154 h 761"/>
                <a:gd name="T30" fmla="*/ 17485 w 1598"/>
                <a:gd name="T31" fmla="*/ 7398 h 761"/>
                <a:gd name="T32" fmla="*/ 16567 w 1598"/>
                <a:gd name="T33" fmla="*/ 8012 h 761"/>
                <a:gd name="T34" fmla="*/ 11332 w 1598"/>
                <a:gd name="T35" fmla="*/ 8216 h 761"/>
                <a:gd name="T36" fmla="*/ 5524 w 1598"/>
                <a:gd name="T37" fmla="*/ 9613 h 761"/>
                <a:gd name="T38" fmla="*/ 2630 w 1598"/>
                <a:gd name="T39" fmla="*/ 9104 h 761"/>
                <a:gd name="T40" fmla="*/ 2120 w 1598"/>
                <a:gd name="T41" fmla="*/ 8658 h 761"/>
                <a:gd name="T42" fmla="*/ 1871 w 1598"/>
                <a:gd name="T43" fmla="*/ 7285 h 761"/>
                <a:gd name="T44" fmla="*/ 1529 w 1598"/>
                <a:gd name="T45" fmla="*/ 5623 h 761"/>
                <a:gd name="T46" fmla="*/ 1003 w 1598"/>
                <a:gd name="T47" fmla="*/ 5580 h 761"/>
                <a:gd name="T48" fmla="*/ 1191 w 1598"/>
                <a:gd name="T49" fmla="*/ 5380 h 761"/>
                <a:gd name="T50" fmla="*/ 699 w 1598"/>
                <a:gd name="T51" fmla="*/ 4424 h 761"/>
                <a:gd name="T52" fmla="*/ 16960 w 1598"/>
                <a:gd name="T53" fmla="*/ 4351 h 761"/>
                <a:gd name="T54" fmla="*/ 17269 w 1598"/>
                <a:gd name="T55" fmla="*/ 1259 h 761"/>
                <a:gd name="T56" fmla="*/ 17915 w 1598"/>
                <a:gd name="T57" fmla="*/ 1743 h 761"/>
                <a:gd name="T58" fmla="*/ 17787 w 1598"/>
                <a:gd name="T59" fmla="*/ 2377 h 761"/>
                <a:gd name="T60" fmla="*/ 18144 w 1598"/>
                <a:gd name="T61" fmla="*/ 2304 h 761"/>
                <a:gd name="T62" fmla="*/ 18183 w 1598"/>
                <a:gd name="T63" fmla="*/ 1601 h 761"/>
                <a:gd name="T64" fmla="*/ 17558 w 1598"/>
                <a:gd name="T65" fmla="*/ 1105 h 761"/>
                <a:gd name="T66" fmla="*/ 17687 w 1598"/>
                <a:gd name="T67" fmla="*/ 457 h 761"/>
                <a:gd name="T68" fmla="*/ 18984 w 1598"/>
                <a:gd name="T69" fmla="*/ 0 h 761"/>
                <a:gd name="T70" fmla="*/ 19031 w 1598"/>
                <a:gd name="T71" fmla="*/ 332 h 761"/>
                <a:gd name="T72" fmla="*/ 18538 w 1598"/>
                <a:gd name="T73" fmla="*/ 976 h 761"/>
                <a:gd name="T74" fmla="*/ 19273 w 1598"/>
                <a:gd name="T75" fmla="*/ 1730 h 761"/>
                <a:gd name="T76" fmla="*/ 19901 w 1598"/>
                <a:gd name="T77" fmla="*/ 2646 h 76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8"/>
                <a:gd name="T118" fmla="*/ 0 h 761"/>
                <a:gd name="T119" fmla="*/ 1598 w 1598"/>
                <a:gd name="T120" fmla="*/ 761 h 76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8" h="761">
                  <a:moveTo>
                    <a:pt x="1566" y="208"/>
                  </a:moveTo>
                  <a:lnTo>
                    <a:pt x="1550" y="231"/>
                  </a:lnTo>
                  <a:lnTo>
                    <a:pt x="1560" y="241"/>
                  </a:lnTo>
                  <a:lnTo>
                    <a:pt x="1558" y="275"/>
                  </a:lnTo>
                  <a:lnTo>
                    <a:pt x="1569" y="278"/>
                  </a:lnTo>
                  <a:lnTo>
                    <a:pt x="1589" y="253"/>
                  </a:lnTo>
                  <a:lnTo>
                    <a:pt x="1598" y="258"/>
                  </a:lnTo>
                  <a:lnTo>
                    <a:pt x="1582" y="293"/>
                  </a:lnTo>
                  <a:lnTo>
                    <a:pt x="1594" y="317"/>
                  </a:lnTo>
                  <a:lnTo>
                    <a:pt x="1583" y="343"/>
                  </a:lnTo>
                  <a:lnTo>
                    <a:pt x="1531" y="347"/>
                  </a:lnTo>
                  <a:lnTo>
                    <a:pt x="1543" y="363"/>
                  </a:lnTo>
                  <a:lnTo>
                    <a:pt x="1501" y="398"/>
                  </a:lnTo>
                  <a:lnTo>
                    <a:pt x="1488" y="393"/>
                  </a:lnTo>
                  <a:lnTo>
                    <a:pt x="1473" y="496"/>
                  </a:lnTo>
                  <a:lnTo>
                    <a:pt x="1458" y="501"/>
                  </a:lnTo>
                  <a:lnTo>
                    <a:pt x="1447" y="505"/>
                  </a:lnTo>
                  <a:lnTo>
                    <a:pt x="1451" y="401"/>
                  </a:lnTo>
                  <a:lnTo>
                    <a:pt x="1452" y="362"/>
                  </a:lnTo>
                  <a:lnTo>
                    <a:pt x="1446" y="339"/>
                  </a:lnTo>
                  <a:lnTo>
                    <a:pt x="1419" y="377"/>
                  </a:lnTo>
                  <a:lnTo>
                    <a:pt x="1419" y="414"/>
                  </a:lnTo>
                  <a:lnTo>
                    <a:pt x="1407" y="426"/>
                  </a:lnTo>
                  <a:lnTo>
                    <a:pt x="1403" y="409"/>
                  </a:lnTo>
                  <a:lnTo>
                    <a:pt x="1406" y="384"/>
                  </a:lnTo>
                  <a:lnTo>
                    <a:pt x="1396" y="385"/>
                  </a:lnTo>
                  <a:lnTo>
                    <a:pt x="1376" y="417"/>
                  </a:lnTo>
                  <a:lnTo>
                    <a:pt x="1395" y="439"/>
                  </a:lnTo>
                  <a:lnTo>
                    <a:pt x="1402" y="472"/>
                  </a:lnTo>
                  <a:lnTo>
                    <a:pt x="1396" y="484"/>
                  </a:lnTo>
                  <a:lnTo>
                    <a:pt x="1377" y="502"/>
                  </a:lnTo>
                  <a:lnTo>
                    <a:pt x="1376" y="582"/>
                  </a:lnTo>
                  <a:lnTo>
                    <a:pt x="1353" y="591"/>
                  </a:lnTo>
                  <a:lnTo>
                    <a:pt x="1304" y="630"/>
                  </a:lnTo>
                  <a:lnTo>
                    <a:pt x="1284" y="656"/>
                  </a:lnTo>
                  <a:lnTo>
                    <a:pt x="892" y="646"/>
                  </a:lnTo>
                  <a:lnTo>
                    <a:pt x="890" y="761"/>
                  </a:lnTo>
                  <a:lnTo>
                    <a:pt x="435" y="756"/>
                  </a:lnTo>
                  <a:lnTo>
                    <a:pt x="434" y="723"/>
                  </a:lnTo>
                  <a:lnTo>
                    <a:pt x="207" y="716"/>
                  </a:lnTo>
                  <a:lnTo>
                    <a:pt x="187" y="681"/>
                  </a:lnTo>
                  <a:lnTo>
                    <a:pt x="167" y="681"/>
                  </a:lnTo>
                  <a:lnTo>
                    <a:pt x="166" y="605"/>
                  </a:lnTo>
                  <a:lnTo>
                    <a:pt x="147" y="573"/>
                  </a:lnTo>
                  <a:lnTo>
                    <a:pt x="129" y="468"/>
                  </a:lnTo>
                  <a:lnTo>
                    <a:pt x="120" y="442"/>
                  </a:lnTo>
                  <a:lnTo>
                    <a:pt x="103" y="436"/>
                  </a:lnTo>
                  <a:lnTo>
                    <a:pt x="79" y="439"/>
                  </a:lnTo>
                  <a:lnTo>
                    <a:pt x="76" y="429"/>
                  </a:lnTo>
                  <a:lnTo>
                    <a:pt x="94" y="423"/>
                  </a:lnTo>
                  <a:lnTo>
                    <a:pt x="100" y="400"/>
                  </a:lnTo>
                  <a:lnTo>
                    <a:pt x="55" y="348"/>
                  </a:lnTo>
                  <a:lnTo>
                    <a:pt x="0" y="318"/>
                  </a:lnTo>
                  <a:lnTo>
                    <a:pt x="1335" y="342"/>
                  </a:lnTo>
                  <a:lnTo>
                    <a:pt x="1337" y="107"/>
                  </a:lnTo>
                  <a:lnTo>
                    <a:pt x="1359" y="99"/>
                  </a:lnTo>
                  <a:lnTo>
                    <a:pt x="1369" y="120"/>
                  </a:lnTo>
                  <a:lnTo>
                    <a:pt x="1410" y="137"/>
                  </a:lnTo>
                  <a:lnTo>
                    <a:pt x="1415" y="144"/>
                  </a:lnTo>
                  <a:lnTo>
                    <a:pt x="1400" y="187"/>
                  </a:lnTo>
                  <a:lnTo>
                    <a:pt x="1410" y="193"/>
                  </a:lnTo>
                  <a:lnTo>
                    <a:pt x="1428" y="181"/>
                  </a:lnTo>
                  <a:lnTo>
                    <a:pt x="1433" y="147"/>
                  </a:lnTo>
                  <a:lnTo>
                    <a:pt x="1431" y="126"/>
                  </a:lnTo>
                  <a:lnTo>
                    <a:pt x="1398" y="93"/>
                  </a:lnTo>
                  <a:lnTo>
                    <a:pt x="1382" y="87"/>
                  </a:lnTo>
                  <a:lnTo>
                    <a:pt x="1384" y="54"/>
                  </a:lnTo>
                  <a:lnTo>
                    <a:pt x="1392" y="36"/>
                  </a:lnTo>
                  <a:lnTo>
                    <a:pt x="1448" y="12"/>
                  </a:lnTo>
                  <a:lnTo>
                    <a:pt x="1494" y="0"/>
                  </a:lnTo>
                  <a:lnTo>
                    <a:pt x="1502" y="8"/>
                  </a:lnTo>
                  <a:lnTo>
                    <a:pt x="1498" y="26"/>
                  </a:lnTo>
                  <a:lnTo>
                    <a:pt x="1498" y="42"/>
                  </a:lnTo>
                  <a:lnTo>
                    <a:pt x="1459" y="77"/>
                  </a:lnTo>
                  <a:lnTo>
                    <a:pt x="1466" y="95"/>
                  </a:lnTo>
                  <a:lnTo>
                    <a:pt x="1517" y="136"/>
                  </a:lnTo>
                  <a:lnTo>
                    <a:pt x="1520" y="204"/>
                  </a:lnTo>
                  <a:lnTo>
                    <a:pt x="1566" y="208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15" name="Freeform 33"/>
            <p:cNvSpPr>
              <a:spLocks/>
            </p:cNvSpPr>
            <p:nvPr/>
          </p:nvSpPr>
          <p:spPr bwMode="auto">
            <a:xfrm>
              <a:off x="2153" y="1524"/>
              <a:ext cx="3014" cy="1438"/>
            </a:xfrm>
            <a:custGeom>
              <a:avLst/>
              <a:gdLst>
                <a:gd name="T0" fmla="*/ 19685 w 1596"/>
                <a:gd name="T1" fmla="*/ 2887 h 762"/>
                <a:gd name="T2" fmla="*/ 19840 w 1596"/>
                <a:gd name="T3" fmla="*/ 3501 h 762"/>
                <a:gd name="T4" fmla="*/ 20226 w 1596"/>
                <a:gd name="T5" fmla="*/ 3199 h 762"/>
                <a:gd name="T6" fmla="*/ 20142 w 1596"/>
                <a:gd name="T7" fmla="*/ 3650 h 762"/>
                <a:gd name="T8" fmla="*/ 20142 w 1596"/>
                <a:gd name="T9" fmla="*/ 4335 h 762"/>
                <a:gd name="T10" fmla="*/ 19612 w 1596"/>
                <a:gd name="T11" fmla="*/ 4561 h 762"/>
                <a:gd name="T12" fmla="*/ 18926 w 1596"/>
                <a:gd name="T13" fmla="*/ 4946 h 762"/>
                <a:gd name="T14" fmla="*/ 18541 w 1596"/>
                <a:gd name="T15" fmla="*/ 6318 h 762"/>
                <a:gd name="T16" fmla="*/ 18467 w 1596"/>
                <a:gd name="T17" fmla="*/ 5022 h 762"/>
                <a:gd name="T18" fmla="*/ 18392 w 1596"/>
                <a:gd name="T19" fmla="*/ 4259 h 762"/>
                <a:gd name="T20" fmla="*/ 18084 w 1596"/>
                <a:gd name="T21" fmla="*/ 5250 h 762"/>
                <a:gd name="T22" fmla="*/ 17854 w 1596"/>
                <a:gd name="T23" fmla="*/ 5175 h 762"/>
                <a:gd name="T24" fmla="*/ 17782 w 1596"/>
                <a:gd name="T25" fmla="*/ 4873 h 762"/>
                <a:gd name="T26" fmla="*/ 17782 w 1596"/>
                <a:gd name="T27" fmla="*/ 5560 h 762"/>
                <a:gd name="T28" fmla="*/ 17782 w 1596"/>
                <a:gd name="T29" fmla="*/ 6090 h 762"/>
                <a:gd name="T30" fmla="*/ 17478 w 1596"/>
                <a:gd name="T31" fmla="*/ 7379 h 762"/>
                <a:gd name="T32" fmla="*/ 16562 w 1596"/>
                <a:gd name="T33" fmla="*/ 7992 h 762"/>
                <a:gd name="T34" fmla="*/ 11369 w 1596"/>
                <a:gd name="T35" fmla="*/ 8145 h 762"/>
                <a:gd name="T36" fmla="*/ 5571 w 1596"/>
                <a:gd name="T37" fmla="*/ 9590 h 762"/>
                <a:gd name="T38" fmla="*/ 2674 w 1596"/>
                <a:gd name="T39" fmla="*/ 9053 h 762"/>
                <a:gd name="T40" fmla="*/ 2136 w 1596"/>
                <a:gd name="T41" fmla="*/ 8598 h 762"/>
                <a:gd name="T42" fmla="*/ 1904 w 1596"/>
                <a:gd name="T43" fmla="*/ 7233 h 762"/>
                <a:gd name="T44" fmla="*/ 1530 w 1596"/>
                <a:gd name="T45" fmla="*/ 5560 h 762"/>
                <a:gd name="T46" fmla="*/ 991 w 1596"/>
                <a:gd name="T47" fmla="*/ 5560 h 762"/>
                <a:gd name="T48" fmla="*/ 1220 w 1596"/>
                <a:gd name="T49" fmla="*/ 5331 h 762"/>
                <a:gd name="T50" fmla="*/ 687 w 1596"/>
                <a:gd name="T51" fmla="*/ 4416 h 762"/>
                <a:gd name="T52" fmla="*/ 17019 w 1596"/>
                <a:gd name="T53" fmla="*/ 4335 h 762"/>
                <a:gd name="T54" fmla="*/ 17321 w 1596"/>
                <a:gd name="T55" fmla="*/ 1217 h 762"/>
                <a:gd name="T56" fmla="*/ 17935 w 1596"/>
                <a:gd name="T57" fmla="*/ 1674 h 762"/>
                <a:gd name="T58" fmla="*/ 17782 w 1596"/>
                <a:gd name="T59" fmla="*/ 2357 h 762"/>
                <a:gd name="T60" fmla="*/ 18163 w 1596"/>
                <a:gd name="T61" fmla="*/ 2287 h 762"/>
                <a:gd name="T62" fmla="*/ 18239 w 1596"/>
                <a:gd name="T63" fmla="*/ 1598 h 762"/>
                <a:gd name="T64" fmla="*/ 17550 w 1596"/>
                <a:gd name="T65" fmla="*/ 1068 h 762"/>
                <a:gd name="T66" fmla="*/ 17706 w 1596"/>
                <a:gd name="T67" fmla="*/ 457 h 762"/>
                <a:gd name="T68" fmla="*/ 18998 w 1596"/>
                <a:gd name="T69" fmla="*/ 0 h 762"/>
                <a:gd name="T70" fmla="*/ 19079 w 1596"/>
                <a:gd name="T71" fmla="*/ 302 h 762"/>
                <a:gd name="T72" fmla="*/ 18541 w 1596"/>
                <a:gd name="T73" fmla="*/ 915 h 762"/>
                <a:gd name="T74" fmla="*/ 19308 w 1596"/>
                <a:gd name="T75" fmla="*/ 1674 h 762"/>
                <a:gd name="T76" fmla="*/ 19914 w 1596"/>
                <a:gd name="T77" fmla="*/ 2589 h 76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6"/>
                <a:gd name="T118" fmla="*/ 0 h 762"/>
                <a:gd name="T119" fmla="*/ 1596 w 1596"/>
                <a:gd name="T120" fmla="*/ 762 h 76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6" h="762">
                  <a:moveTo>
                    <a:pt x="1566" y="204"/>
                  </a:moveTo>
                  <a:lnTo>
                    <a:pt x="1548" y="228"/>
                  </a:lnTo>
                  <a:lnTo>
                    <a:pt x="1560" y="240"/>
                  </a:lnTo>
                  <a:lnTo>
                    <a:pt x="1560" y="276"/>
                  </a:lnTo>
                  <a:lnTo>
                    <a:pt x="1572" y="276"/>
                  </a:lnTo>
                  <a:lnTo>
                    <a:pt x="1590" y="252"/>
                  </a:lnTo>
                  <a:lnTo>
                    <a:pt x="1596" y="258"/>
                  </a:lnTo>
                  <a:lnTo>
                    <a:pt x="1584" y="288"/>
                  </a:lnTo>
                  <a:lnTo>
                    <a:pt x="1596" y="312"/>
                  </a:lnTo>
                  <a:lnTo>
                    <a:pt x="1584" y="342"/>
                  </a:lnTo>
                  <a:lnTo>
                    <a:pt x="1530" y="342"/>
                  </a:lnTo>
                  <a:lnTo>
                    <a:pt x="1542" y="360"/>
                  </a:lnTo>
                  <a:lnTo>
                    <a:pt x="1500" y="396"/>
                  </a:lnTo>
                  <a:lnTo>
                    <a:pt x="1488" y="390"/>
                  </a:lnTo>
                  <a:lnTo>
                    <a:pt x="1470" y="492"/>
                  </a:lnTo>
                  <a:lnTo>
                    <a:pt x="1458" y="498"/>
                  </a:lnTo>
                  <a:lnTo>
                    <a:pt x="1446" y="504"/>
                  </a:lnTo>
                  <a:lnTo>
                    <a:pt x="1452" y="396"/>
                  </a:lnTo>
                  <a:lnTo>
                    <a:pt x="1452" y="360"/>
                  </a:lnTo>
                  <a:lnTo>
                    <a:pt x="1446" y="336"/>
                  </a:lnTo>
                  <a:lnTo>
                    <a:pt x="1416" y="372"/>
                  </a:lnTo>
                  <a:lnTo>
                    <a:pt x="1422" y="414"/>
                  </a:lnTo>
                  <a:lnTo>
                    <a:pt x="1404" y="426"/>
                  </a:lnTo>
                  <a:lnTo>
                    <a:pt x="1404" y="408"/>
                  </a:lnTo>
                  <a:lnTo>
                    <a:pt x="1404" y="384"/>
                  </a:lnTo>
                  <a:lnTo>
                    <a:pt x="1398" y="384"/>
                  </a:lnTo>
                  <a:lnTo>
                    <a:pt x="1374" y="414"/>
                  </a:lnTo>
                  <a:lnTo>
                    <a:pt x="1398" y="438"/>
                  </a:lnTo>
                  <a:lnTo>
                    <a:pt x="1404" y="468"/>
                  </a:lnTo>
                  <a:lnTo>
                    <a:pt x="1398" y="480"/>
                  </a:lnTo>
                  <a:lnTo>
                    <a:pt x="1380" y="498"/>
                  </a:lnTo>
                  <a:lnTo>
                    <a:pt x="1374" y="582"/>
                  </a:lnTo>
                  <a:lnTo>
                    <a:pt x="1356" y="588"/>
                  </a:lnTo>
                  <a:lnTo>
                    <a:pt x="1302" y="630"/>
                  </a:lnTo>
                  <a:lnTo>
                    <a:pt x="1284" y="654"/>
                  </a:lnTo>
                  <a:lnTo>
                    <a:pt x="894" y="642"/>
                  </a:lnTo>
                  <a:lnTo>
                    <a:pt x="888" y="762"/>
                  </a:lnTo>
                  <a:lnTo>
                    <a:pt x="438" y="756"/>
                  </a:lnTo>
                  <a:lnTo>
                    <a:pt x="432" y="720"/>
                  </a:lnTo>
                  <a:lnTo>
                    <a:pt x="210" y="714"/>
                  </a:lnTo>
                  <a:lnTo>
                    <a:pt x="186" y="678"/>
                  </a:lnTo>
                  <a:lnTo>
                    <a:pt x="168" y="678"/>
                  </a:lnTo>
                  <a:lnTo>
                    <a:pt x="168" y="606"/>
                  </a:lnTo>
                  <a:lnTo>
                    <a:pt x="150" y="570"/>
                  </a:lnTo>
                  <a:lnTo>
                    <a:pt x="132" y="468"/>
                  </a:lnTo>
                  <a:lnTo>
                    <a:pt x="120" y="438"/>
                  </a:lnTo>
                  <a:lnTo>
                    <a:pt x="102" y="432"/>
                  </a:lnTo>
                  <a:lnTo>
                    <a:pt x="78" y="438"/>
                  </a:lnTo>
                  <a:lnTo>
                    <a:pt x="78" y="426"/>
                  </a:lnTo>
                  <a:lnTo>
                    <a:pt x="96" y="420"/>
                  </a:lnTo>
                  <a:lnTo>
                    <a:pt x="102" y="396"/>
                  </a:lnTo>
                  <a:lnTo>
                    <a:pt x="54" y="348"/>
                  </a:lnTo>
                  <a:lnTo>
                    <a:pt x="0" y="318"/>
                  </a:lnTo>
                  <a:lnTo>
                    <a:pt x="1338" y="342"/>
                  </a:lnTo>
                  <a:lnTo>
                    <a:pt x="1338" y="102"/>
                  </a:lnTo>
                  <a:lnTo>
                    <a:pt x="1362" y="96"/>
                  </a:lnTo>
                  <a:lnTo>
                    <a:pt x="1368" y="120"/>
                  </a:lnTo>
                  <a:lnTo>
                    <a:pt x="1410" y="132"/>
                  </a:lnTo>
                  <a:lnTo>
                    <a:pt x="1416" y="144"/>
                  </a:lnTo>
                  <a:lnTo>
                    <a:pt x="1398" y="186"/>
                  </a:lnTo>
                  <a:lnTo>
                    <a:pt x="1410" y="192"/>
                  </a:lnTo>
                  <a:lnTo>
                    <a:pt x="1428" y="180"/>
                  </a:lnTo>
                  <a:lnTo>
                    <a:pt x="1434" y="144"/>
                  </a:lnTo>
                  <a:lnTo>
                    <a:pt x="1434" y="126"/>
                  </a:lnTo>
                  <a:lnTo>
                    <a:pt x="1398" y="90"/>
                  </a:lnTo>
                  <a:lnTo>
                    <a:pt x="1380" y="84"/>
                  </a:lnTo>
                  <a:lnTo>
                    <a:pt x="1386" y="54"/>
                  </a:lnTo>
                  <a:lnTo>
                    <a:pt x="1392" y="36"/>
                  </a:lnTo>
                  <a:lnTo>
                    <a:pt x="1446" y="12"/>
                  </a:lnTo>
                  <a:lnTo>
                    <a:pt x="1494" y="0"/>
                  </a:lnTo>
                  <a:lnTo>
                    <a:pt x="1500" y="6"/>
                  </a:lnTo>
                  <a:lnTo>
                    <a:pt x="1500" y="24"/>
                  </a:lnTo>
                  <a:lnTo>
                    <a:pt x="1500" y="42"/>
                  </a:lnTo>
                  <a:lnTo>
                    <a:pt x="1458" y="72"/>
                  </a:lnTo>
                  <a:lnTo>
                    <a:pt x="1464" y="90"/>
                  </a:lnTo>
                  <a:lnTo>
                    <a:pt x="1518" y="132"/>
                  </a:lnTo>
                  <a:lnTo>
                    <a:pt x="1518" y="204"/>
                  </a:lnTo>
                  <a:lnTo>
                    <a:pt x="1566" y="20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16" name="Freeform 34"/>
            <p:cNvSpPr>
              <a:spLocks/>
            </p:cNvSpPr>
            <p:nvPr/>
          </p:nvSpPr>
          <p:spPr bwMode="auto">
            <a:xfrm>
              <a:off x="5014" y="1618"/>
              <a:ext cx="121" cy="178"/>
            </a:xfrm>
            <a:custGeom>
              <a:avLst/>
              <a:gdLst>
                <a:gd name="T0" fmla="*/ 204 w 64"/>
                <a:gd name="T1" fmla="*/ 205 h 94"/>
                <a:gd name="T2" fmla="*/ 0 w 64"/>
                <a:gd name="T3" fmla="*/ 373 h 94"/>
                <a:gd name="T4" fmla="*/ 61 w 64"/>
                <a:gd name="T5" fmla="*/ 606 h 94"/>
                <a:gd name="T6" fmla="*/ 204 w 64"/>
                <a:gd name="T7" fmla="*/ 979 h 94"/>
                <a:gd name="T8" fmla="*/ 486 w 64"/>
                <a:gd name="T9" fmla="*/ 1132 h 94"/>
                <a:gd name="T10" fmla="*/ 662 w 64"/>
                <a:gd name="T11" fmla="*/ 1208 h 94"/>
                <a:gd name="T12" fmla="*/ 819 w 64"/>
                <a:gd name="T13" fmla="*/ 1079 h 94"/>
                <a:gd name="T14" fmla="*/ 775 w 64"/>
                <a:gd name="T15" fmla="*/ 774 h 94"/>
                <a:gd name="T16" fmla="*/ 690 w 64"/>
                <a:gd name="T17" fmla="*/ 691 h 94"/>
                <a:gd name="T18" fmla="*/ 662 w 64"/>
                <a:gd name="T19" fmla="*/ 401 h 94"/>
                <a:gd name="T20" fmla="*/ 526 w 64"/>
                <a:gd name="T21" fmla="*/ 157 h 94"/>
                <a:gd name="T22" fmla="*/ 562 w 64"/>
                <a:gd name="T23" fmla="*/ 0 h 94"/>
                <a:gd name="T24" fmla="*/ 401 w 64"/>
                <a:gd name="T25" fmla="*/ 53 h 94"/>
                <a:gd name="T26" fmla="*/ 304 w 64"/>
                <a:gd name="T27" fmla="*/ 116 h 94"/>
                <a:gd name="T28" fmla="*/ 386 w 64"/>
                <a:gd name="T29" fmla="*/ 320 h 94"/>
                <a:gd name="T30" fmla="*/ 533 w 64"/>
                <a:gd name="T31" fmla="*/ 502 h 94"/>
                <a:gd name="T32" fmla="*/ 546 w 64"/>
                <a:gd name="T33" fmla="*/ 691 h 94"/>
                <a:gd name="T34" fmla="*/ 601 w 64"/>
                <a:gd name="T35" fmla="*/ 822 h 94"/>
                <a:gd name="T36" fmla="*/ 514 w 64"/>
                <a:gd name="T37" fmla="*/ 911 h 94"/>
                <a:gd name="T38" fmla="*/ 401 w 64"/>
                <a:gd name="T39" fmla="*/ 721 h 94"/>
                <a:gd name="T40" fmla="*/ 229 w 64"/>
                <a:gd name="T41" fmla="*/ 489 h 94"/>
                <a:gd name="T42" fmla="*/ 204 w 64"/>
                <a:gd name="T43" fmla="*/ 205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4"/>
                <a:gd name="T67" fmla="*/ 0 h 94"/>
                <a:gd name="T68" fmla="*/ 64 w 64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4" h="94">
                  <a:moveTo>
                    <a:pt x="16" y="16"/>
                  </a:moveTo>
                  <a:lnTo>
                    <a:pt x="0" y="29"/>
                  </a:lnTo>
                  <a:lnTo>
                    <a:pt x="5" y="47"/>
                  </a:lnTo>
                  <a:lnTo>
                    <a:pt x="16" y="76"/>
                  </a:lnTo>
                  <a:lnTo>
                    <a:pt x="38" y="88"/>
                  </a:lnTo>
                  <a:lnTo>
                    <a:pt x="52" y="94"/>
                  </a:lnTo>
                  <a:lnTo>
                    <a:pt x="64" y="84"/>
                  </a:lnTo>
                  <a:lnTo>
                    <a:pt x="61" y="60"/>
                  </a:lnTo>
                  <a:lnTo>
                    <a:pt x="54" y="54"/>
                  </a:lnTo>
                  <a:lnTo>
                    <a:pt x="52" y="31"/>
                  </a:lnTo>
                  <a:lnTo>
                    <a:pt x="41" y="12"/>
                  </a:lnTo>
                  <a:lnTo>
                    <a:pt x="44" y="0"/>
                  </a:lnTo>
                  <a:lnTo>
                    <a:pt x="31" y="4"/>
                  </a:lnTo>
                  <a:lnTo>
                    <a:pt x="24" y="9"/>
                  </a:lnTo>
                  <a:lnTo>
                    <a:pt x="30" y="25"/>
                  </a:lnTo>
                  <a:lnTo>
                    <a:pt x="42" y="39"/>
                  </a:lnTo>
                  <a:lnTo>
                    <a:pt x="43" y="54"/>
                  </a:lnTo>
                  <a:lnTo>
                    <a:pt x="47" y="64"/>
                  </a:lnTo>
                  <a:lnTo>
                    <a:pt x="40" y="71"/>
                  </a:lnTo>
                  <a:lnTo>
                    <a:pt x="31" y="56"/>
                  </a:lnTo>
                  <a:lnTo>
                    <a:pt x="18" y="38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17" name="Freeform 35"/>
            <p:cNvSpPr>
              <a:spLocks/>
            </p:cNvSpPr>
            <p:nvPr/>
          </p:nvSpPr>
          <p:spPr bwMode="auto">
            <a:xfrm>
              <a:off x="5008" y="1614"/>
              <a:ext cx="125" cy="182"/>
            </a:xfrm>
            <a:custGeom>
              <a:avLst/>
              <a:gdLst>
                <a:gd name="T0" fmla="*/ 229 w 66"/>
                <a:gd name="T1" fmla="*/ 229 h 96"/>
                <a:gd name="T2" fmla="*/ 0 w 66"/>
                <a:gd name="T3" fmla="*/ 389 h 96"/>
                <a:gd name="T4" fmla="*/ 76 w 66"/>
                <a:gd name="T5" fmla="*/ 622 h 96"/>
                <a:gd name="T6" fmla="*/ 229 w 66"/>
                <a:gd name="T7" fmla="*/ 1010 h 96"/>
                <a:gd name="T8" fmla="*/ 545 w 66"/>
                <a:gd name="T9" fmla="*/ 1164 h 96"/>
                <a:gd name="T10" fmla="*/ 693 w 66"/>
                <a:gd name="T11" fmla="*/ 1240 h 96"/>
                <a:gd name="T12" fmla="*/ 850 w 66"/>
                <a:gd name="T13" fmla="*/ 1083 h 96"/>
                <a:gd name="T14" fmla="*/ 850 w 66"/>
                <a:gd name="T15" fmla="*/ 775 h 96"/>
                <a:gd name="T16" fmla="*/ 775 w 66"/>
                <a:gd name="T17" fmla="*/ 694 h 96"/>
                <a:gd name="T18" fmla="*/ 693 w 66"/>
                <a:gd name="T19" fmla="*/ 389 h 96"/>
                <a:gd name="T20" fmla="*/ 545 w 66"/>
                <a:gd name="T21" fmla="*/ 157 h 96"/>
                <a:gd name="T22" fmla="*/ 617 w 66"/>
                <a:gd name="T23" fmla="*/ 0 h 96"/>
                <a:gd name="T24" fmla="*/ 462 w 66"/>
                <a:gd name="T25" fmla="*/ 76 h 96"/>
                <a:gd name="T26" fmla="*/ 305 w 66"/>
                <a:gd name="T27" fmla="*/ 157 h 96"/>
                <a:gd name="T28" fmla="*/ 388 w 66"/>
                <a:gd name="T29" fmla="*/ 313 h 96"/>
                <a:gd name="T30" fmla="*/ 545 w 66"/>
                <a:gd name="T31" fmla="*/ 546 h 96"/>
                <a:gd name="T32" fmla="*/ 617 w 66"/>
                <a:gd name="T33" fmla="*/ 694 h 96"/>
                <a:gd name="T34" fmla="*/ 617 w 66"/>
                <a:gd name="T35" fmla="*/ 851 h 96"/>
                <a:gd name="T36" fmla="*/ 545 w 66"/>
                <a:gd name="T37" fmla="*/ 935 h 96"/>
                <a:gd name="T38" fmla="*/ 462 w 66"/>
                <a:gd name="T39" fmla="*/ 775 h 96"/>
                <a:gd name="T40" fmla="*/ 229 w 66"/>
                <a:gd name="T41" fmla="*/ 546 h 96"/>
                <a:gd name="T42" fmla="*/ 229 w 66"/>
                <a:gd name="T43" fmla="*/ 229 h 9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6"/>
                <a:gd name="T67" fmla="*/ 0 h 96"/>
                <a:gd name="T68" fmla="*/ 66 w 66"/>
                <a:gd name="T69" fmla="*/ 96 h 9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6" h="96">
                  <a:moveTo>
                    <a:pt x="18" y="18"/>
                  </a:moveTo>
                  <a:lnTo>
                    <a:pt x="0" y="30"/>
                  </a:lnTo>
                  <a:lnTo>
                    <a:pt x="6" y="48"/>
                  </a:lnTo>
                  <a:lnTo>
                    <a:pt x="18" y="78"/>
                  </a:lnTo>
                  <a:lnTo>
                    <a:pt x="42" y="90"/>
                  </a:lnTo>
                  <a:lnTo>
                    <a:pt x="54" y="96"/>
                  </a:lnTo>
                  <a:lnTo>
                    <a:pt x="66" y="84"/>
                  </a:lnTo>
                  <a:lnTo>
                    <a:pt x="66" y="60"/>
                  </a:lnTo>
                  <a:lnTo>
                    <a:pt x="60" y="54"/>
                  </a:lnTo>
                  <a:lnTo>
                    <a:pt x="54" y="30"/>
                  </a:lnTo>
                  <a:lnTo>
                    <a:pt x="42" y="12"/>
                  </a:lnTo>
                  <a:lnTo>
                    <a:pt x="48" y="0"/>
                  </a:lnTo>
                  <a:lnTo>
                    <a:pt x="36" y="6"/>
                  </a:lnTo>
                  <a:lnTo>
                    <a:pt x="24" y="12"/>
                  </a:lnTo>
                  <a:lnTo>
                    <a:pt x="30" y="24"/>
                  </a:lnTo>
                  <a:lnTo>
                    <a:pt x="42" y="42"/>
                  </a:lnTo>
                  <a:lnTo>
                    <a:pt x="48" y="54"/>
                  </a:lnTo>
                  <a:lnTo>
                    <a:pt x="48" y="66"/>
                  </a:lnTo>
                  <a:lnTo>
                    <a:pt x="42" y="72"/>
                  </a:lnTo>
                  <a:lnTo>
                    <a:pt x="36" y="60"/>
                  </a:lnTo>
                  <a:lnTo>
                    <a:pt x="18" y="42"/>
                  </a:lnTo>
                  <a:lnTo>
                    <a:pt x="18" y="18"/>
                  </a:lnTo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18" name="Freeform 36"/>
            <p:cNvSpPr>
              <a:spLocks/>
            </p:cNvSpPr>
            <p:nvPr/>
          </p:nvSpPr>
          <p:spPr bwMode="auto">
            <a:xfrm>
              <a:off x="5033" y="3548"/>
              <a:ext cx="117" cy="98"/>
            </a:xfrm>
            <a:custGeom>
              <a:avLst/>
              <a:gdLst>
                <a:gd name="T0" fmla="*/ 228 w 62"/>
                <a:gd name="T1" fmla="*/ 89 h 52"/>
                <a:gd name="T2" fmla="*/ 204 w 62"/>
                <a:gd name="T3" fmla="*/ 228 h 52"/>
                <a:gd name="T4" fmla="*/ 75 w 62"/>
                <a:gd name="T5" fmla="*/ 401 h 52"/>
                <a:gd name="T6" fmla="*/ 0 w 62"/>
                <a:gd name="T7" fmla="*/ 482 h 52"/>
                <a:gd name="T8" fmla="*/ 189 w 62"/>
                <a:gd name="T9" fmla="*/ 554 h 52"/>
                <a:gd name="T10" fmla="*/ 385 w 62"/>
                <a:gd name="T11" fmla="*/ 658 h 52"/>
                <a:gd name="T12" fmla="*/ 613 w 62"/>
                <a:gd name="T13" fmla="*/ 629 h 52"/>
                <a:gd name="T14" fmla="*/ 711 w 62"/>
                <a:gd name="T15" fmla="*/ 515 h 52"/>
                <a:gd name="T16" fmla="*/ 787 w 62"/>
                <a:gd name="T17" fmla="*/ 401 h 52"/>
                <a:gd name="T18" fmla="*/ 727 w 62"/>
                <a:gd name="T19" fmla="*/ 256 h 52"/>
                <a:gd name="T20" fmla="*/ 619 w 62"/>
                <a:gd name="T21" fmla="*/ 256 h 52"/>
                <a:gd name="T22" fmla="*/ 583 w 62"/>
                <a:gd name="T23" fmla="*/ 369 h 52"/>
                <a:gd name="T24" fmla="*/ 498 w 62"/>
                <a:gd name="T25" fmla="*/ 266 h 52"/>
                <a:gd name="T26" fmla="*/ 530 w 62"/>
                <a:gd name="T27" fmla="*/ 141 h 52"/>
                <a:gd name="T28" fmla="*/ 457 w 62"/>
                <a:gd name="T29" fmla="*/ 0 h 52"/>
                <a:gd name="T30" fmla="*/ 328 w 62"/>
                <a:gd name="T31" fmla="*/ 28 h 52"/>
                <a:gd name="T32" fmla="*/ 228 w 62"/>
                <a:gd name="T33" fmla="*/ 89 h 5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2"/>
                <a:gd name="T52" fmla="*/ 0 h 52"/>
                <a:gd name="T53" fmla="*/ 62 w 62"/>
                <a:gd name="T54" fmla="*/ 52 h 5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2" h="52">
                  <a:moveTo>
                    <a:pt x="18" y="7"/>
                  </a:moveTo>
                  <a:lnTo>
                    <a:pt x="16" y="18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15" y="44"/>
                  </a:lnTo>
                  <a:lnTo>
                    <a:pt x="30" y="52"/>
                  </a:lnTo>
                  <a:lnTo>
                    <a:pt x="48" y="50"/>
                  </a:lnTo>
                  <a:lnTo>
                    <a:pt x="56" y="41"/>
                  </a:lnTo>
                  <a:lnTo>
                    <a:pt x="62" y="32"/>
                  </a:lnTo>
                  <a:lnTo>
                    <a:pt x="57" y="20"/>
                  </a:lnTo>
                  <a:lnTo>
                    <a:pt x="49" y="20"/>
                  </a:lnTo>
                  <a:lnTo>
                    <a:pt x="46" y="29"/>
                  </a:lnTo>
                  <a:lnTo>
                    <a:pt x="39" y="21"/>
                  </a:lnTo>
                  <a:lnTo>
                    <a:pt x="42" y="11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18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19" name="Freeform 37"/>
            <p:cNvSpPr>
              <a:spLocks/>
            </p:cNvSpPr>
            <p:nvPr/>
          </p:nvSpPr>
          <p:spPr bwMode="auto">
            <a:xfrm>
              <a:off x="4985" y="3669"/>
              <a:ext cx="102" cy="132"/>
            </a:xfrm>
            <a:custGeom>
              <a:avLst/>
              <a:gdLst>
                <a:gd name="T0" fmla="*/ 289 w 54"/>
                <a:gd name="T1" fmla="*/ 0 h 70"/>
                <a:gd name="T2" fmla="*/ 599 w 54"/>
                <a:gd name="T3" fmla="*/ 128 h 70"/>
                <a:gd name="T4" fmla="*/ 689 w 54"/>
                <a:gd name="T5" fmla="*/ 266 h 70"/>
                <a:gd name="T6" fmla="*/ 674 w 54"/>
                <a:gd name="T7" fmla="*/ 483 h 70"/>
                <a:gd name="T8" fmla="*/ 614 w 54"/>
                <a:gd name="T9" fmla="*/ 630 h 70"/>
                <a:gd name="T10" fmla="*/ 470 w 54"/>
                <a:gd name="T11" fmla="*/ 558 h 70"/>
                <a:gd name="T12" fmla="*/ 446 w 54"/>
                <a:gd name="T13" fmla="*/ 658 h 70"/>
                <a:gd name="T14" fmla="*/ 433 w 54"/>
                <a:gd name="T15" fmla="*/ 824 h 70"/>
                <a:gd name="T16" fmla="*/ 242 w 54"/>
                <a:gd name="T17" fmla="*/ 886 h 70"/>
                <a:gd name="T18" fmla="*/ 0 w 54"/>
                <a:gd name="T19" fmla="*/ 454 h 70"/>
                <a:gd name="T20" fmla="*/ 113 w 54"/>
                <a:gd name="T21" fmla="*/ 370 h 70"/>
                <a:gd name="T22" fmla="*/ 204 w 54"/>
                <a:gd name="T23" fmla="*/ 402 h 70"/>
                <a:gd name="T24" fmla="*/ 153 w 54"/>
                <a:gd name="T25" fmla="*/ 189 h 70"/>
                <a:gd name="T26" fmla="*/ 289 w 54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"/>
                <a:gd name="T43" fmla="*/ 0 h 70"/>
                <a:gd name="T44" fmla="*/ 54 w 54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" h="70">
                  <a:moveTo>
                    <a:pt x="23" y="0"/>
                  </a:moveTo>
                  <a:lnTo>
                    <a:pt x="47" y="10"/>
                  </a:lnTo>
                  <a:lnTo>
                    <a:pt x="54" y="21"/>
                  </a:lnTo>
                  <a:lnTo>
                    <a:pt x="53" y="38"/>
                  </a:lnTo>
                  <a:lnTo>
                    <a:pt x="48" y="50"/>
                  </a:lnTo>
                  <a:lnTo>
                    <a:pt x="37" y="44"/>
                  </a:lnTo>
                  <a:lnTo>
                    <a:pt x="35" y="52"/>
                  </a:lnTo>
                  <a:lnTo>
                    <a:pt x="34" y="65"/>
                  </a:lnTo>
                  <a:lnTo>
                    <a:pt x="19" y="70"/>
                  </a:lnTo>
                  <a:lnTo>
                    <a:pt x="0" y="36"/>
                  </a:lnTo>
                  <a:lnTo>
                    <a:pt x="9" y="29"/>
                  </a:lnTo>
                  <a:lnTo>
                    <a:pt x="16" y="32"/>
                  </a:lnTo>
                  <a:lnTo>
                    <a:pt x="12" y="1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DEB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420" name="Group 38"/>
            <p:cNvGrpSpPr>
              <a:grpSpLocks/>
            </p:cNvGrpSpPr>
            <p:nvPr/>
          </p:nvGrpSpPr>
          <p:grpSpPr bwMode="auto">
            <a:xfrm>
              <a:off x="4985" y="3399"/>
              <a:ext cx="2108" cy="1333"/>
              <a:chOff x="4985" y="3399"/>
              <a:chExt cx="2108" cy="1333"/>
            </a:xfrm>
          </p:grpSpPr>
          <p:grpSp>
            <p:nvGrpSpPr>
              <p:cNvPr id="12421" name="Group 39"/>
              <p:cNvGrpSpPr>
                <a:grpSpLocks/>
              </p:cNvGrpSpPr>
              <p:nvPr/>
            </p:nvGrpSpPr>
            <p:grpSpPr bwMode="auto">
              <a:xfrm>
                <a:off x="5004" y="3399"/>
                <a:ext cx="2089" cy="1333"/>
                <a:chOff x="5004" y="3399"/>
                <a:chExt cx="2089" cy="1333"/>
              </a:xfrm>
            </p:grpSpPr>
            <p:sp>
              <p:nvSpPr>
                <p:cNvPr id="12425" name="Freeform 40"/>
                <p:cNvSpPr>
                  <a:spLocks/>
                </p:cNvSpPr>
                <p:nvPr/>
              </p:nvSpPr>
              <p:spPr bwMode="auto">
                <a:xfrm>
                  <a:off x="5004" y="3399"/>
                  <a:ext cx="2089" cy="1333"/>
                </a:xfrm>
                <a:custGeom>
                  <a:avLst/>
                  <a:gdLst>
                    <a:gd name="T0" fmla="*/ 14002 w 1106"/>
                    <a:gd name="T1" fmla="*/ 3231 h 706"/>
                    <a:gd name="T2" fmla="*/ 12358 w 1106"/>
                    <a:gd name="T3" fmla="*/ 3091 h 706"/>
                    <a:gd name="T4" fmla="*/ 11697 w 1106"/>
                    <a:gd name="T5" fmla="*/ 2577 h 706"/>
                    <a:gd name="T6" fmla="*/ 11380 w 1106"/>
                    <a:gd name="T7" fmla="*/ 2388 h 706"/>
                    <a:gd name="T8" fmla="*/ 11083 w 1106"/>
                    <a:gd name="T9" fmla="*/ 2449 h 706"/>
                    <a:gd name="T10" fmla="*/ 9737 w 1106"/>
                    <a:gd name="T11" fmla="*/ 2364 h 706"/>
                    <a:gd name="T12" fmla="*/ 9265 w 1106"/>
                    <a:gd name="T13" fmla="*/ 2492 h 706"/>
                    <a:gd name="T14" fmla="*/ 8551 w 1106"/>
                    <a:gd name="T15" fmla="*/ 2417 h 706"/>
                    <a:gd name="T16" fmla="*/ 8273 w 1106"/>
                    <a:gd name="T17" fmla="*/ 2377 h 706"/>
                    <a:gd name="T18" fmla="*/ 7242 w 1106"/>
                    <a:gd name="T19" fmla="*/ 2432 h 706"/>
                    <a:gd name="T20" fmla="*/ 6989 w 1106"/>
                    <a:gd name="T21" fmla="*/ 2317 h 706"/>
                    <a:gd name="T22" fmla="*/ 5916 w 1106"/>
                    <a:gd name="T23" fmla="*/ 759 h 706"/>
                    <a:gd name="T24" fmla="*/ 5600 w 1106"/>
                    <a:gd name="T25" fmla="*/ 627 h 706"/>
                    <a:gd name="T26" fmla="*/ 4452 w 1106"/>
                    <a:gd name="T27" fmla="*/ 674 h 706"/>
                    <a:gd name="T28" fmla="*/ 3577 w 1106"/>
                    <a:gd name="T29" fmla="*/ 370 h 706"/>
                    <a:gd name="T30" fmla="*/ 3003 w 1106"/>
                    <a:gd name="T31" fmla="*/ 0 h 706"/>
                    <a:gd name="T32" fmla="*/ 3489 w 1106"/>
                    <a:gd name="T33" fmla="*/ 599 h 706"/>
                    <a:gd name="T34" fmla="*/ 3351 w 1106"/>
                    <a:gd name="T35" fmla="*/ 599 h 706"/>
                    <a:gd name="T36" fmla="*/ 3003 w 1106"/>
                    <a:gd name="T37" fmla="*/ 903 h 706"/>
                    <a:gd name="T38" fmla="*/ 3039 w 1106"/>
                    <a:gd name="T39" fmla="*/ 1244 h 706"/>
                    <a:gd name="T40" fmla="*/ 2548 w 1106"/>
                    <a:gd name="T41" fmla="*/ 510 h 706"/>
                    <a:gd name="T42" fmla="*/ 2091 w 1106"/>
                    <a:gd name="T43" fmla="*/ 143 h 706"/>
                    <a:gd name="T44" fmla="*/ 2176 w 1106"/>
                    <a:gd name="T45" fmla="*/ 357 h 706"/>
                    <a:gd name="T46" fmla="*/ 1617 w 1106"/>
                    <a:gd name="T47" fmla="*/ 1031 h 706"/>
                    <a:gd name="T48" fmla="*/ 1605 w 1106"/>
                    <a:gd name="T49" fmla="*/ 1486 h 706"/>
                    <a:gd name="T50" fmla="*/ 1417 w 1106"/>
                    <a:gd name="T51" fmla="*/ 1843 h 706"/>
                    <a:gd name="T52" fmla="*/ 1045 w 1106"/>
                    <a:gd name="T53" fmla="*/ 2404 h 706"/>
                    <a:gd name="T54" fmla="*/ 0 w 1106"/>
                    <a:gd name="T55" fmla="*/ 3266 h 706"/>
                    <a:gd name="T56" fmla="*/ 689 w 1106"/>
                    <a:gd name="T57" fmla="*/ 5094 h 706"/>
                    <a:gd name="T58" fmla="*/ 1031 w 1106"/>
                    <a:gd name="T59" fmla="*/ 5183 h 706"/>
                    <a:gd name="T60" fmla="*/ 2457 w 1106"/>
                    <a:gd name="T61" fmla="*/ 6873 h 706"/>
                    <a:gd name="T62" fmla="*/ 2750 w 1106"/>
                    <a:gd name="T63" fmla="*/ 7194 h 706"/>
                    <a:gd name="T64" fmla="*/ 3464 w 1106"/>
                    <a:gd name="T65" fmla="*/ 7141 h 706"/>
                    <a:gd name="T66" fmla="*/ 4025 w 1106"/>
                    <a:gd name="T67" fmla="*/ 7511 h 706"/>
                    <a:gd name="T68" fmla="*/ 4025 w 1106"/>
                    <a:gd name="T69" fmla="*/ 7868 h 706"/>
                    <a:gd name="T70" fmla="*/ 5438 w 1106"/>
                    <a:gd name="T71" fmla="*/ 8345 h 706"/>
                    <a:gd name="T72" fmla="*/ 6072 w 1106"/>
                    <a:gd name="T73" fmla="*/ 8427 h 706"/>
                    <a:gd name="T74" fmla="*/ 7393 w 1106"/>
                    <a:gd name="T75" fmla="*/ 8527 h 706"/>
                    <a:gd name="T76" fmla="*/ 7848 w 1106"/>
                    <a:gd name="T77" fmla="*/ 8602 h 706"/>
                    <a:gd name="T78" fmla="*/ 8807 w 1106"/>
                    <a:gd name="T79" fmla="*/ 8972 h 706"/>
                    <a:gd name="T80" fmla="*/ 9180 w 1106"/>
                    <a:gd name="T81" fmla="*/ 8783 h 706"/>
                    <a:gd name="T82" fmla="*/ 9468 w 1106"/>
                    <a:gd name="T83" fmla="*/ 8132 h 706"/>
                    <a:gd name="T84" fmla="*/ 9650 w 1106"/>
                    <a:gd name="T85" fmla="*/ 7896 h 706"/>
                    <a:gd name="T86" fmla="*/ 13290 w 1106"/>
                    <a:gd name="T87" fmla="*/ 7915 h 706"/>
                    <a:gd name="T88" fmla="*/ 12729 w 1106"/>
                    <a:gd name="T89" fmla="*/ 7116 h 706"/>
                    <a:gd name="T90" fmla="*/ 12560 w 1106"/>
                    <a:gd name="T91" fmla="*/ 6542 h 706"/>
                    <a:gd name="T92" fmla="*/ 12857 w 1106"/>
                    <a:gd name="T93" fmla="*/ 5849 h 706"/>
                    <a:gd name="T94" fmla="*/ 13329 w 1106"/>
                    <a:gd name="T95" fmla="*/ 5426 h 706"/>
                    <a:gd name="T96" fmla="*/ 13443 w 1106"/>
                    <a:gd name="T97" fmla="*/ 4934 h 706"/>
                    <a:gd name="T98" fmla="*/ 13845 w 1106"/>
                    <a:gd name="T99" fmla="*/ 4411 h 706"/>
                    <a:gd name="T100" fmla="*/ 14077 w 1106"/>
                    <a:gd name="T101" fmla="*/ 3621 h 706"/>
                    <a:gd name="T102" fmla="*/ 14002 w 1106"/>
                    <a:gd name="T103" fmla="*/ 3231 h 70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6"/>
                    <a:gd name="T157" fmla="*/ 0 h 706"/>
                    <a:gd name="T158" fmla="*/ 1106 w 1106"/>
                    <a:gd name="T159" fmla="*/ 706 h 70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6" h="706">
                      <a:moveTo>
                        <a:pt x="1100" y="254"/>
                      </a:moveTo>
                      <a:lnTo>
                        <a:pt x="971" y="243"/>
                      </a:lnTo>
                      <a:lnTo>
                        <a:pt x="919" y="203"/>
                      </a:lnTo>
                      <a:lnTo>
                        <a:pt x="894" y="188"/>
                      </a:lnTo>
                      <a:lnTo>
                        <a:pt x="871" y="193"/>
                      </a:lnTo>
                      <a:lnTo>
                        <a:pt x="765" y="186"/>
                      </a:lnTo>
                      <a:lnTo>
                        <a:pt x="728" y="196"/>
                      </a:lnTo>
                      <a:lnTo>
                        <a:pt x="672" y="190"/>
                      </a:lnTo>
                      <a:lnTo>
                        <a:pt x="650" y="187"/>
                      </a:lnTo>
                      <a:lnTo>
                        <a:pt x="569" y="191"/>
                      </a:lnTo>
                      <a:lnTo>
                        <a:pt x="549" y="182"/>
                      </a:lnTo>
                      <a:lnTo>
                        <a:pt x="465" y="60"/>
                      </a:lnTo>
                      <a:lnTo>
                        <a:pt x="440" y="49"/>
                      </a:lnTo>
                      <a:lnTo>
                        <a:pt x="350" y="53"/>
                      </a:lnTo>
                      <a:lnTo>
                        <a:pt x="281" y="29"/>
                      </a:lnTo>
                      <a:lnTo>
                        <a:pt x="236" y="0"/>
                      </a:lnTo>
                      <a:lnTo>
                        <a:pt x="274" y="47"/>
                      </a:lnTo>
                      <a:lnTo>
                        <a:pt x="263" y="47"/>
                      </a:lnTo>
                      <a:lnTo>
                        <a:pt x="236" y="71"/>
                      </a:lnTo>
                      <a:lnTo>
                        <a:pt x="239" y="98"/>
                      </a:lnTo>
                      <a:lnTo>
                        <a:pt x="200" y="40"/>
                      </a:lnTo>
                      <a:lnTo>
                        <a:pt x="164" y="11"/>
                      </a:lnTo>
                      <a:lnTo>
                        <a:pt x="171" y="28"/>
                      </a:lnTo>
                      <a:lnTo>
                        <a:pt x="127" y="81"/>
                      </a:lnTo>
                      <a:lnTo>
                        <a:pt x="126" y="117"/>
                      </a:lnTo>
                      <a:lnTo>
                        <a:pt x="111" y="145"/>
                      </a:lnTo>
                      <a:lnTo>
                        <a:pt x="82" y="189"/>
                      </a:lnTo>
                      <a:lnTo>
                        <a:pt x="0" y="257"/>
                      </a:lnTo>
                      <a:lnTo>
                        <a:pt x="54" y="401"/>
                      </a:lnTo>
                      <a:lnTo>
                        <a:pt x="81" y="408"/>
                      </a:lnTo>
                      <a:lnTo>
                        <a:pt x="193" y="541"/>
                      </a:lnTo>
                      <a:lnTo>
                        <a:pt x="216" y="566"/>
                      </a:lnTo>
                      <a:lnTo>
                        <a:pt x="272" y="562"/>
                      </a:lnTo>
                      <a:lnTo>
                        <a:pt x="316" y="591"/>
                      </a:lnTo>
                      <a:lnTo>
                        <a:pt x="316" y="619"/>
                      </a:lnTo>
                      <a:lnTo>
                        <a:pt x="427" y="657"/>
                      </a:lnTo>
                      <a:lnTo>
                        <a:pt x="477" y="663"/>
                      </a:lnTo>
                      <a:lnTo>
                        <a:pt x="581" y="671"/>
                      </a:lnTo>
                      <a:lnTo>
                        <a:pt x="617" y="677"/>
                      </a:lnTo>
                      <a:lnTo>
                        <a:pt x="692" y="706"/>
                      </a:lnTo>
                      <a:lnTo>
                        <a:pt x="721" y="691"/>
                      </a:lnTo>
                      <a:lnTo>
                        <a:pt x="744" y="640"/>
                      </a:lnTo>
                      <a:lnTo>
                        <a:pt x="758" y="621"/>
                      </a:lnTo>
                      <a:lnTo>
                        <a:pt x="1044" y="623"/>
                      </a:lnTo>
                      <a:lnTo>
                        <a:pt x="1000" y="560"/>
                      </a:lnTo>
                      <a:lnTo>
                        <a:pt x="987" y="515"/>
                      </a:lnTo>
                      <a:lnTo>
                        <a:pt x="1010" y="460"/>
                      </a:lnTo>
                      <a:lnTo>
                        <a:pt x="1047" y="427"/>
                      </a:lnTo>
                      <a:lnTo>
                        <a:pt x="1056" y="388"/>
                      </a:lnTo>
                      <a:lnTo>
                        <a:pt x="1088" y="347"/>
                      </a:lnTo>
                      <a:lnTo>
                        <a:pt x="1106" y="285"/>
                      </a:lnTo>
                      <a:lnTo>
                        <a:pt x="1100" y="254"/>
                      </a:lnTo>
                      <a:close/>
                    </a:path>
                  </a:pathLst>
                </a:custGeom>
                <a:solidFill>
                  <a:srgbClr val="DEBD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26" name="Freeform 41"/>
                <p:cNvSpPr>
                  <a:spLocks/>
                </p:cNvSpPr>
                <p:nvPr/>
              </p:nvSpPr>
              <p:spPr bwMode="auto">
                <a:xfrm>
                  <a:off x="5008" y="3404"/>
                  <a:ext cx="2085" cy="1326"/>
                </a:xfrm>
                <a:custGeom>
                  <a:avLst/>
                  <a:gdLst>
                    <a:gd name="T0" fmla="*/ 13972 w 1104"/>
                    <a:gd name="T1" fmla="*/ 3207 h 702"/>
                    <a:gd name="T2" fmla="*/ 12366 w 1104"/>
                    <a:gd name="T3" fmla="*/ 3054 h 702"/>
                    <a:gd name="T4" fmla="*/ 11681 w 1104"/>
                    <a:gd name="T5" fmla="*/ 2520 h 702"/>
                    <a:gd name="T6" fmla="*/ 11371 w 1104"/>
                    <a:gd name="T7" fmla="*/ 2365 h 702"/>
                    <a:gd name="T8" fmla="*/ 11067 w 1104"/>
                    <a:gd name="T9" fmla="*/ 2448 h 702"/>
                    <a:gd name="T10" fmla="*/ 9694 w 1104"/>
                    <a:gd name="T11" fmla="*/ 2291 h 702"/>
                    <a:gd name="T12" fmla="*/ 9235 w 1104"/>
                    <a:gd name="T13" fmla="*/ 2448 h 702"/>
                    <a:gd name="T14" fmla="*/ 8550 w 1104"/>
                    <a:gd name="T15" fmla="*/ 2365 h 702"/>
                    <a:gd name="T16" fmla="*/ 8246 w 1104"/>
                    <a:gd name="T17" fmla="*/ 2365 h 702"/>
                    <a:gd name="T18" fmla="*/ 7173 w 1104"/>
                    <a:gd name="T19" fmla="*/ 2365 h 702"/>
                    <a:gd name="T20" fmla="*/ 6944 w 1104"/>
                    <a:gd name="T21" fmla="*/ 2291 h 702"/>
                    <a:gd name="T22" fmla="*/ 5881 w 1104"/>
                    <a:gd name="T23" fmla="*/ 759 h 702"/>
                    <a:gd name="T24" fmla="*/ 5571 w 1104"/>
                    <a:gd name="T25" fmla="*/ 614 h 702"/>
                    <a:gd name="T26" fmla="*/ 4427 w 1104"/>
                    <a:gd name="T27" fmla="*/ 614 h 702"/>
                    <a:gd name="T28" fmla="*/ 3509 w 1104"/>
                    <a:gd name="T29" fmla="*/ 304 h 702"/>
                    <a:gd name="T30" fmla="*/ 2978 w 1104"/>
                    <a:gd name="T31" fmla="*/ 0 h 702"/>
                    <a:gd name="T32" fmla="*/ 3435 w 1104"/>
                    <a:gd name="T33" fmla="*/ 531 h 702"/>
                    <a:gd name="T34" fmla="*/ 3280 w 1104"/>
                    <a:gd name="T35" fmla="*/ 531 h 702"/>
                    <a:gd name="T36" fmla="*/ 2978 w 1104"/>
                    <a:gd name="T37" fmla="*/ 842 h 702"/>
                    <a:gd name="T38" fmla="*/ 3054 w 1104"/>
                    <a:gd name="T39" fmla="*/ 1220 h 702"/>
                    <a:gd name="T40" fmla="*/ 2517 w 1104"/>
                    <a:gd name="T41" fmla="*/ 457 h 702"/>
                    <a:gd name="T42" fmla="*/ 2062 w 1104"/>
                    <a:gd name="T43" fmla="*/ 76 h 702"/>
                    <a:gd name="T44" fmla="*/ 2136 w 1104"/>
                    <a:gd name="T45" fmla="*/ 304 h 702"/>
                    <a:gd name="T46" fmla="*/ 1602 w 1104"/>
                    <a:gd name="T47" fmla="*/ 992 h 702"/>
                    <a:gd name="T48" fmla="*/ 1602 w 1104"/>
                    <a:gd name="T49" fmla="*/ 1449 h 702"/>
                    <a:gd name="T50" fmla="*/ 1373 w 1104"/>
                    <a:gd name="T51" fmla="*/ 1834 h 702"/>
                    <a:gd name="T52" fmla="*/ 992 w 1104"/>
                    <a:gd name="T53" fmla="*/ 2365 h 702"/>
                    <a:gd name="T54" fmla="*/ 0 w 1104"/>
                    <a:gd name="T55" fmla="*/ 3207 h 702"/>
                    <a:gd name="T56" fmla="*/ 687 w 1104"/>
                    <a:gd name="T57" fmla="*/ 5041 h 702"/>
                    <a:gd name="T58" fmla="*/ 992 w 1104"/>
                    <a:gd name="T59" fmla="*/ 5117 h 702"/>
                    <a:gd name="T60" fmla="*/ 2448 w 1104"/>
                    <a:gd name="T61" fmla="*/ 6876 h 702"/>
                    <a:gd name="T62" fmla="*/ 2750 w 1104"/>
                    <a:gd name="T63" fmla="*/ 7178 h 702"/>
                    <a:gd name="T64" fmla="*/ 3435 w 1104"/>
                    <a:gd name="T65" fmla="*/ 7104 h 702"/>
                    <a:gd name="T66" fmla="*/ 3966 w 1104"/>
                    <a:gd name="T67" fmla="*/ 7489 h 702"/>
                    <a:gd name="T68" fmla="*/ 3966 w 1104"/>
                    <a:gd name="T69" fmla="*/ 7863 h 702"/>
                    <a:gd name="T70" fmla="*/ 5422 w 1104"/>
                    <a:gd name="T71" fmla="*/ 8324 h 702"/>
                    <a:gd name="T72" fmla="*/ 6028 w 1104"/>
                    <a:gd name="T73" fmla="*/ 8402 h 702"/>
                    <a:gd name="T74" fmla="*/ 7330 w 1104"/>
                    <a:gd name="T75" fmla="*/ 8477 h 702"/>
                    <a:gd name="T76" fmla="*/ 7787 w 1104"/>
                    <a:gd name="T77" fmla="*/ 8553 h 702"/>
                    <a:gd name="T78" fmla="*/ 8778 w 1104"/>
                    <a:gd name="T79" fmla="*/ 8938 h 702"/>
                    <a:gd name="T80" fmla="*/ 9160 w 1104"/>
                    <a:gd name="T81" fmla="*/ 8781 h 702"/>
                    <a:gd name="T82" fmla="*/ 9462 w 1104"/>
                    <a:gd name="T83" fmla="*/ 8096 h 702"/>
                    <a:gd name="T84" fmla="*/ 9620 w 1104"/>
                    <a:gd name="T85" fmla="*/ 7863 h 702"/>
                    <a:gd name="T86" fmla="*/ 13282 w 1104"/>
                    <a:gd name="T87" fmla="*/ 7863 h 702"/>
                    <a:gd name="T88" fmla="*/ 12669 w 1104"/>
                    <a:gd name="T89" fmla="*/ 7104 h 702"/>
                    <a:gd name="T90" fmla="*/ 12516 w 1104"/>
                    <a:gd name="T91" fmla="*/ 6490 h 702"/>
                    <a:gd name="T92" fmla="*/ 12825 w 1104"/>
                    <a:gd name="T93" fmla="*/ 5801 h 702"/>
                    <a:gd name="T94" fmla="*/ 13282 w 1104"/>
                    <a:gd name="T95" fmla="*/ 5427 h 702"/>
                    <a:gd name="T96" fmla="*/ 13432 w 1104"/>
                    <a:gd name="T97" fmla="*/ 4885 h 702"/>
                    <a:gd name="T98" fmla="*/ 13813 w 1104"/>
                    <a:gd name="T99" fmla="*/ 4352 h 702"/>
                    <a:gd name="T100" fmla="*/ 14045 w 1104"/>
                    <a:gd name="T101" fmla="*/ 3593 h 702"/>
                    <a:gd name="T102" fmla="*/ 13972 w 1104"/>
                    <a:gd name="T103" fmla="*/ 3207 h 702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4"/>
                    <a:gd name="T157" fmla="*/ 0 h 702"/>
                    <a:gd name="T158" fmla="*/ 1104 w 1104"/>
                    <a:gd name="T159" fmla="*/ 702 h 702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4" h="702">
                      <a:moveTo>
                        <a:pt x="1098" y="252"/>
                      </a:moveTo>
                      <a:lnTo>
                        <a:pt x="972" y="240"/>
                      </a:lnTo>
                      <a:lnTo>
                        <a:pt x="918" y="198"/>
                      </a:lnTo>
                      <a:lnTo>
                        <a:pt x="894" y="186"/>
                      </a:lnTo>
                      <a:lnTo>
                        <a:pt x="870" y="192"/>
                      </a:lnTo>
                      <a:lnTo>
                        <a:pt x="762" y="180"/>
                      </a:lnTo>
                      <a:lnTo>
                        <a:pt x="726" y="192"/>
                      </a:lnTo>
                      <a:lnTo>
                        <a:pt x="672" y="186"/>
                      </a:lnTo>
                      <a:lnTo>
                        <a:pt x="648" y="186"/>
                      </a:lnTo>
                      <a:lnTo>
                        <a:pt x="564" y="186"/>
                      </a:lnTo>
                      <a:lnTo>
                        <a:pt x="546" y="180"/>
                      </a:lnTo>
                      <a:lnTo>
                        <a:pt x="462" y="60"/>
                      </a:lnTo>
                      <a:lnTo>
                        <a:pt x="438" y="48"/>
                      </a:lnTo>
                      <a:lnTo>
                        <a:pt x="348" y="48"/>
                      </a:lnTo>
                      <a:lnTo>
                        <a:pt x="276" y="24"/>
                      </a:lnTo>
                      <a:lnTo>
                        <a:pt x="234" y="0"/>
                      </a:lnTo>
                      <a:lnTo>
                        <a:pt x="270" y="42"/>
                      </a:lnTo>
                      <a:lnTo>
                        <a:pt x="258" y="42"/>
                      </a:lnTo>
                      <a:lnTo>
                        <a:pt x="234" y="66"/>
                      </a:lnTo>
                      <a:lnTo>
                        <a:pt x="240" y="96"/>
                      </a:lnTo>
                      <a:lnTo>
                        <a:pt x="198" y="36"/>
                      </a:lnTo>
                      <a:lnTo>
                        <a:pt x="162" y="6"/>
                      </a:lnTo>
                      <a:lnTo>
                        <a:pt x="168" y="24"/>
                      </a:lnTo>
                      <a:lnTo>
                        <a:pt x="126" y="78"/>
                      </a:lnTo>
                      <a:lnTo>
                        <a:pt x="126" y="114"/>
                      </a:lnTo>
                      <a:lnTo>
                        <a:pt x="108" y="144"/>
                      </a:lnTo>
                      <a:lnTo>
                        <a:pt x="78" y="186"/>
                      </a:lnTo>
                      <a:lnTo>
                        <a:pt x="0" y="252"/>
                      </a:lnTo>
                      <a:lnTo>
                        <a:pt x="54" y="396"/>
                      </a:lnTo>
                      <a:lnTo>
                        <a:pt x="78" y="402"/>
                      </a:lnTo>
                      <a:lnTo>
                        <a:pt x="192" y="540"/>
                      </a:lnTo>
                      <a:lnTo>
                        <a:pt x="216" y="564"/>
                      </a:lnTo>
                      <a:lnTo>
                        <a:pt x="270" y="558"/>
                      </a:lnTo>
                      <a:lnTo>
                        <a:pt x="312" y="588"/>
                      </a:lnTo>
                      <a:lnTo>
                        <a:pt x="312" y="618"/>
                      </a:lnTo>
                      <a:lnTo>
                        <a:pt x="426" y="654"/>
                      </a:lnTo>
                      <a:lnTo>
                        <a:pt x="474" y="660"/>
                      </a:lnTo>
                      <a:lnTo>
                        <a:pt x="576" y="666"/>
                      </a:lnTo>
                      <a:lnTo>
                        <a:pt x="612" y="672"/>
                      </a:lnTo>
                      <a:lnTo>
                        <a:pt x="690" y="702"/>
                      </a:lnTo>
                      <a:lnTo>
                        <a:pt x="720" y="690"/>
                      </a:lnTo>
                      <a:lnTo>
                        <a:pt x="744" y="636"/>
                      </a:lnTo>
                      <a:lnTo>
                        <a:pt x="756" y="618"/>
                      </a:lnTo>
                      <a:lnTo>
                        <a:pt x="1044" y="618"/>
                      </a:lnTo>
                      <a:lnTo>
                        <a:pt x="996" y="558"/>
                      </a:lnTo>
                      <a:lnTo>
                        <a:pt x="984" y="510"/>
                      </a:lnTo>
                      <a:lnTo>
                        <a:pt x="1008" y="456"/>
                      </a:lnTo>
                      <a:lnTo>
                        <a:pt x="1044" y="426"/>
                      </a:lnTo>
                      <a:lnTo>
                        <a:pt x="1056" y="384"/>
                      </a:lnTo>
                      <a:lnTo>
                        <a:pt x="1086" y="342"/>
                      </a:lnTo>
                      <a:lnTo>
                        <a:pt x="1104" y="282"/>
                      </a:lnTo>
                      <a:lnTo>
                        <a:pt x="1098" y="25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422" name="Group 42"/>
              <p:cNvGrpSpPr>
                <a:grpSpLocks/>
              </p:cNvGrpSpPr>
              <p:nvPr/>
            </p:nvGrpSpPr>
            <p:grpSpPr bwMode="auto">
              <a:xfrm>
                <a:off x="4985" y="3552"/>
                <a:ext cx="170" cy="249"/>
                <a:chOff x="4985" y="3552"/>
                <a:chExt cx="170" cy="249"/>
              </a:xfrm>
            </p:grpSpPr>
            <p:sp>
              <p:nvSpPr>
                <p:cNvPr id="12423" name="Freeform 43"/>
                <p:cNvSpPr>
                  <a:spLocks/>
                </p:cNvSpPr>
                <p:nvPr/>
              </p:nvSpPr>
              <p:spPr bwMode="auto">
                <a:xfrm>
                  <a:off x="5031" y="3552"/>
                  <a:ext cx="124" cy="90"/>
                </a:xfrm>
                <a:custGeom>
                  <a:avLst/>
                  <a:gdLst>
                    <a:gd name="T0" fmla="*/ 225 w 66"/>
                    <a:gd name="T1" fmla="*/ 73 h 48"/>
                    <a:gd name="T2" fmla="*/ 225 w 66"/>
                    <a:gd name="T3" fmla="*/ 225 h 48"/>
                    <a:gd name="T4" fmla="*/ 73 w 66"/>
                    <a:gd name="T5" fmla="*/ 369 h 48"/>
                    <a:gd name="T6" fmla="*/ 0 w 66"/>
                    <a:gd name="T7" fmla="*/ 450 h 48"/>
                    <a:gd name="T8" fmla="*/ 225 w 66"/>
                    <a:gd name="T9" fmla="*/ 521 h 48"/>
                    <a:gd name="T10" fmla="*/ 370 w 66"/>
                    <a:gd name="T11" fmla="*/ 594 h 48"/>
                    <a:gd name="T12" fmla="*/ 597 w 66"/>
                    <a:gd name="T13" fmla="*/ 594 h 48"/>
                    <a:gd name="T14" fmla="*/ 748 w 66"/>
                    <a:gd name="T15" fmla="*/ 521 h 48"/>
                    <a:gd name="T16" fmla="*/ 823 w 66"/>
                    <a:gd name="T17" fmla="*/ 369 h 48"/>
                    <a:gd name="T18" fmla="*/ 748 w 66"/>
                    <a:gd name="T19" fmla="*/ 225 h 48"/>
                    <a:gd name="T20" fmla="*/ 597 w 66"/>
                    <a:gd name="T21" fmla="*/ 225 h 48"/>
                    <a:gd name="T22" fmla="*/ 597 w 66"/>
                    <a:gd name="T23" fmla="*/ 296 h 48"/>
                    <a:gd name="T24" fmla="*/ 522 w 66"/>
                    <a:gd name="T25" fmla="*/ 225 h 48"/>
                    <a:gd name="T26" fmla="*/ 522 w 66"/>
                    <a:gd name="T27" fmla="*/ 152 h 48"/>
                    <a:gd name="T28" fmla="*/ 451 w 66"/>
                    <a:gd name="T29" fmla="*/ 0 h 48"/>
                    <a:gd name="T30" fmla="*/ 301 w 66"/>
                    <a:gd name="T31" fmla="*/ 0 h 48"/>
                    <a:gd name="T32" fmla="*/ 225 w 66"/>
                    <a:gd name="T33" fmla="*/ 73 h 48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6"/>
                    <a:gd name="T52" fmla="*/ 0 h 48"/>
                    <a:gd name="T53" fmla="*/ 66 w 66"/>
                    <a:gd name="T54" fmla="*/ 48 h 48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6" h="48">
                      <a:moveTo>
                        <a:pt x="18" y="6"/>
                      </a:moveTo>
                      <a:lnTo>
                        <a:pt x="18" y="18"/>
                      </a:lnTo>
                      <a:lnTo>
                        <a:pt x="6" y="30"/>
                      </a:lnTo>
                      <a:lnTo>
                        <a:pt x="0" y="36"/>
                      </a:lnTo>
                      <a:lnTo>
                        <a:pt x="18" y="42"/>
                      </a:lnTo>
                      <a:lnTo>
                        <a:pt x="30" y="48"/>
                      </a:lnTo>
                      <a:lnTo>
                        <a:pt x="48" y="48"/>
                      </a:lnTo>
                      <a:lnTo>
                        <a:pt x="60" y="42"/>
                      </a:lnTo>
                      <a:lnTo>
                        <a:pt x="66" y="30"/>
                      </a:lnTo>
                      <a:lnTo>
                        <a:pt x="60" y="18"/>
                      </a:lnTo>
                      <a:lnTo>
                        <a:pt x="48" y="18"/>
                      </a:lnTo>
                      <a:lnTo>
                        <a:pt x="48" y="24"/>
                      </a:lnTo>
                      <a:lnTo>
                        <a:pt x="42" y="18"/>
                      </a:lnTo>
                      <a:lnTo>
                        <a:pt x="42" y="12"/>
                      </a:lnTo>
                      <a:lnTo>
                        <a:pt x="36" y="0"/>
                      </a:lnTo>
                      <a:lnTo>
                        <a:pt x="24" y="0"/>
                      </a:lnTo>
                      <a:lnTo>
                        <a:pt x="18" y="6"/>
                      </a:lnTo>
                    </a:path>
                  </a:pathLst>
                </a:custGeom>
                <a:solidFill>
                  <a:srgbClr val="DEBD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24" name="Freeform 44"/>
                <p:cNvSpPr>
                  <a:spLocks/>
                </p:cNvSpPr>
                <p:nvPr/>
              </p:nvSpPr>
              <p:spPr bwMode="auto">
                <a:xfrm>
                  <a:off x="4985" y="3665"/>
                  <a:ext cx="102" cy="136"/>
                </a:xfrm>
                <a:custGeom>
                  <a:avLst/>
                  <a:gdLst>
                    <a:gd name="T0" fmla="*/ 304 w 54"/>
                    <a:gd name="T1" fmla="*/ 0 h 72"/>
                    <a:gd name="T2" fmla="*/ 614 w 54"/>
                    <a:gd name="T3" fmla="*/ 153 h 72"/>
                    <a:gd name="T4" fmla="*/ 689 w 54"/>
                    <a:gd name="T5" fmla="*/ 304 h 72"/>
                    <a:gd name="T6" fmla="*/ 689 w 54"/>
                    <a:gd name="T7" fmla="*/ 531 h 72"/>
                    <a:gd name="T8" fmla="*/ 614 w 54"/>
                    <a:gd name="T9" fmla="*/ 689 h 72"/>
                    <a:gd name="T10" fmla="*/ 457 w 54"/>
                    <a:gd name="T11" fmla="*/ 614 h 72"/>
                    <a:gd name="T12" fmla="*/ 457 w 54"/>
                    <a:gd name="T13" fmla="*/ 689 h 72"/>
                    <a:gd name="T14" fmla="*/ 457 w 54"/>
                    <a:gd name="T15" fmla="*/ 842 h 72"/>
                    <a:gd name="T16" fmla="*/ 229 w 54"/>
                    <a:gd name="T17" fmla="*/ 916 h 72"/>
                    <a:gd name="T18" fmla="*/ 0 w 54"/>
                    <a:gd name="T19" fmla="*/ 457 h 72"/>
                    <a:gd name="T20" fmla="*/ 76 w 54"/>
                    <a:gd name="T21" fmla="*/ 385 h 72"/>
                    <a:gd name="T22" fmla="*/ 229 w 54"/>
                    <a:gd name="T23" fmla="*/ 457 h 72"/>
                    <a:gd name="T24" fmla="*/ 153 w 54"/>
                    <a:gd name="T25" fmla="*/ 229 h 72"/>
                    <a:gd name="T26" fmla="*/ 304 w 54"/>
                    <a:gd name="T27" fmla="*/ 0 h 7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72"/>
                    <a:gd name="T44" fmla="*/ 54 w 54"/>
                    <a:gd name="T45" fmla="*/ 72 h 72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72">
                      <a:moveTo>
                        <a:pt x="24" y="0"/>
                      </a:moveTo>
                      <a:lnTo>
                        <a:pt x="48" y="12"/>
                      </a:lnTo>
                      <a:lnTo>
                        <a:pt x="54" y="24"/>
                      </a:lnTo>
                      <a:lnTo>
                        <a:pt x="54" y="42"/>
                      </a:lnTo>
                      <a:lnTo>
                        <a:pt x="48" y="54"/>
                      </a:lnTo>
                      <a:lnTo>
                        <a:pt x="36" y="48"/>
                      </a:lnTo>
                      <a:lnTo>
                        <a:pt x="36" y="54"/>
                      </a:lnTo>
                      <a:lnTo>
                        <a:pt x="36" y="66"/>
                      </a:lnTo>
                      <a:lnTo>
                        <a:pt x="18" y="72"/>
                      </a:lnTo>
                      <a:lnTo>
                        <a:pt x="0" y="36"/>
                      </a:lnTo>
                      <a:lnTo>
                        <a:pt x="6" y="30"/>
                      </a:lnTo>
                      <a:lnTo>
                        <a:pt x="18" y="36"/>
                      </a:lnTo>
                      <a:lnTo>
                        <a:pt x="12" y="18"/>
                      </a:lnTo>
                      <a:lnTo>
                        <a:pt x="24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2292" name="Line 50"/>
          <p:cNvSpPr>
            <a:spLocks noChangeShapeType="1"/>
          </p:cNvSpPr>
          <p:nvPr/>
        </p:nvSpPr>
        <p:spPr bwMode="auto">
          <a:xfrm flipV="1">
            <a:off x="1676400" y="761999"/>
            <a:ext cx="2133600" cy="12985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Rectangle 54"/>
          <p:cNvSpPr>
            <a:spLocks noChangeArrowheads="1"/>
          </p:cNvSpPr>
          <p:nvPr/>
        </p:nvSpPr>
        <p:spPr bwMode="auto">
          <a:xfrm>
            <a:off x="735023" y="2679640"/>
            <a:ext cx="4713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Year </a:t>
            </a:r>
            <a:r>
              <a:rPr lang="en-US" sz="2000" b="1" dirty="0" smtClean="0">
                <a:solidFill>
                  <a:srgbClr val="008000"/>
                </a:solidFill>
                <a:latin typeface="Bookman Old Style" pitchFamily="18" charset="0"/>
              </a:rPr>
              <a:t>2018 </a:t>
            </a:r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Litter Program Activity</a:t>
            </a:r>
            <a:endParaRPr lang="en-US" b="1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12294" name="Rectangle 55"/>
          <p:cNvSpPr>
            <a:spLocks noChangeArrowheads="1"/>
          </p:cNvSpPr>
          <p:nvPr/>
        </p:nvSpPr>
        <p:spPr bwMode="auto">
          <a:xfrm>
            <a:off x="768505" y="5115411"/>
            <a:ext cx="2905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8000"/>
                </a:solidFill>
                <a:latin typeface="Bookman Old Style" pitchFamily="18" charset="0"/>
              </a:rPr>
              <a:t>Detail on Total Pounds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06845"/>
              </p:ext>
            </p:extLst>
          </p:nvPr>
        </p:nvGraphicFramePr>
        <p:xfrm>
          <a:off x="761999" y="3120297"/>
          <a:ext cx="7010399" cy="1930767"/>
        </p:xfrm>
        <a:graphic>
          <a:graphicData uri="http://schemas.openxmlformats.org/drawingml/2006/table">
            <a:tbl>
              <a:tblPr/>
              <a:tblGrid>
                <a:gridCol w="1266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8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86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86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87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Hours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Miles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Acres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# Dumps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3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3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3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3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3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03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275006"/>
              </p:ext>
            </p:extLst>
          </p:nvPr>
        </p:nvGraphicFramePr>
        <p:xfrm>
          <a:off x="768505" y="5483829"/>
          <a:ext cx="6934198" cy="2201296"/>
        </p:xfrm>
        <a:graphic>
          <a:graphicData uri="http://schemas.openxmlformats.org/drawingml/2006/table">
            <a:tbl>
              <a:tblPr/>
              <a:tblGrid>
                <a:gridCol w="1498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8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8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8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3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Litter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Illegal Dump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Recycle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2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2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2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2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2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2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780226" y="511485"/>
            <a:ext cx="3336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en-US" b="1" dirty="0">
                <a:latin typeface="Bookman Old Style"/>
              </a:rPr>
              <a:t>Wahkiakum 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1774825" y="1060450"/>
            <a:ext cx="5719763" cy="4827588"/>
            <a:chOff x="1949" y="912"/>
            <a:chExt cx="5155" cy="6480"/>
          </a:xfrm>
        </p:grpSpPr>
        <p:sp>
          <p:nvSpPr>
            <p:cNvPr id="16412" name="Freeform 3"/>
            <p:cNvSpPr>
              <a:spLocks/>
            </p:cNvSpPr>
            <p:nvPr/>
          </p:nvSpPr>
          <p:spPr bwMode="auto">
            <a:xfrm>
              <a:off x="3418" y="5438"/>
              <a:ext cx="770" cy="589"/>
            </a:xfrm>
            <a:custGeom>
              <a:avLst/>
              <a:gdLst>
                <a:gd name="T0" fmla="*/ 5175 w 408"/>
                <a:gd name="T1" fmla="*/ 60 h 312"/>
                <a:gd name="T2" fmla="*/ 3729 w 408"/>
                <a:gd name="T3" fmla="*/ 53 h 312"/>
                <a:gd name="T4" fmla="*/ 28 w 408"/>
                <a:gd name="T5" fmla="*/ 0 h 312"/>
                <a:gd name="T6" fmla="*/ 0 w 408"/>
                <a:gd name="T7" fmla="*/ 1601 h 312"/>
                <a:gd name="T8" fmla="*/ 228 w 408"/>
                <a:gd name="T9" fmla="*/ 1461 h 312"/>
                <a:gd name="T10" fmla="*/ 228 w 408"/>
                <a:gd name="T11" fmla="*/ 1729 h 312"/>
                <a:gd name="T12" fmla="*/ 417 w 408"/>
                <a:gd name="T13" fmla="*/ 2007 h 312"/>
                <a:gd name="T14" fmla="*/ 734 w 408"/>
                <a:gd name="T15" fmla="*/ 2175 h 312"/>
                <a:gd name="T16" fmla="*/ 1417 w 408"/>
                <a:gd name="T17" fmla="*/ 2160 h 312"/>
                <a:gd name="T18" fmla="*/ 2068 w 408"/>
                <a:gd name="T19" fmla="*/ 1890 h 312"/>
                <a:gd name="T20" fmla="*/ 2333 w 408"/>
                <a:gd name="T21" fmla="*/ 1890 h 312"/>
                <a:gd name="T22" fmla="*/ 2629 w 408"/>
                <a:gd name="T23" fmla="*/ 2071 h 312"/>
                <a:gd name="T24" fmla="*/ 2891 w 408"/>
                <a:gd name="T25" fmla="*/ 2107 h 312"/>
                <a:gd name="T26" fmla="*/ 3206 w 408"/>
                <a:gd name="T27" fmla="*/ 2335 h 312"/>
                <a:gd name="T28" fmla="*/ 3312 w 408"/>
                <a:gd name="T29" fmla="*/ 2758 h 312"/>
                <a:gd name="T30" fmla="*/ 3961 w 408"/>
                <a:gd name="T31" fmla="*/ 3810 h 312"/>
                <a:gd name="T32" fmla="*/ 4577 w 408"/>
                <a:gd name="T33" fmla="*/ 3963 h 312"/>
                <a:gd name="T34" fmla="*/ 5122 w 408"/>
                <a:gd name="T35" fmla="*/ 3721 h 312"/>
                <a:gd name="T36" fmla="*/ 5175 w 408"/>
                <a:gd name="T37" fmla="*/ 60 h 3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08"/>
                <a:gd name="T58" fmla="*/ 0 h 312"/>
                <a:gd name="T59" fmla="*/ 408 w 408"/>
                <a:gd name="T60" fmla="*/ 312 h 3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08" h="312">
                  <a:moveTo>
                    <a:pt x="408" y="5"/>
                  </a:moveTo>
                  <a:lnTo>
                    <a:pt x="294" y="4"/>
                  </a:lnTo>
                  <a:lnTo>
                    <a:pt x="2" y="0"/>
                  </a:lnTo>
                  <a:lnTo>
                    <a:pt x="0" y="126"/>
                  </a:lnTo>
                  <a:lnTo>
                    <a:pt x="18" y="115"/>
                  </a:lnTo>
                  <a:lnTo>
                    <a:pt x="18" y="136"/>
                  </a:lnTo>
                  <a:lnTo>
                    <a:pt x="33" y="158"/>
                  </a:lnTo>
                  <a:lnTo>
                    <a:pt x="58" y="171"/>
                  </a:lnTo>
                  <a:lnTo>
                    <a:pt x="112" y="170"/>
                  </a:lnTo>
                  <a:lnTo>
                    <a:pt x="163" y="149"/>
                  </a:lnTo>
                  <a:lnTo>
                    <a:pt x="184" y="149"/>
                  </a:lnTo>
                  <a:lnTo>
                    <a:pt x="207" y="163"/>
                  </a:lnTo>
                  <a:lnTo>
                    <a:pt x="228" y="166"/>
                  </a:lnTo>
                  <a:lnTo>
                    <a:pt x="253" y="184"/>
                  </a:lnTo>
                  <a:lnTo>
                    <a:pt x="261" y="217"/>
                  </a:lnTo>
                  <a:lnTo>
                    <a:pt x="312" y="300"/>
                  </a:lnTo>
                  <a:lnTo>
                    <a:pt x="361" y="312"/>
                  </a:lnTo>
                  <a:lnTo>
                    <a:pt x="404" y="293"/>
                  </a:lnTo>
                  <a:lnTo>
                    <a:pt x="408" y="5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3" name="Freeform 4"/>
            <p:cNvSpPr>
              <a:spLocks/>
            </p:cNvSpPr>
            <p:nvPr/>
          </p:nvSpPr>
          <p:spPr bwMode="auto">
            <a:xfrm>
              <a:off x="3422" y="5432"/>
              <a:ext cx="770" cy="601"/>
            </a:xfrm>
            <a:custGeom>
              <a:avLst/>
              <a:gdLst>
                <a:gd name="T0" fmla="*/ 5175 w 408"/>
                <a:gd name="T1" fmla="*/ 76 h 318"/>
                <a:gd name="T2" fmla="*/ 3729 w 408"/>
                <a:gd name="T3" fmla="*/ 76 h 318"/>
                <a:gd name="T4" fmla="*/ 3729 w 408"/>
                <a:gd name="T5" fmla="*/ 76 h 318"/>
                <a:gd name="T6" fmla="*/ 0 w 408"/>
                <a:gd name="T7" fmla="*/ 0 h 318"/>
                <a:gd name="T8" fmla="*/ 0 w 408"/>
                <a:gd name="T9" fmla="*/ 1682 h 318"/>
                <a:gd name="T10" fmla="*/ 228 w 408"/>
                <a:gd name="T11" fmla="*/ 1533 h 318"/>
                <a:gd name="T12" fmla="*/ 228 w 408"/>
                <a:gd name="T13" fmla="*/ 1761 h 318"/>
                <a:gd name="T14" fmla="*/ 385 w 408"/>
                <a:gd name="T15" fmla="*/ 2064 h 318"/>
                <a:gd name="T16" fmla="*/ 687 w 408"/>
                <a:gd name="T17" fmla="*/ 2223 h 318"/>
                <a:gd name="T18" fmla="*/ 1372 w 408"/>
                <a:gd name="T19" fmla="*/ 2223 h 318"/>
                <a:gd name="T20" fmla="*/ 2059 w 408"/>
                <a:gd name="T21" fmla="*/ 1911 h 318"/>
                <a:gd name="T22" fmla="*/ 2287 w 408"/>
                <a:gd name="T23" fmla="*/ 1911 h 318"/>
                <a:gd name="T24" fmla="*/ 2589 w 408"/>
                <a:gd name="T25" fmla="*/ 2147 h 318"/>
                <a:gd name="T26" fmla="*/ 2891 w 408"/>
                <a:gd name="T27" fmla="*/ 2147 h 318"/>
                <a:gd name="T28" fmla="*/ 3199 w 408"/>
                <a:gd name="T29" fmla="*/ 2376 h 318"/>
                <a:gd name="T30" fmla="*/ 3272 w 408"/>
                <a:gd name="T31" fmla="*/ 2837 h 318"/>
                <a:gd name="T32" fmla="*/ 3961 w 408"/>
                <a:gd name="T33" fmla="*/ 3901 h 318"/>
                <a:gd name="T34" fmla="*/ 4563 w 408"/>
                <a:gd name="T35" fmla="*/ 4058 h 318"/>
                <a:gd name="T36" fmla="*/ 5101 w 408"/>
                <a:gd name="T37" fmla="*/ 3753 h 318"/>
                <a:gd name="T38" fmla="*/ 5175 w 408"/>
                <a:gd name="T39" fmla="*/ 76 h 31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08"/>
                <a:gd name="T61" fmla="*/ 0 h 318"/>
                <a:gd name="T62" fmla="*/ 408 w 408"/>
                <a:gd name="T63" fmla="*/ 318 h 31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08" h="318">
                  <a:moveTo>
                    <a:pt x="408" y="6"/>
                  </a:moveTo>
                  <a:lnTo>
                    <a:pt x="294" y="6"/>
                  </a:lnTo>
                  <a:lnTo>
                    <a:pt x="0" y="0"/>
                  </a:lnTo>
                  <a:lnTo>
                    <a:pt x="0" y="132"/>
                  </a:lnTo>
                  <a:lnTo>
                    <a:pt x="18" y="120"/>
                  </a:lnTo>
                  <a:lnTo>
                    <a:pt x="18" y="138"/>
                  </a:lnTo>
                  <a:lnTo>
                    <a:pt x="30" y="162"/>
                  </a:lnTo>
                  <a:lnTo>
                    <a:pt x="54" y="174"/>
                  </a:lnTo>
                  <a:lnTo>
                    <a:pt x="108" y="174"/>
                  </a:lnTo>
                  <a:lnTo>
                    <a:pt x="162" y="150"/>
                  </a:lnTo>
                  <a:lnTo>
                    <a:pt x="180" y="150"/>
                  </a:lnTo>
                  <a:lnTo>
                    <a:pt x="204" y="168"/>
                  </a:lnTo>
                  <a:lnTo>
                    <a:pt x="228" y="168"/>
                  </a:lnTo>
                  <a:lnTo>
                    <a:pt x="252" y="186"/>
                  </a:lnTo>
                  <a:lnTo>
                    <a:pt x="258" y="222"/>
                  </a:lnTo>
                  <a:lnTo>
                    <a:pt x="312" y="306"/>
                  </a:lnTo>
                  <a:lnTo>
                    <a:pt x="360" y="318"/>
                  </a:lnTo>
                  <a:lnTo>
                    <a:pt x="402" y="294"/>
                  </a:lnTo>
                  <a:lnTo>
                    <a:pt x="40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4" name="Freeform 5"/>
            <p:cNvSpPr>
              <a:spLocks/>
            </p:cNvSpPr>
            <p:nvPr/>
          </p:nvSpPr>
          <p:spPr bwMode="auto">
            <a:xfrm>
              <a:off x="3973" y="4524"/>
              <a:ext cx="3131" cy="952"/>
            </a:xfrm>
            <a:custGeom>
              <a:avLst/>
              <a:gdLst>
                <a:gd name="T0" fmla="*/ 11906 w 1658"/>
                <a:gd name="T1" fmla="*/ 6330 h 504"/>
                <a:gd name="T2" fmla="*/ 1462 w 1658"/>
                <a:gd name="T3" fmla="*/ 6226 h 504"/>
                <a:gd name="T4" fmla="*/ 0 w 1658"/>
                <a:gd name="T5" fmla="*/ 6214 h 504"/>
                <a:gd name="T6" fmla="*/ 113 w 1658"/>
                <a:gd name="T7" fmla="*/ 0 h 504"/>
                <a:gd name="T8" fmla="*/ 2160 w 1658"/>
                <a:gd name="T9" fmla="*/ 53 h 504"/>
                <a:gd name="T10" fmla="*/ 2147 w 1658"/>
                <a:gd name="T11" fmla="*/ 599 h 504"/>
                <a:gd name="T12" fmla="*/ 12384 w 1658"/>
                <a:gd name="T13" fmla="*/ 774 h 504"/>
                <a:gd name="T14" fmla="*/ 13024 w 1658"/>
                <a:gd name="T15" fmla="*/ 856 h 504"/>
                <a:gd name="T16" fmla="*/ 14343 w 1658"/>
                <a:gd name="T17" fmla="*/ 956 h 504"/>
                <a:gd name="T18" fmla="*/ 14803 w 1658"/>
                <a:gd name="T19" fmla="*/ 1031 h 504"/>
                <a:gd name="T20" fmla="*/ 15759 w 1658"/>
                <a:gd name="T21" fmla="*/ 1402 h 504"/>
                <a:gd name="T22" fmla="*/ 16116 w 1658"/>
                <a:gd name="T23" fmla="*/ 1205 h 504"/>
                <a:gd name="T24" fmla="*/ 16418 w 1658"/>
                <a:gd name="T25" fmla="*/ 561 h 504"/>
                <a:gd name="T26" fmla="*/ 16594 w 1658"/>
                <a:gd name="T27" fmla="*/ 317 h 504"/>
                <a:gd name="T28" fmla="*/ 20231 w 1658"/>
                <a:gd name="T29" fmla="*/ 342 h 504"/>
                <a:gd name="T30" fmla="*/ 20627 w 1658"/>
                <a:gd name="T31" fmla="*/ 992 h 504"/>
                <a:gd name="T32" fmla="*/ 21086 w 1658"/>
                <a:gd name="T33" fmla="*/ 1417 h 504"/>
                <a:gd name="T34" fmla="*/ 21026 w 1658"/>
                <a:gd name="T35" fmla="*/ 1562 h 504"/>
                <a:gd name="T36" fmla="*/ 20656 w 1658"/>
                <a:gd name="T37" fmla="*/ 1791 h 504"/>
                <a:gd name="T38" fmla="*/ 20627 w 1658"/>
                <a:gd name="T39" fmla="*/ 2008 h 504"/>
                <a:gd name="T40" fmla="*/ 20869 w 1658"/>
                <a:gd name="T41" fmla="*/ 3079 h 504"/>
                <a:gd name="T42" fmla="*/ 20741 w 1658"/>
                <a:gd name="T43" fmla="*/ 3564 h 504"/>
                <a:gd name="T44" fmla="*/ 20246 w 1658"/>
                <a:gd name="T45" fmla="*/ 4063 h 504"/>
                <a:gd name="T46" fmla="*/ 20359 w 1658"/>
                <a:gd name="T47" fmla="*/ 4556 h 504"/>
                <a:gd name="T48" fmla="*/ 20427 w 1658"/>
                <a:gd name="T49" fmla="*/ 4898 h 504"/>
                <a:gd name="T50" fmla="*/ 20869 w 1658"/>
                <a:gd name="T51" fmla="*/ 5474 h 504"/>
                <a:gd name="T52" fmla="*/ 20944 w 1658"/>
                <a:gd name="T53" fmla="*/ 6044 h 504"/>
                <a:gd name="T54" fmla="*/ 20829 w 1658"/>
                <a:gd name="T55" fmla="*/ 6415 h 504"/>
                <a:gd name="T56" fmla="*/ 19585 w 1658"/>
                <a:gd name="T57" fmla="*/ 6401 h 504"/>
                <a:gd name="T58" fmla="*/ 11906 w 1658"/>
                <a:gd name="T59" fmla="*/ 6330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8"/>
                <a:gd name="T91" fmla="*/ 0 h 504"/>
                <a:gd name="T92" fmla="*/ 1658 w 1658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8" h="504">
                  <a:moveTo>
                    <a:pt x="936" y="497"/>
                  </a:moveTo>
                  <a:lnTo>
                    <a:pt x="115" y="489"/>
                  </a:lnTo>
                  <a:lnTo>
                    <a:pt x="0" y="488"/>
                  </a:lnTo>
                  <a:lnTo>
                    <a:pt x="9" y="0"/>
                  </a:lnTo>
                  <a:lnTo>
                    <a:pt x="170" y="4"/>
                  </a:lnTo>
                  <a:lnTo>
                    <a:pt x="169" y="47"/>
                  </a:lnTo>
                  <a:lnTo>
                    <a:pt x="974" y="61"/>
                  </a:lnTo>
                  <a:lnTo>
                    <a:pt x="1024" y="67"/>
                  </a:lnTo>
                  <a:lnTo>
                    <a:pt x="1128" y="75"/>
                  </a:lnTo>
                  <a:lnTo>
                    <a:pt x="1164" y="81"/>
                  </a:lnTo>
                  <a:lnTo>
                    <a:pt x="1239" y="110"/>
                  </a:lnTo>
                  <a:lnTo>
                    <a:pt x="1267" y="95"/>
                  </a:lnTo>
                  <a:lnTo>
                    <a:pt x="1291" y="44"/>
                  </a:lnTo>
                  <a:lnTo>
                    <a:pt x="1305" y="25"/>
                  </a:lnTo>
                  <a:lnTo>
                    <a:pt x="1591" y="27"/>
                  </a:lnTo>
                  <a:lnTo>
                    <a:pt x="1622" y="78"/>
                  </a:lnTo>
                  <a:lnTo>
                    <a:pt x="1658" y="111"/>
                  </a:lnTo>
                  <a:lnTo>
                    <a:pt x="1653" y="123"/>
                  </a:lnTo>
                  <a:lnTo>
                    <a:pt x="1624" y="141"/>
                  </a:lnTo>
                  <a:lnTo>
                    <a:pt x="1622" y="158"/>
                  </a:lnTo>
                  <a:lnTo>
                    <a:pt x="1641" y="242"/>
                  </a:lnTo>
                  <a:lnTo>
                    <a:pt x="1631" y="280"/>
                  </a:lnTo>
                  <a:lnTo>
                    <a:pt x="1592" y="319"/>
                  </a:lnTo>
                  <a:lnTo>
                    <a:pt x="1601" y="358"/>
                  </a:lnTo>
                  <a:lnTo>
                    <a:pt x="1606" y="385"/>
                  </a:lnTo>
                  <a:lnTo>
                    <a:pt x="1641" y="430"/>
                  </a:lnTo>
                  <a:lnTo>
                    <a:pt x="1647" y="475"/>
                  </a:lnTo>
                  <a:lnTo>
                    <a:pt x="1638" y="504"/>
                  </a:lnTo>
                  <a:lnTo>
                    <a:pt x="1540" y="503"/>
                  </a:lnTo>
                  <a:lnTo>
                    <a:pt x="936" y="497"/>
                  </a:lnTo>
                  <a:close/>
                </a:path>
              </a:pathLst>
            </a:custGeom>
            <a:solidFill>
              <a:srgbClr val="FFD3B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5" name="Freeform 6"/>
            <p:cNvSpPr>
              <a:spLocks/>
            </p:cNvSpPr>
            <p:nvPr/>
          </p:nvSpPr>
          <p:spPr bwMode="auto">
            <a:xfrm>
              <a:off x="3977" y="4526"/>
              <a:ext cx="3127" cy="951"/>
            </a:xfrm>
            <a:custGeom>
              <a:avLst/>
              <a:gdLst>
                <a:gd name="T0" fmla="*/ 11898 w 1656"/>
                <a:gd name="T1" fmla="*/ 6315 h 504"/>
                <a:gd name="T2" fmla="*/ 1448 w 1656"/>
                <a:gd name="T3" fmla="*/ 6159 h 504"/>
                <a:gd name="T4" fmla="*/ 0 w 1656"/>
                <a:gd name="T5" fmla="*/ 6159 h 504"/>
                <a:gd name="T6" fmla="*/ 76 w 1656"/>
                <a:gd name="T7" fmla="*/ 0 h 504"/>
                <a:gd name="T8" fmla="*/ 2136 w 1656"/>
                <a:gd name="T9" fmla="*/ 0 h 504"/>
                <a:gd name="T10" fmla="*/ 2136 w 1656"/>
                <a:gd name="T11" fmla="*/ 613 h 504"/>
                <a:gd name="T12" fmla="*/ 12355 w 1656"/>
                <a:gd name="T13" fmla="*/ 759 h 504"/>
                <a:gd name="T14" fmla="*/ 12969 w 1656"/>
                <a:gd name="T15" fmla="*/ 840 h 504"/>
                <a:gd name="T16" fmla="*/ 14342 w 1656"/>
                <a:gd name="T17" fmla="*/ 915 h 504"/>
                <a:gd name="T18" fmla="*/ 14797 w 1656"/>
                <a:gd name="T19" fmla="*/ 987 h 504"/>
                <a:gd name="T20" fmla="*/ 15714 w 1656"/>
                <a:gd name="T21" fmla="*/ 1370 h 504"/>
                <a:gd name="T22" fmla="*/ 16100 w 1656"/>
                <a:gd name="T23" fmla="*/ 1217 h 504"/>
                <a:gd name="T24" fmla="*/ 16402 w 1656"/>
                <a:gd name="T25" fmla="*/ 530 h 504"/>
                <a:gd name="T26" fmla="*/ 16555 w 1656"/>
                <a:gd name="T27" fmla="*/ 302 h 504"/>
                <a:gd name="T28" fmla="*/ 20214 w 1656"/>
                <a:gd name="T29" fmla="*/ 302 h 504"/>
                <a:gd name="T30" fmla="*/ 20596 w 1656"/>
                <a:gd name="T31" fmla="*/ 987 h 504"/>
                <a:gd name="T32" fmla="*/ 21054 w 1656"/>
                <a:gd name="T33" fmla="*/ 1370 h 504"/>
                <a:gd name="T34" fmla="*/ 20981 w 1656"/>
                <a:gd name="T35" fmla="*/ 1517 h 504"/>
                <a:gd name="T36" fmla="*/ 20596 w 1656"/>
                <a:gd name="T37" fmla="*/ 1747 h 504"/>
                <a:gd name="T38" fmla="*/ 20596 w 1656"/>
                <a:gd name="T39" fmla="*/ 1976 h 504"/>
                <a:gd name="T40" fmla="*/ 20824 w 1656"/>
                <a:gd name="T41" fmla="*/ 3044 h 504"/>
                <a:gd name="T42" fmla="*/ 20752 w 1656"/>
                <a:gd name="T43" fmla="*/ 3500 h 504"/>
                <a:gd name="T44" fmla="*/ 20214 w 1656"/>
                <a:gd name="T45" fmla="*/ 4030 h 504"/>
                <a:gd name="T46" fmla="*/ 20367 w 1656"/>
                <a:gd name="T47" fmla="*/ 4487 h 504"/>
                <a:gd name="T48" fmla="*/ 20367 w 1656"/>
                <a:gd name="T49" fmla="*/ 4870 h 504"/>
                <a:gd name="T50" fmla="*/ 20824 w 1656"/>
                <a:gd name="T51" fmla="*/ 5400 h 504"/>
                <a:gd name="T52" fmla="*/ 20898 w 1656"/>
                <a:gd name="T53" fmla="*/ 6006 h 504"/>
                <a:gd name="T54" fmla="*/ 20824 w 1656"/>
                <a:gd name="T55" fmla="*/ 6387 h 504"/>
                <a:gd name="T56" fmla="*/ 19525 w 1656"/>
                <a:gd name="T57" fmla="*/ 6387 h 504"/>
                <a:gd name="T58" fmla="*/ 11898 w 1656"/>
                <a:gd name="T59" fmla="*/ 6315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6"/>
                <a:gd name="T91" fmla="*/ 0 h 504"/>
                <a:gd name="T92" fmla="*/ 1656 w 1656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6" h="504">
                  <a:moveTo>
                    <a:pt x="936" y="498"/>
                  </a:moveTo>
                  <a:lnTo>
                    <a:pt x="114" y="486"/>
                  </a:lnTo>
                  <a:lnTo>
                    <a:pt x="0" y="486"/>
                  </a:lnTo>
                  <a:lnTo>
                    <a:pt x="6" y="0"/>
                  </a:lnTo>
                  <a:lnTo>
                    <a:pt x="168" y="0"/>
                  </a:lnTo>
                  <a:lnTo>
                    <a:pt x="168" y="48"/>
                  </a:lnTo>
                  <a:lnTo>
                    <a:pt x="972" y="60"/>
                  </a:lnTo>
                  <a:lnTo>
                    <a:pt x="1020" y="66"/>
                  </a:lnTo>
                  <a:lnTo>
                    <a:pt x="1128" y="72"/>
                  </a:lnTo>
                  <a:lnTo>
                    <a:pt x="1164" y="78"/>
                  </a:lnTo>
                  <a:lnTo>
                    <a:pt x="1236" y="108"/>
                  </a:lnTo>
                  <a:lnTo>
                    <a:pt x="1266" y="96"/>
                  </a:lnTo>
                  <a:lnTo>
                    <a:pt x="1290" y="42"/>
                  </a:lnTo>
                  <a:lnTo>
                    <a:pt x="1302" y="24"/>
                  </a:lnTo>
                  <a:lnTo>
                    <a:pt x="1590" y="24"/>
                  </a:lnTo>
                  <a:lnTo>
                    <a:pt x="1620" y="78"/>
                  </a:lnTo>
                  <a:lnTo>
                    <a:pt x="1656" y="108"/>
                  </a:lnTo>
                  <a:lnTo>
                    <a:pt x="1650" y="120"/>
                  </a:lnTo>
                  <a:lnTo>
                    <a:pt x="1620" y="138"/>
                  </a:lnTo>
                  <a:lnTo>
                    <a:pt x="1620" y="156"/>
                  </a:lnTo>
                  <a:lnTo>
                    <a:pt x="1638" y="240"/>
                  </a:lnTo>
                  <a:lnTo>
                    <a:pt x="1632" y="276"/>
                  </a:lnTo>
                  <a:lnTo>
                    <a:pt x="1590" y="318"/>
                  </a:lnTo>
                  <a:lnTo>
                    <a:pt x="1602" y="354"/>
                  </a:lnTo>
                  <a:lnTo>
                    <a:pt x="1602" y="384"/>
                  </a:lnTo>
                  <a:lnTo>
                    <a:pt x="1638" y="426"/>
                  </a:lnTo>
                  <a:lnTo>
                    <a:pt x="1644" y="474"/>
                  </a:lnTo>
                  <a:lnTo>
                    <a:pt x="1638" y="504"/>
                  </a:lnTo>
                  <a:lnTo>
                    <a:pt x="1536" y="504"/>
                  </a:lnTo>
                  <a:lnTo>
                    <a:pt x="936" y="49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6" name="Freeform 7"/>
            <p:cNvSpPr>
              <a:spLocks/>
            </p:cNvSpPr>
            <p:nvPr/>
          </p:nvSpPr>
          <p:spPr bwMode="auto">
            <a:xfrm>
              <a:off x="2995" y="5194"/>
              <a:ext cx="76" cy="223"/>
            </a:xfrm>
            <a:custGeom>
              <a:avLst/>
              <a:gdLst>
                <a:gd name="T0" fmla="*/ 169 w 40"/>
                <a:gd name="T1" fmla="*/ 0 h 118"/>
                <a:gd name="T2" fmla="*/ 40 w 40"/>
                <a:gd name="T3" fmla="*/ 599 h 118"/>
                <a:gd name="T4" fmla="*/ 0 w 40"/>
                <a:gd name="T5" fmla="*/ 828 h 118"/>
                <a:gd name="T6" fmla="*/ 192 w 40"/>
                <a:gd name="T7" fmla="*/ 992 h 118"/>
                <a:gd name="T8" fmla="*/ 260 w 40"/>
                <a:gd name="T9" fmla="*/ 1121 h 118"/>
                <a:gd name="T10" fmla="*/ 245 w 40"/>
                <a:gd name="T11" fmla="*/ 1432 h 118"/>
                <a:gd name="T12" fmla="*/ 376 w 40"/>
                <a:gd name="T13" fmla="*/ 1504 h 118"/>
                <a:gd name="T14" fmla="*/ 521 w 40"/>
                <a:gd name="T15" fmla="*/ 1304 h 118"/>
                <a:gd name="T16" fmla="*/ 465 w 40"/>
                <a:gd name="T17" fmla="*/ 858 h 118"/>
                <a:gd name="T18" fmla="*/ 389 w 40"/>
                <a:gd name="T19" fmla="*/ 501 h 118"/>
                <a:gd name="T20" fmla="*/ 236 w 40"/>
                <a:gd name="T21" fmla="*/ 401 h 118"/>
                <a:gd name="T22" fmla="*/ 260 w 40"/>
                <a:gd name="T23" fmla="*/ 53 h 118"/>
                <a:gd name="T24" fmla="*/ 169 w 40"/>
                <a:gd name="T25" fmla="*/ 0 h 1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"/>
                <a:gd name="T40" fmla="*/ 0 h 118"/>
                <a:gd name="T41" fmla="*/ 40 w 40"/>
                <a:gd name="T42" fmla="*/ 118 h 11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" h="118">
                  <a:moveTo>
                    <a:pt x="13" y="0"/>
                  </a:moveTo>
                  <a:lnTo>
                    <a:pt x="3" y="47"/>
                  </a:lnTo>
                  <a:lnTo>
                    <a:pt x="0" y="65"/>
                  </a:lnTo>
                  <a:lnTo>
                    <a:pt x="15" y="78"/>
                  </a:lnTo>
                  <a:lnTo>
                    <a:pt x="20" y="88"/>
                  </a:lnTo>
                  <a:lnTo>
                    <a:pt x="19" y="112"/>
                  </a:lnTo>
                  <a:lnTo>
                    <a:pt x="29" y="118"/>
                  </a:lnTo>
                  <a:lnTo>
                    <a:pt x="40" y="102"/>
                  </a:lnTo>
                  <a:lnTo>
                    <a:pt x="36" y="67"/>
                  </a:lnTo>
                  <a:lnTo>
                    <a:pt x="30" y="39"/>
                  </a:lnTo>
                  <a:lnTo>
                    <a:pt x="18" y="31"/>
                  </a:lnTo>
                  <a:lnTo>
                    <a:pt x="20" y="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417" name="Group 8"/>
            <p:cNvGrpSpPr>
              <a:grpSpLocks/>
            </p:cNvGrpSpPr>
            <p:nvPr/>
          </p:nvGrpSpPr>
          <p:grpSpPr bwMode="auto">
            <a:xfrm>
              <a:off x="2815" y="4503"/>
              <a:ext cx="1173" cy="1344"/>
              <a:chOff x="2815" y="4503"/>
              <a:chExt cx="1173" cy="1344"/>
            </a:xfrm>
          </p:grpSpPr>
          <p:sp>
            <p:nvSpPr>
              <p:cNvPr id="16451" name="Freeform 9"/>
              <p:cNvSpPr>
                <a:spLocks/>
              </p:cNvSpPr>
              <p:nvPr/>
            </p:nvSpPr>
            <p:spPr bwMode="auto">
              <a:xfrm>
                <a:off x="2815" y="4512"/>
                <a:ext cx="1169" cy="1335"/>
              </a:xfrm>
              <a:custGeom>
                <a:avLst/>
                <a:gdLst>
                  <a:gd name="T0" fmla="*/ 7832 w 619"/>
                  <a:gd name="T1" fmla="*/ 144 h 707"/>
                  <a:gd name="T2" fmla="*/ 0 w 619"/>
                  <a:gd name="T3" fmla="*/ 0 h 707"/>
                  <a:gd name="T4" fmla="*/ 168 w 619"/>
                  <a:gd name="T5" fmla="*/ 1388 h 707"/>
                  <a:gd name="T6" fmla="*/ 788 w 619"/>
                  <a:gd name="T7" fmla="*/ 1501 h 707"/>
                  <a:gd name="T8" fmla="*/ 1333 w 619"/>
                  <a:gd name="T9" fmla="*/ 1843 h 707"/>
                  <a:gd name="T10" fmla="*/ 1388 w 619"/>
                  <a:gd name="T11" fmla="*/ 1448 h 707"/>
                  <a:gd name="T12" fmla="*/ 1601 w 619"/>
                  <a:gd name="T13" fmla="*/ 931 h 707"/>
                  <a:gd name="T14" fmla="*/ 1758 w 619"/>
                  <a:gd name="T15" fmla="*/ 1220 h 707"/>
                  <a:gd name="T16" fmla="*/ 2304 w 619"/>
                  <a:gd name="T17" fmla="*/ 1577 h 707"/>
                  <a:gd name="T18" fmla="*/ 2336 w 619"/>
                  <a:gd name="T19" fmla="*/ 1220 h 707"/>
                  <a:gd name="T20" fmla="*/ 2621 w 619"/>
                  <a:gd name="T21" fmla="*/ 931 h 707"/>
                  <a:gd name="T22" fmla="*/ 3167 w 619"/>
                  <a:gd name="T23" fmla="*/ 1871 h 707"/>
                  <a:gd name="T24" fmla="*/ 2160 w 619"/>
                  <a:gd name="T25" fmla="*/ 1918 h 707"/>
                  <a:gd name="T26" fmla="*/ 1758 w 619"/>
                  <a:gd name="T27" fmla="*/ 2377 h 707"/>
                  <a:gd name="T28" fmla="*/ 2236 w 619"/>
                  <a:gd name="T29" fmla="*/ 3244 h 707"/>
                  <a:gd name="T30" fmla="*/ 1705 w 619"/>
                  <a:gd name="T31" fmla="*/ 2910 h 707"/>
                  <a:gd name="T32" fmla="*/ 2264 w 619"/>
                  <a:gd name="T33" fmla="*/ 3994 h 707"/>
                  <a:gd name="T34" fmla="*/ 1872 w 619"/>
                  <a:gd name="T35" fmla="*/ 4677 h 707"/>
                  <a:gd name="T36" fmla="*/ 1719 w 619"/>
                  <a:gd name="T37" fmla="*/ 5451 h 707"/>
                  <a:gd name="T38" fmla="*/ 2276 w 619"/>
                  <a:gd name="T39" fmla="*/ 5997 h 707"/>
                  <a:gd name="T40" fmla="*/ 1834 w 619"/>
                  <a:gd name="T41" fmla="*/ 5937 h 707"/>
                  <a:gd name="T42" fmla="*/ 1630 w 619"/>
                  <a:gd name="T43" fmla="*/ 6314 h 707"/>
                  <a:gd name="T44" fmla="*/ 1348 w 619"/>
                  <a:gd name="T45" fmla="*/ 6482 h 707"/>
                  <a:gd name="T46" fmla="*/ 1003 w 619"/>
                  <a:gd name="T47" fmla="*/ 6671 h 707"/>
                  <a:gd name="T48" fmla="*/ 714 w 619"/>
                  <a:gd name="T49" fmla="*/ 4692 h 707"/>
                  <a:gd name="T50" fmla="*/ 827 w 619"/>
                  <a:gd name="T51" fmla="*/ 3344 h 707"/>
                  <a:gd name="T52" fmla="*/ 574 w 619"/>
                  <a:gd name="T53" fmla="*/ 2645 h 707"/>
                  <a:gd name="T54" fmla="*/ 457 w 619"/>
                  <a:gd name="T55" fmla="*/ 2317 h 707"/>
                  <a:gd name="T56" fmla="*/ 432 w 619"/>
                  <a:gd name="T57" fmla="*/ 4524 h 707"/>
                  <a:gd name="T58" fmla="*/ 417 w 619"/>
                  <a:gd name="T59" fmla="*/ 7245 h 707"/>
                  <a:gd name="T60" fmla="*/ 189 w 619"/>
                  <a:gd name="T61" fmla="*/ 7816 h 707"/>
                  <a:gd name="T62" fmla="*/ 229 w 619"/>
                  <a:gd name="T63" fmla="*/ 8161 h 707"/>
                  <a:gd name="T64" fmla="*/ 585 w 619"/>
                  <a:gd name="T65" fmla="*/ 8044 h 707"/>
                  <a:gd name="T66" fmla="*/ 614 w 619"/>
                  <a:gd name="T67" fmla="*/ 7770 h 707"/>
                  <a:gd name="T68" fmla="*/ 1233 w 619"/>
                  <a:gd name="T69" fmla="*/ 7555 h 707"/>
                  <a:gd name="T70" fmla="*/ 1501 w 619"/>
                  <a:gd name="T71" fmla="*/ 8072 h 707"/>
                  <a:gd name="T72" fmla="*/ 1819 w 619"/>
                  <a:gd name="T73" fmla="*/ 8686 h 707"/>
                  <a:gd name="T74" fmla="*/ 2329 w 619"/>
                  <a:gd name="T75" fmla="*/ 8988 h 707"/>
                  <a:gd name="T76" fmla="*/ 2863 w 619"/>
                  <a:gd name="T77" fmla="*/ 8161 h 707"/>
                  <a:gd name="T78" fmla="*/ 3549 w 619"/>
                  <a:gd name="T79" fmla="*/ 8161 h 707"/>
                  <a:gd name="T80" fmla="*/ 3994 w 619"/>
                  <a:gd name="T81" fmla="*/ 7897 h 707"/>
                  <a:gd name="T82" fmla="*/ 7732 w 619"/>
                  <a:gd name="T83" fmla="*/ 6343 h 70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9"/>
                  <a:gd name="T127" fmla="*/ 0 h 707"/>
                  <a:gd name="T128" fmla="*/ 619 w 619"/>
                  <a:gd name="T129" fmla="*/ 707 h 70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9" h="707">
                    <a:moveTo>
                      <a:pt x="608" y="499"/>
                    </a:moveTo>
                    <a:lnTo>
                      <a:pt x="616" y="11"/>
                    </a:lnTo>
                    <a:lnTo>
                      <a:pt x="619" y="10"/>
                    </a:lnTo>
                    <a:lnTo>
                      <a:pt x="0" y="0"/>
                    </a:lnTo>
                    <a:lnTo>
                      <a:pt x="5" y="33"/>
                    </a:lnTo>
                    <a:lnTo>
                      <a:pt x="13" y="109"/>
                    </a:lnTo>
                    <a:lnTo>
                      <a:pt x="49" y="122"/>
                    </a:lnTo>
                    <a:lnTo>
                      <a:pt x="62" y="118"/>
                    </a:lnTo>
                    <a:lnTo>
                      <a:pt x="81" y="103"/>
                    </a:lnTo>
                    <a:lnTo>
                      <a:pt x="105" y="145"/>
                    </a:lnTo>
                    <a:lnTo>
                      <a:pt x="113" y="136"/>
                    </a:lnTo>
                    <a:lnTo>
                      <a:pt x="109" y="114"/>
                    </a:lnTo>
                    <a:lnTo>
                      <a:pt x="127" y="97"/>
                    </a:lnTo>
                    <a:lnTo>
                      <a:pt x="126" y="73"/>
                    </a:lnTo>
                    <a:lnTo>
                      <a:pt x="131" y="73"/>
                    </a:lnTo>
                    <a:lnTo>
                      <a:pt x="138" y="96"/>
                    </a:lnTo>
                    <a:lnTo>
                      <a:pt x="167" y="126"/>
                    </a:lnTo>
                    <a:lnTo>
                      <a:pt x="181" y="124"/>
                    </a:lnTo>
                    <a:lnTo>
                      <a:pt x="192" y="107"/>
                    </a:lnTo>
                    <a:lnTo>
                      <a:pt x="184" y="96"/>
                    </a:lnTo>
                    <a:lnTo>
                      <a:pt x="196" y="75"/>
                    </a:lnTo>
                    <a:lnTo>
                      <a:pt x="206" y="73"/>
                    </a:lnTo>
                    <a:lnTo>
                      <a:pt x="226" y="108"/>
                    </a:lnTo>
                    <a:lnTo>
                      <a:pt x="249" y="147"/>
                    </a:lnTo>
                    <a:lnTo>
                      <a:pt x="235" y="142"/>
                    </a:lnTo>
                    <a:lnTo>
                      <a:pt x="170" y="151"/>
                    </a:lnTo>
                    <a:lnTo>
                      <a:pt x="159" y="160"/>
                    </a:lnTo>
                    <a:lnTo>
                      <a:pt x="138" y="187"/>
                    </a:lnTo>
                    <a:lnTo>
                      <a:pt x="157" y="214"/>
                    </a:lnTo>
                    <a:lnTo>
                      <a:pt x="176" y="255"/>
                    </a:lnTo>
                    <a:lnTo>
                      <a:pt x="130" y="196"/>
                    </a:lnTo>
                    <a:lnTo>
                      <a:pt x="134" y="229"/>
                    </a:lnTo>
                    <a:lnTo>
                      <a:pt x="146" y="260"/>
                    </a:lnTo>
                    <a:lnTo>
                      <a:pt x="178" y="314"/>
                    </a:lnTo>
                    <a:lnTo>
                      <a:pt x="178" y="364"/>
                    </a:lnTo>
                    <a:lnTo>
                      <a:pt x="147" y="368"/>
                    </a:lnTo>
                    <a:lnTo>
                      <a:pt x="131" y="397"/>
                    </a:lnTo>
                    <a:lnTo>
                      <a:pt x="135" y="429"/>
                    </a:lnTo>
                    <a:lnTo>
                      <a:pt x="193" y="466"/>
                    </a:lnTo>
                    <a:lnTo>
                      <a:pt x="179" y="472"/>
                    </a:lnTo>
                    <a:lnTo>
                      <a:pt x="140" y="446"/>
                    </a:lnTo>
                    <a:lnTo>
                      <a:pt x="144" y="467"/>
                    </a:lnTo>
                    <a:lnTo>
                      <a:pt x="136" y="481"/>
                    </a:lnTo>
                    <a:lnTo>
                      <a:pt x="128" y="497"/>
                    </a:lnTo>
                    <a:lnTo>
                      <a:pt x="126" y="526"/>
                    </a:lnTo>
                    <a:lnTo>
                      <a:pt x="106" y="510"/>
                    </a:lnTo>
                    <a:lnTo>
                      <a:pt x="96" y="511"/>
                    </a:lnTo>
                    <a:lnTo>
                      <a:pt x="79" y="525"/>
                    </a:lnTo>
                    <a:lnTo>
                      <a:pt x="70" y="428"/>
                    </a:lnTo>
                    <a:lnTo>
                      <a:pt x="56" y="369"/>
                    </a:lnTo>
                    <a:lnTo>
                      <a:pt x="70" y="324"/>
                    </a:lnTo>
                    <a:lnTo>
                      <a:pt x="65" y="263"/>
                    </a:lnTo>
                    <a:lnTo>
                      <a:pt x="53" y="227"/>
                    </a:lnTo>
                    <a:lnTo>
                      <a:pt x="45" y="208"/>
                    </a:lnTo>
                    <a:lnTo>
                      <a:pt x="44" y="184"/>
                    </a:lnTo>
                    <a:lnTo>
                      <a:pt x="36" y="182"/>
                    </a:lnTo>
                    <a:lnTo>
                      <a:pt x="33" y="245"/>
                    </a:lnTo>
                    <a:lnTo>
                      <a:pt x="34" y="356"/>
                    </a:lnTo>
                    <a:lnTo>
                      <a:pt x="36" y="512"/>
                    </a:lnTo>
                    <a:lnTo>
                      <a:pt x="33" y="570"/>
                    </a:lnTo>
                    <a:lnTo>
                      <a:pt x="16" y="600"/>
                    </a:lnTo>
                    <a:lnTo>
                      <a:pt x="15" y="615"/>
                    </a:lnTo>
                    <a:lnTo>
                      <a:pt x="7" y="631"/>
                    </a:lnTo>
                    <a:lnTo>
                      <a:pt x="18" y="642"/>
                    </a:lnTo>
                    <a:lnTo>
                      <a:pt x="33" y="630"/>
                    </a:lnTo>
                    <a:lnTo>
                      <a:pt x="46" y="633"/>
                    </a:lnTo>
                    <a:lnTo>
                      <a:pt x="58" y="624"/>
                    </a:lnTo>
                    <a:lnTo>
                      <a:pt x="48" y="611"/>
                    </a:lnTo>
                    <a:lnTo>
                      <a:pt x="67" y="588"/>
                    </a:lnTo>
                    <a:lnTo>
                      <a:pt x="97" y="594"/>
                    </a:lnTo>
                    <a:lnTo>
                      <a:pt x="100" y="623"/>
                    </a:lnTo>
                    <a:lnTo>
                      <a:pt x="118" y="635"/>
                    </a:lnTo>
                    <a:lnTo>
                      <a:pt x="141" y="664"/>
                    </a:lnTo>
                    <a:lnTo>
                      <a:pt x="143" y="683"/>
                    </a:lnTo>
                    <a:lnTo>
                      <a:pt x="157" y="707"/>
                    </a:lnTo>
                    <a:lnTo>
                      <a:pt x="183" y="707"/>
                    </a:lnTo>
                    <a:lnTo>
                      <a:pt x="210" y="681"/>
                    </a:lnTo>
                    <a:lnTo>
                      <a:pt x="225" y="642"/>
                    </a:lnTo>
                    <a:lnTo>
                      <a:pt x="262" y="632"/>
                    </a:lnTo>
                    <a:lnTo>
                      <a:pt x="279" y="642"/>
                    </a:lnTo>
                    <a:lnTo>
                      <a:pt x="297" y="648"/>
                    </a:lnTo>
                    <a:lnTo>
                      <a:pt x="314" y="621"/>
                    </a:lnTo>
                    <a:lnTo>
                      <a:pt x="316" y="495"/>
                    </a:lnTo>
                    <a:lnTo>
                      <a:pt x="608" y="499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52" name="Freeform 10"/>
              <p:cNvSpPr>
                <a:spLocks/>
              </p:cNvSpPr>
              <p:nvPr/>
            </p:nvSpPr>
            <p:spPr bwMode="auto">
              <a:xfrm>
                <a:off x="2821" y="4503"/>
                <a:ext cx="1167" cy="1337"/>
              </a:xfrm>
              <a:custGeom>
                <a:avLst/>
                <a:gdLst>
                  <a:gd name="T0" fmla="*/ 7859 w 618"/>
                  <a:gd name="T1" fmla="*/ 153 h 708"/>
                  <a:gd name="T2" fmla="*/ 0 w 618"/>
                  <a:gd name="T3" fmla="*/ 0 h 708"/>
                  <a:gd name="T4" fmla="*/ 153 w 618"/>
                  <a:gd name="T5" fmla="*/ 1373 h 708"/>
                  <a:gd name="T6" fmla="*/ 842 w 618"/>
                  <a:gd name="T7" fmla="*/ 1530 h 708"/>
                  <a:gd name="T8" fmla="*/ 1373 w 618"/>
                  <a:gd name="T9" fmla="*/ 1834 h 708"/>
                  <a:gd name="T10" fmla="*/ 1373 w 618"/>
                  <a:gd name="T11" fmla="*/ 1448 h 708"/>
                  <a:gd name="T12" fmla="*/ 1601 w 618"/>
                  <a:gd name="T13" fmla="*/ 916 h 708"/>
                  <a:gd name="T14" fmla="*/ 1758 w 618"/>
                  <a:gd name="T15" fmla="*/ 1220 h 708"/>
                  <a:gd name="T16" fmla="*/ 2289 w 618"/>
                  <a:gd name="T17" fmla="*/ 1601 h 708"/>
                  <a:gd name="T18" fmla="*/ 2364 w 618"/>
                  <a:gd name="T19" fmla="*/ 1220 h 708"/>
                  <a:gd name="T20" fmla="*/ 2593 w 618"/>
                  <a:gd name="T21" fmla="*/ 916 h 708"/>
                  <a:gd name="T22" fmla="*/ 3206 w 618"/>
                  <a:gd name="T23" fmla="*/ 1834 h 708"/>
                  <a:gd name="T24" fmla="*/ 2215 w 618"/>
                  <a:gd name="T25" fmla="*/ 1904 h 708"/>
                  <a:gd name="T26" fmla="*/ 1758 w 618"/>
                  <a:gd name="T27" fmla="*/ 2364 h 708"/>
                  <a:gd name="T28" fmla="*/ 2215 w 618"/>
                  <a:gd name="T29" fmla="*/ 3207 h 708"/>
                  <a:gd name="T30" fmla="*/ 1758 w 618"/>
                  <a:gd name="T31" fmla="*/ 2902 h 708"/>
                  <a:gd name="T32" fmla="*/ 2289 w 618"/>
                  <a:gd name="T33" fmla="*/ 3966 h 708"/>
                  <a:gd name="T34" fmla="*/ 1903 w 618"/>
                  <a:gd name="T35" fmla="*/ 4653 h 708"/>
                  <a:gd name="T36" fmla="*/ 1758 w 618"/>
                  <a:gd name="T37" fmla="*/ 5414 h 708"/>
                  <a:gd name="T38" fmla="*/ 2289 w 618"/>
                  <a:gd name="T39" fmla="*/ 6026 h 708"/>
                  <a:gd name="T40" fmla="*/ 1834 w 618"/>
                  <a:gd name="T41" fmla="*/ 5952 h 708"/>
                  <a:gd name="T42" fmla="*/ 1677 w 618"/>
                  <a:gd name="T43" fmla="*/ 6330 h 708"/>
                  <a:gd name="T44" fmla="*/ 1373 w 618"/>
                  <a:gd name="T45" fmla="*/ 6487 h 708"/>
                  <a:gd name="T46" fmla="*/ 991 w 618"/>
                  <a:gd name="T47" fmla="*/ 6640 h 708"/>
                  <a:gd name="T48" fmla="*/ 759 w 618"/>
                  <a:gd name="T49" fmla="*/ 4653 h 708"/>
                  <a:gd name="T50" fmla="*/ 842 w 618"/>
                  <a:gd name="T51" fmla="*/ 3359 h 708"/>
                  <a:gd name="T52" fmla="*/ 614 w 618"/>
                  <a:gd name="T53" fmla="*/ 2674 h 708"/>
                  <a:gd name="T54" fmla="*/ 457 w 618"/>
                  <a:gd name="T55" fmla="*/ 2289 h 708"/>
                  <a:gd name="T56" fmla="*/ 457 w 618"/>
                  <a:gd name="T57" fmla="*/ 4504 h 708"/>
                  <a:gd name="T58" fmla="*/ 457 w 618"/>
                  <a:gd name="T59" fmla="*/ 7246 h 708"/>
                  <a:gd name="T60" fmla="*/ 228 w 618"/>
                  <a:gd name="T61" fmla="*/ 7784 h 708"/>
                  <a:gd name="T62" fmla="*/ 228 w 618"/>
                  <a:gd name="T63" fmla="*/ 8164 h 708"/>
                  <a:gd name="T64" fmla="*/ 614 w 618"/>
                  <a:gd name="T65" fmla="*/ 8088 h 708"/>
                  <a:gd name="T66" fmla="*/ 614 w 618"/>
                  <a:gd name="T67" fmla="*/ 7784 h 708"/>
                  <a:gd name="T68" fmla="*/ 1220 w 618"/>
                  <a:gd name="T69" fmla="*/ 7557 h 708"/>
                  <a:gd name="T70" fmla="*/ 1530 w 618"/>
                  <a:gd name="T71" fmla="*/ 8088 h 708"/>
                  <a:gd name="T72" fmla="*/ 1834 w 618"/>
                  <a:gd name="T73" fmla="*/ 8702 h 708"/>
                  <a:gd name="T74" fmla="*/ 2364 w 618"/>
                  <a:gd name="T75" fmla="*/ 9004 h 708"/>
                  <a:gd name="T76" fmla="*/ 2902 w 618"/>
                  <a:gd name="T77" fmla="*/ 8164 h 708"/>
                  <a:gd name="T78" fmla="*/ 3588 w 618"/>
                  <a:gd name="T79" fmla="*/ 8164 h 708"/>
                  <a:gd name="T80" fmla="*/ 3966 w 618"/>
                  <a:gd name="T81" fmla="*/ 7935 h 708"/>
                  <a:gd name="T82" fmla="*/ 7703 w 618"/>
                  <a:gd name="T83" fmla="*/ 6330 h 70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8"/>
                  <a:gd name="T127" fmla="*/ 0 h 708"/>
                  <a:gd name="T128" fmla="*/ 618 w 618"/>
                  <a:gd name="T129" fmla="*/ 708 h 70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8" h="708">
                    <a:moveTo>
                      <a:pt x="606" y="498"/>
                    </a:moveTo>
                    <a:lnTo>
                      <a:pt x="618" y="12"/>
                    </a:lnTo>
                    <a:lnTo>
                      <a:pt x="0" y="0"/>
                    </a:lnTo>
                    <a:lnTo>
                      <a:pt x="6" y="36"/>
                    </a:lnTo>
                    <a:lnTo>
                      <a:pt x="12" y="108"/>
                    </a:lnTo>
                    <a:lnTo>
                      <a:pt x="48" y="120"/>
                    </a:lnTo>
                    <a:lnTo>
                      <a:pt x="66" y="120"/>
                    </a:lnTo>
                    <a:lnTo>
                      <a:pt x="84" y="102"/>
                    </a:lnTo>
                    <a:lnTo>
                      <a:pt x="108" y="144"/>
                    </a:lnTo>
                    <a:lnTo>
                      <a:pt x="114" y="138"/>
                    </a:lnTo>
                    <a:lnTo>
                      <a:pt x="108" y="114"/>
                    </a:lnTo>
                    <a:lnTo>
                      <a:pt x="126" y="96"/>
                    </a:lnTo>
                    <a:lnTo>
                      <a:pt x="126" y="72"/>
                    </a:lnTo>
                    <a:lnTo>
                      <a:pt x="132" y="72"/>
                    </a:lnTo>
                    <a:lnTo>
                      <a:pt x="138" y="96"/>
                    </a:lnTo>
                    <a:lnTo>
                      <a:pt x="168" y="126"/>
                    </a:lnTo>
                    <a:lnTo>
                      <a:pt x="180" y="126"/>
                    </a:lnTo>
                    <a:lnTo>
                      <a:pt x="192" y="108"/>
                    </a:lnTo>
                    <a:lnTo>
                      <a:pt x="186" y="96"/>
                    </a:lnTo>
                    <a:lnTo>
                      <a:pt x="198" y="72"/>
                    </a:lnTo>
                    <a:lnTo>
                      <a:pt x="204" y="72"/>
                    </a:lnTo>
                    <a:lnTo>
                      <a:pt x="228" y="108"/>
                    </a:lnTo>
                    <a:lnTo>
                      <a:pt x="252" y="144"/>
                    </a:lnTo>
                    <a:lnTo>
                      <a:pt x="234" y="144"/>
                    </a:lnTo>
                    <a:lnTo>
                      <a:pt x="174" y="150"/>
                    </a:lnTo>
                    <a:lnTo>
                      <a:pt x="162" y="162"/>
                    </a:lnTo>
                    <a:lnTo>
                      <a:pt x="138" y="186"/>
                    </a:lnTo>
                    <a:lnTo>
                      <a:pt x="156" y="216"/>
                    </a:lnTo>
                    <a:lnTo>
                      <a:pt x="174" y="252"/>
                    </a:lnTo>
                    <a:lnTo>
                      <a:pt x="132" y="198"/>
                    </a:lnTo>
                    <a:lnTo>
                      <a:pt x="138" y="228"/>
                    </a:lnTo>
                    <a:lnTo>
                      <a:pt x="150" y="258"/>
                    </a:lnTo>
                    <a:lnTo>
                      <a:pt x="180" y="312"/>
                    </a:lnTo>
                    <a:lnTo>
                      <a:pt x="180" y="366"/>
                    </a:lnTo>
                    <a:lnTo>
                      <a:pt x="150" y="366"/>
                    </a:lnTo>
                    <a:lnTo>
                      <a:pt x="132" y="396"/>
                    </a:lnTo>
                    <a:lnTo>
                      <a:pt x="138" y="426"/>
                    </a:lnTo>
                    <a:lnTo>
                      <a:pt x="192" y="468"/>
                    </a:lnTo>
                    <a:lnTo>
                      <a:pt x="180" y="474"/>
                    </a:lnTo>
                    <a:lnTo>
                      <a:pt x="144" y="444"/>
                    </a:lnTo>
                    <a:lnTo>
                      <a:pt x="144" y="468"/>
                    </a:lnTo>
                    <a:lnTo>
                      <a:pt x="138" y="480"/>
                    </a:lnTo>
                    <a:lnTo>
                      <a:pt x="132" y="498"/>
                    </a:lnTo>
                    <a:lnTo>
                      <a:pt x="126" y="528"/>
                    </a:lnTo>
                    <a:lnTo>
                      <a:pt x="108" y="510"/>
                    </a:lnTo>
                    <a:lnTo>
                      <a:pt x="96" y="510"/>
                    </a:lnTo>
                    <a:lnTo>
                      <a:pt x="78" y="522"/>
                    </a:lnTo>
                    <a:lnTo>
                      <a:pt x="72" y="426"/>
                    </a:lnTo>
                    <a:lnTo>
                      <a:pt x="60" y="366"/>
                    </a:lnTo>
                    <a:lnTo>
                      <a:pt x="72" y="324"/>
                    </a:lnTo>
                    <a:lnTo>
                      <a:pt x="66" y="264"/>
                    </a:lnTo>
                    <a:lnTo>
                      <a:pt x="54" y="228"/>
                    </a:lnTo>
                    <a:lnTo>
                      <a:pt x="48" y="210"/>
                    </a:lnTo>
                    <a:lnTo>
                      <a:pt x="42" y="186"/>
                    </a:lnTo>
                    <a:lnTo>
                      <a:pt x="36" y="180"/>
                    </a:lnTo>
                    <a:lnTo>
                      <a:pt x="36" y="246"/>
                    </a:lnTo>
                    <a:lnTo>
                      <a:pt x="36" y="354"/>
                    </a:lnTo>
                    <a:lnTo>
                      <a:pt x="36" y="510"/>
                    </a:lnTo>
                    <a:lnTo>
                      <a:pt x="36" y="570"/>
                    </a:lnTo>
                    <a:lnTo>
                      <a:pt x="18" y="600"/>
                    </a:lnTo>
                    <a:lnTo>
                      <a:pt x="18" y="612"/>
                    </a:lnTo>
                    <a:lnTo>
                      <a:pt x="6" y="630"/>
                    </a:lnTo>
                    <a:lnTo>
                      <a:pt x="18" y="642"/>
                    </a:lnTo>
                    <a:lnTo>
                      <a:pt x="36" y="630"/>
                    </a:lnTo>
                    <a:lnTo>
                      <a:pt x="48" y="636"/>
                    </a:lnTo>
                    <a:lnTo>
                      <a:pt x="60" y="624"/>
                    </a:lnTo>
                    <a:lnTo>
                      <a:pt x="48" y="612"/>
                    </a:lnTo>
                    <a:lnTo>
                      <a:pt x="66" y="588"/>
                    </a:lnTo>
                    <a:lnTo>
                      <a:pt x="96" y="594"/>
                    </a:lnTo>
                    <a:lnTo>
                      <a:pt x="102" y="624"/>
                    </a:lnTo>
                    <a:lnTo>
                      <a:pt x="120" y="636"/>
                    </a:lnTo>
                    <a:lnTo>
                      <a:pt x="144" y="666"/>
                    </a:lnTo>
                    <a:lnTo>
                      <a:pt x="144" y="684"/>
                    </a:lnTo>
                    <a:lnTo>
                      <a:pt x="156" y="708"/>
                    </a:lnTo>
                    <a:lnTo>
                      <a:pt x="186" y="708"/>
                    </a:lnTo>
                    <a:lnTo>
                      <a:pt x="210" y="678"/>
                    </a:lnTo>
                    <a:lnTo>
                      <a:pt x="228" y="642"/>
                    </a:lnTo>
                    <a:lnTo>
                      <a:pt x="264" y="630"/>
                    </a:lnTo>
                    <a:lnTo>
                      <a:pt x="282" y="642"/>
                    </a:lnTo>
                    <a:lnTo>
                      <a:pt x="300" y="648"/>
                    </a:lnTo>
                    <a:lnTo>
                      <a:pt x="312" y="624"/>
                    </a:lnTo>
                    <a:lnTo>
                      <a:pt x="318" y="492"/>
                    </a:lnTo>
                    <a:lnTo>
                      <a:pt x="606" y="49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53" name="Freeform 11"/>
              <p:cNvSpPr>
                <a:spLocks/>
              </p:cNvSpPr>
              <p:nvPr/>
            </p:nvSpPr>
            <p:spPr bwMode="auto">
              <a:xfrm>
                <a:off x="2991" y="5194"/>
                <a:ext cx="80" cy="227"/>
              </a:xfrm>
              <a:custGeom>
                <a:avLst/>
                <a:gdLst>
                  <a:gd name="T0" fmla="*/ 236 w 42"/>
                  <a:gd name="T1" fmla="*/ 0 h 120"/>
                  <a:gd name="T2" fmla="*/ 76 w 42"/>
                  <a:gd name="T3" fmla="*/ 615 h 120"/>
                  <a:gd name="T4" fmla="*/ 0 w 42"/>
                  <a:gd name="T5" fmla="*/ 844 h 120"/>
                  <a:gd name="T6" fmla="*/ 236 w 42"/>
                  <a:gd name="T7" fmla="*/ 1003 h 120"/>
                  <a:gd name="T8" fmla="*/ 320 w 42"/>
                  <a:gd name="T9" fmla="*/ 1152 h 120"/>
                  <a:gd name="T10" fmla="*/ 320 w 42"/>
                  <a:gd name="T11" fmla="*/ 1464 h 120"/>
                  <a:gd name="T12" fmla="*/ 396 w 42"/>
                  <a:gd name="T13" fmla="*/ 1536 h 120"/>
                  <a:gd name="T14" fmla="*/ 552 w 42"/>
                  <a:gd name="T15" fmla="*/ 1305 h 120"/>
                  <a:gd name="T16" fmla="*/ 476 w 42"/>
                  <a:gd name="T17" fmla="*/ 844 h 120"/>
                  <a:gd name="T18" fmla="*/ 396 w 42"/>
                  <a:gd name="T19" fmla="*/ 462 h 120"/>
                  <a:gd name="T20" fmla="*/ 236 w 42"/>
                  <a:gd name="T21" fmla="*/ 386 h 120"/>
                  <a:gd name="T22" fmla="*/ 320 w 42"/>
                  <a:gd name="T23" fmla="*/ 76 h 120"/>
                  <a:gd name="T24" fmla="*/ 236 w 42"/>
                  <a:gd name="T25" fmla="*/ 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120"/>
                  <a:gd name="T41" fmla="*/ 42 w 42"/>
                  <a:gd name="T42" fmla="*/ 120 h 12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120">
                    <a:moveTo>
                      <a:pt x="18" y="0"/>
                    </a:moveTo>
                    <a:lnTo>
                      <a:pt x="6" y="48"/>
                    </a:lnTo>
                    <a:lnTo>
                      <a:pt x="0" y="66"/>
                    </a:lnTo>
                    <a:lnTo>
                      <a:pt x="18" y="78"/>
                    </a:lnTo>
                    <a:lnTo>
                      <a:pt x="24" y="90"/>
                    </a:lnTo>
                    <a:lnTo>
                      <a:pt x="24" y="114"/>
                    </a:lnTo>
                    <a:lnTo>
                      <a:pt x="30" y="120"/>
                    </a:lnTo>
                    <a:lnTo>
                      <a:pt x="42" y="102"/>
                    </a:lnTo>
                    <a:lnTo>
                      <a:pt x="36" y="66"/>
                    </a:lnTo>
                    <a:lnTo>
                      <a:pt x="30" y="36"/>
                    </a:lnTo>
                    <a:lnTo>
                      <a:pt x="18" y="30"/>
                    </a:lnTo>
                    <a:lnTo>
                      <a:pt x="24" y="6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FF99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18" name="Freeform 12"/>
            <p:cNvSpPr>
              <a:spLocks/>
            </p:cNvSpPr>
            <p:nvPr/>
          </p:nvSpPr>
          <p:spPr bwMode="auto">
            <a:xfrm>
              <a:off x="5712" y="5468"/>
              <a:ext cx="1181" cy="1888"/>
            </a:xfrm>
            <a:custGeom>
              <a:avLst/>
              <a:gdLst>
                <a:gd name="T0" fmla="*/ 176 w 625"/>
                <a:gd name="T1" fmla="*/ 0 h 1000"/>
                <a:gd name="T2" fmla="*/ 100 w 625"/>
                <a:gd name="T3" fmla="*/ 4826 h 1000"/>
                <a:gd name="T4" fmla="*/ 0 w 625"/>
                <a:gd name="T5" fmla="*/ 12708 h 1000"/>
                <a:gd name="T6" fmla="*/ 661 w 625"/>
                <a:gd name="T7" fmla="*/ 12551 h 1000"/>
                <a:gd name="T8" fmla="*/ 2882 w 625"/>
                <a:gd name="T9" fmla="*/ 11777 h 1000"/>
                <a:gd name="T10" fmla="*/ 3199 w 625"/>
                <a:gd name="T11" fmla="*/ 11536 h 1000"/>
                <a:gd name="T12" fmla="*/ 3874 w 625"/>
                <a:gd name="T13" fmla="*/ 10801 h 1000"/>
                <a:gd name="T14" fmla="*/ 4195 w 625"/>
                <a:gd name="T15" fmla="*/ 10558 h 1000"/>
                <a:gd name="T16" fmla="*/ 4588 w 625"/>
                <a:gd name="T17" fmla="*/ 10486 h 1000"/>
                <a:gd name="T18" fmla="*/ 5346 w 625"/>
                <a:gd name="T19" fmla="*/ 10762 h 1000"/>
                <a:gd name="T20" fmla="*/ 5803 w 625"/>
                <a:gd name="T21" fmla="*/ 10762 h 1000"/>
                <a:gd name="T22" fmla="*/ 6273 w 625"/>
                <a:gd name="T23" fmla="*/ 10518 h 1000"/>
                <a:gd name="T24" fmla="*/ 7381 w 625"/>
                <a:gd name="T25" fmla="*/ 10276 h 1000"/>
                <a:gd name="T26" fmla="*/ 7683 w 625"/>
                <a:gd name="T27" fmla="*/ 10329 h 1000"/>
                <a:gd name="T28" fmla="*/ 7751 w 625"/>
                <a:gd name="T29" fmla="*/ 9429 h 1000"/>
                <a:gd name="T30" fmla="*/ 7970 w 625"/>
                <a:gd name="T31" fmla="*/ 9225 h 1000"/>
                <a:gd name="T32" fmla="*/ 6752 w 625"/>
                <a:gd name="T33" fmla="*/ 9213 h 1000"/>
                <a:gd name="T34" fmla="*/ 6780 w 625"/>
                <a:gd name="T35" fmla="*/ 5396 h 1000"/>
                <a:gd name="T36" fmla="*/ 7827 w 625"/>
                <a:gd name="T37" fmla="*/ 5426 h 1000"/>
                <a:gd name="T38" fmla="*/ 7916 w 625"/>
                <a:gd name="T39" fmla="*/ 53 h 1000"/>
                <a:gd name="T40" fmla="*/ 7895 w 625"/>
                <a:gd name="T41" fmla="*/ 76 h 1000"/>
                <a:gd name="T42" fmla="*/ 176 w 625"/>
                <a:gd name="T43" fmla="*/ 0 h 10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5"/>
                <a:gd name="T67" fmla="*/ 0 h 1000"/>
                <a:gd name="T68" fmla="*/ 625 w 625"/>
                <a:gd name="T69" fmla="*/ 1000 h 10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5" h="1000">
                  <a:moveTo>
                    <a:pt x="14" y="0"/>
                  </a:moveTo>
                  <a:lnTo>
                    <a:pt x="8" y="380"/>
                  </a:lnTo>
                  <a:lnTo>
                    <a:pt x="0" y="1000"/>
                  </a:lnTo>
                  <a:lnTo>
                    <a:pt x="52" y="988"/>
                  </a:lnTo>
                  <a:lnTo>
                    <a:pt x="226" y="927"/>
                  </a:lnTo>
                  <a:lnTo>
                    <a:pt x="251" y="908"/>
                  </a:lnTo>
                  <a:lnTo>
                    <a:pt x="304" y="850"/>
                  </a:lnTo>
                  <a:lnTo>
                    <a:pt x="329" y="831"/>
                  </a:lnTo>
                  <a:lnTo>
                    <a:pt x="360" y="825"/>
                  </a:lnTo>
                  <a:lnTo>
                    <a:pt x="419" y="847"/>
                  </a:lnTo>
                  <a:lnTo>
                    <a:pt x="455" y="847"/>
                  </a:lnTo>
                  <a:lnTo>
                    <a:pt x="492" y="828"/>
                  </a:lnTo>
                  <a:lnTo>
                    <a:pt x="579" y="809"/>
                  </a:lnTo>
                  <a:lnTo>
                    <a:pt x="603" y="813"/>
                  </a:lnTo>
                  <a:lnTo>
                    <a:pt x="608" y="742"/>
                  </a:lnTo>
                  <a:lnTo>
                    <a:pt x="625" y="726"/>
                  </a:lnTo>
                  <a:lnTo>
                    <a:pt x="530" y="725"/>
                  </a:lnTo>
                  <a:lnTo>
                    <a:pt x="532" y="425"/>
                  </a:lnTo>
                  <a:lnTo>
                    <a:pt x="614" y="427"/>
                  </a:lnTo>
                  <a:lnTo>
                    <a:pt x="621" y="4"/>
                  </a:lnTo>
                  <a:lnTo>
                    <a:pt x="619" y="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2B05C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9" name="Freeform 13"/>
            <p:cNvSpPr>
              <a:spLocks/>
            </p:cNvSpPr>
            <p:nvPr/>
          </p:nvSpPr>
          <p:spPr bwMode="auto">
            <a:xfrm>
              <a:off x="5710" y="5466"/>
              <a:ext cx="1179" cy="1892"/>
            </a:xfrm>
            <a:custGeom>
              <a:avLst/>
              <a:gdLst>
                <a:gd name="T0" fmla="*/ 153 w 624"/>
                <a:gd name="T1" fmla="*/ 0 h 1002"/>
                <a:gd name="T2" fmla="*/ 153 w 624"/>
                <a:gd name="T3" fmla="*/ 4806 h 1002"/>
                <a:gd name="T4" fmla="*/ 0 w 624"/>
                <a:gd name="T5" fmla="*/ 12740 h 1002"/>
                <a:gd name="T6" fmla="*/ 690 w 624"/>
                <a:gd name="T7" fmla="*/ 12583 h 1002"/>
                <a:gd name="T8" fmla="*/ 2906 w 624"/>
                <a:gd name="T9" fmla="*/ 11822 h 1002"/>
                <a:gd name="T10" fmla="*/ 3210 w 624"/>
                <a:gd name="T11" fmla="*/ 11520 h 1002"/>
                <a:gd name="T12" fmla="*/ 3898 w 624"/>
                <a:gd name="T13" fmla="*/ 10831 h 1002"/>
                <a:gd name="T14" fmla="*/ 4210 w 624"/>
                <a:gd name="T15" fmla="*/ 10604 h 1002"/>
                <a:gd name="T16" fmla="*/ 4588 w 624"/>
                <a:gd name="T17" fmla="*/ 10521 h 1002"/>
                <a:gd name="T18" fmla="*/ 5355 w 624"/>
                <a:gd name="T19" fmla="*/ 10750 h 1002"/>
                <a:gd name="T20" fmla="*/ 5816 w 624"/>
                <a:gd name="T21" fmla="*/ 10750 h 1002"/>
                <a:gd name="T22" fmla="*/ 6273 w 624"/>
                <a:gd name="T23" fmla="*/ 10521 h 1002"/>
                <a:gd name="T24" fmla="*/ 7418 w 624"/>
                <a:gd name="T25" fmla="*/ 10293 h 1002"/>
                <a:gd name="T26" fmla="*/ 7722 w 624"/>
                <a:gd name="T27" fmla="*/ 10376 h 1002"/>
                <a:gd name="T28" fmla="*/ 7722 w 624"/>
                <a:gd name="T29" fmla="*/ 9458 h 1002"/>
                <a:gd name="T30" fmla="*/ 7954 w 624"/>
                <a:gd name="T31" fmla="*/ 9232 h 1002"/>
                <a:gd name="T32" fmla="*/ 6804 w 624"/>
                <a:gd name="T33" fmla="*/ 9232 h 1002"/>
                <a:gd name="T34" fmla="*/ 6804 w 624"/>
                <a:gd name="T35" fmla="*/ 5412 h 1002"/>
                <a:gd name="T36" fmla="*/ 7798 w 624"/>
                <a:gd name="T37" fmla="*/ 5412 h 1002"/>
                <a:gd name="T38" fmla="*/ 7954 w 624"/>
                <a:gd name="T39" fmla="*/ 76 h 1002"/>
                <a:gd name="T40" fmla="*/ 7879 w 624"/>
                <a:gd name="T41" fmla="*/ 76 h 1002"/>
                <a:gd name="T42" fmla="*/ 153 w 624"/>
                <a:gd name="T43" fmla="*/ 0 h 100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4"/>
                <a:gd name="T67" fmla="*/ 0 h 1002"/>
                <a:gd name="T68" fmla="*/ 624 w 624"/>
                <a:gd name="T69" fmla="*/ 1002 h 100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4" h="1002">
                  <a:moveTo>
                    <a:pt x="12" y="0"/>
                  </a:moveTo>
                  <a:lnTo>
                    <a:pt x="12" y="378"/>
                  </a:lnTo>
                  <a:lnTo>
                    <a:pt x="0" y="1002"/>
                  </a:lnTo>
                  <a:lnTo>
                    <a:pt x="54" y="990"/>
                  </a:lnTo>
                  <a:lnTo>
                    <a:pt x="228" y="930"/>
                  </a:lnTo>
                  <a:lnTo>
                    <a:pt x="252" y="906"/>
                  </a:lnTo>
                  <a:lnTo>
                    <a:pt x="306" y="852"/>
                  </a:lnTo>
                  <a:lnTo>
                    <a:pt x="330" y="834"/>
                  </a:lnTo>
                  <a:lnTo>
                    <a:pt x="360" y="828"/>
                  </a:lnTo>
                  <a:lnTo>
                    <a:pt x="420" y="846"/>
                  </a:lnTo>
                  <a:lnTo>
                    <a:pt x="456" y="846"/>
                  </a:lnTo>
                  <a:lnTo>
                    <a:pt x="492" y="828"/>
                  </a:lnTo>
                  <a:lnTo>
                    <a:pt x="582" y="810"/>
                  </a:lnTo>
                  <a:lnTo>
                    <a:pt x="606" y="816"/>
                  </a:lnTo>
                  <a:lnTo>
                    <a:pt x="606" y="744"/>
                  </a:lnTo>
                  <a:lnTo>
                    <a:pt x="624" y="726"/>
                  </a:lnTo>
                  <a:lnTo>
                    <a:pt x="534" y="726"/>
                  </a:lnTo>
                  <a:lnTo>
                    <a:pt x="534" y="426"/>
                  </a:lnTo>
                  <a:lnTo>
                    <a:pt x="612" y="426"/>
                  </a:lnTo>
                  <a:lnTo>
                    <a:pt x="624" y="6"/>
                  </a:lnTo>
                  <a:lnTo>
                    <a:pt x="618" y="6"/>
                  </a:lnTo>
                  <a:lnTo>
                    <a:pt x="1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0" name="Freeform 14"/>
            <p:cNvSpPr>
              <a:spLocks/>
            </p:cNvSpPr>
            <p:nvPr/>
          </p:nvSpPr>
          <p:spPr bwMode="auto">
            <a:xfrm>
              <a:off x="1949" y="912"/>
              <a:ext cx="2780" cy="1254"/>
            </a:xfrm>
            <a:custGeom>
              <a:avLst/>
              <a:gdLst>
                <a:gd name="T0" fmla="*/ 16767 w 1472"/>
                <a:gd name="T1" fmla="*/ 3549 h 664"/>
                <a:gd name="T2" fmla="*/ 16376 w 1472"/>
                <a:gd name="T3" fmla="*/ 3966 h 664"/>
                <a:gd name="T4" fmla="*/ 17299 w 1472"/>
                <a:gd name="T5" fmla="*/ 4540 h 664"/>
                <a:gd name="T6" fmla="*/ 17496 w 1472"/>
                <a:gd name="T7" fmla="*/ 5624 h 664"/>
                <a:gd name="T8" fmla="*/ 17505 w 1472"/>
                <a:gd name="T9" fmla="*/ 5050 h 664"/>
                <a:gd name="T10" fmla="*/ 18725 w 1472"/>
                <a:gd name="T11" fmla="*/ 4965 h 664"/>
                <a:gd name="T12" fmla="*/ 18384 w 1472"/>
                <a:gd name="T13" fmla="*/ 5456 h 664"/>
                <a:gd name="T14" fmla="*/ 1373 w 1472"/>
                <a:gd name="T15" fmla="*/ 8143 h 664"/>
                <a:gd name="T16" fmla="*/ 659 w 1472"/>
                <a:gd name="T17" fmla="*/ 6859 h 664"/>
                <a:gd name="T18" fmla="*/ 357 w 1472"/>
                <a:gd name="T19" fmla="*/ 5671 h 664"/>
                <a:gd name="T20" fmla="*/ 0 w 1472"/>
                <a:gd name="T21" fmla="*/ 3564 h 664"/>
                <a:gd name="T22" fmla="*/ 514 w 1472"/>
                <a:gd name="T23" fmla="*/ 3078 h 664"/>
                <a:gd name="T24" fmla="*/ 714 w 1472"/>
                <a:gd name="T25" fmla="*/ 2032 h 664"/>
                <a:gd name="T26" fmla="*/ 1031 w 1472"/>
                <a:gd name="T27" fmla="*/ 1333 h 664"/>
                <a:gd name="T28" fmla="*/ 878 w 1472"/>
                <a:gd name="T29" fmla="*/ 903 h 664"/>
                <a:gd name="T30" fmla="*/ 272 w 1472"/>
                <a:gd name="T31" fmla="*/ 788 h 664"/>
                <a:gd name="T32" fmla="*/ 204 w 1472"/>
                <a:gd name="T33" fmla="*/ 153 h 664"/>
                <a:gd name="T34" fmla="*/ 1003 w 1472"/>
                <a:gd name="T35" fmla="*/ 153 h 664"/>
                <a:gd name="T36" fmla="*/ 1260 w 1472"/>
                <a:gd name="T37" fmla="*/ 89 h 664"/>
                <a:gd name="T38" fmla="*/ 2289 w 1472"/>
                <a:gd name="T39" fmla="*/ 432 h 664"/>
                <a:gd name="T40" fmla="*/ 2865 w 1472"/>
                <a:gd name="T41" fmla="*/ 878 h 664"/>
                <a:gd name="T42" fmla="*/ 4123 w 1472"/>
                <a:gd name="T43" fmla="*/ 1677 h 664"/>
                <a:gd name="T44" fmla="*/ 4882 w 1472"/>
                <a:gd name="T45" fmla="*/ 2147 h 664"/>
                <a:gd name="T46" fmla="*/ 6542 w 1472"/>
                <a:gd name="T47" fmla="*/ 2821 h 664"/>
                <a:gd name="T48" fmla="*/ 8043 w 1472"/>
                <a:gd name="T49" fmla="*/ 3737 h 664"/>
                <a:gd name="T50" fmla="*/ 10051 w 1472"/>
                <a:gd name="T51" fmla="*/ 3664 h 664"/>
                <a:gd name="T52" fmla="*/ 10251 w 1472"/>
                <a:gd name="T53" fmla="*/ 3894 h 664"/>
                <a:gd name="T54" fmla="*/ 11182 w 1472"/>
                <a:gd name="T55" fmla="*/ 3724 h 664"/>
                <a:gd name="T56" fmla="*/ 11637 w 1472"/>
                <a:gd name="T57" fmla="*/ 4276 h 664"/>
                <a:gd name="T58" fmla="*/ 12174 w 1472"/>
                <a:gd name="T59" fmla="*/ 3955 h 664"/>
                <a:gd name="T60" fmla="*/ 12757 w 1472"/>
                <a:gd name="T61" fmla="*/ 4009 h 664"/>
                <a:gd name="T62" fmla="*/ 13942 w 1472"/>
                <a:gd name="T63" fmla="*/ 3981 h 664"/>
                <a:gd name="T64" fmla="*/ 13526 w 1472"/>
                <a:gd name="T65" fmla="*/ 4070 h 664"/>
                <a:gd name="T66" fmla="*/ 13775 w 1472"/>
                <a:gd name="T67" fmla="*/ 4412 h 664"/>
                <a:gd name="T68" fmla="*/ 15345 w 1472"/>
                <a:gd name="T69" fmla="*/ 4693 h 664"/>
                <a:gd name="T70" fmla="*/ 15979 w 1472"/>
                <a:gd name="T71" fmla="*/ 4049 h 66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2"/>
                <a:gd name="T109" fmla="*/ 0 h 664"/>
                <a:gd name="T110" fmla="*/ 1472 w 1472"/>
                <a:gd name="T111" fmla="*/ 664 h 66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2" h="664">
                  <a:moveTo>
                    <a:pt x="1256" y="318"/>
                  </a:moveTo>
                  <a:lnTo>
                    <a:pt x="1318" y="279"/>
                  </a:lnTo>
                  <a:lnTo>
                    <a:pt x="1322" y="287"/>
                  </a:lnTo>
                  <a:lnTo>
                    <a:pt x="1287" y="312"/>
                  </a:lnTo>
                  <a:lnTo>
                    <a:pt x="1327" y="320"/>
                  </a:lnTo>
                  <a:lnTo>
                    <a:pt x="1360" y="357"/>
                  </a:lnTo>
                  <a:lnTo>
                    <a:pt x="1354" y="388"/>
                  </a:lnTo>
                  <a:lnTo>
                    <a:pt x="1375" y="442"/>
                  </a:lnTo>
                  <a:lnTo>
                    <a:pt x="1384" y="433"/>
                  </a:lnTo>
                  <a:lnTo>
                    <a:pt x="1376" y="397"/>
                  </a:lnTo>
                  <a:lnTo>
                    <a:pt x="1384" y="385"/>
                  </a:lnTo>
                  <a:lnTo>
                    <a:pt x="1472" y="390"/>
                  </a:lnTo>
                  <a:lnTo>
                    <a:pt x="1468" y="421"/>
                  </a:lnTo>
                  <a:lnTo>
                    <a:pt x="1445" y="429"/>
                  </a:lnTo>
                  <a:lnTo>
                    <a:pt x="1444" y="664"/>
                  </a:lnTo>
                  <a:lnTo>
                    <a:pt x="108" y="640"/>
                  </a:lnTo>
                  <a:lnTo>
                    <a:pt x="92" y="649"/>
                  </a:lnTo>
                  <a:lnTo>
                    <a:pt x="52" y="539"/>
                  </a:lnTo>
                  <a:lnTo>
                    <a:pt x="56" y="472"/>
                  </a:lnTo>
                  <a:lnTo>
                    <a:pt x="28" y="446"/>
                  </a:lnTo>
                  <a:lnTo>
                    <a:pt x="46" y="362"/>
                  </a:lnTo>
                  <a:lnTo>
                    <a:pt x="0" y="280"/>
                  </a:lnTo>
                  <a:lnTo>
                    <a:pt x="9" y="267"/>
                  </a:lnTo>
                  <a:lnTo>
                    <a:pt x="40" y="242"/>
                  </a:lnTo>
                  <a:lnTo>
                    <a:pt x="30" y="185"/>
                  </a:lnTo>
                  <a:lnTo>
                    <a:pt x="56" y="160"/>
                  </a:lnTo>
                  <a:lnTo>
                    <a:pt x="65" y="119"/>
                  </a:lnTo>
                  <a:lnTo>
                    <a:pt x="81" y="105"/>
                  </a:lnTo>
                  <a:lnTo>
                    <a:pt x="85" y="83"/>
                  </a:lnTo>
                  <a:lnTo>
                    <a:pt x="69" y="71"/>
                  </a:lnTo>
                  <a:lnTo>
                    <a:pt x="27" y="76"/>
                  </a:lnTo>
                  <a:lnTo>
                    <a:pt x="21" y="62"/>
                  </a:lnTo>
                  <a:lnTo>
                    <a:pt x="30" y="29"/>
                  </a:lnTo>
                  <a:lnTo>
                    <a:pt x="16" y="12"/>
                  </a:lnTo>
                  <a:lnTo>
                    <a:pt x="25" y="0"/>
                  </a:lnTo>
                  <a:lnTo>
                    <a:pt x="79" y="12"/>
                  </a:lnTo>
                  <a:lnTo>
                    <a:pt x="87" y="6"/>
                  </a:lnTo>
                  <a:lnTo>
                    <a:pt x="99" y="7"/>
                  </a:lnTo>
                  <a:lnTo>
                    <a:pt x="115" y="30"/>
                  </a:lnTo>
                  <a:lnTo>
                    <a:pt x="180" y="34"/>
                  </a:lnTo>
                  <a:lnTo>
                    <a:pt x="196" y="63"/>
                  </a:lnTo>
                  <a:lnTo>
                    <a:pt x="225" y="69"/>
                  </a:lnTo>
                  <a:lnTo>
                    <a:pt x="304" y="133"/>
                  </a:lnTo>
                  <a:lnTo>
                    <a:pt x="324" y="132"/>
                  </a:lnTo>
                  <a:lnTo>
                    <a:pt x="372" y="151"/>
                  </a:lnTo>
                  <a:lnTo>
                    <a:pt x="384" y="169"/>
                  </a:lnTo>
                  <a:lnTo>
                    <a:pt x="436" y="173"/>
                  </a:lnTo>
                  <a:lnTo>
                    <a:pt x="514" y="222"/>
                  </a:lnTo>
                  <a:lnTo>
                    <a:pt x="498" y="231"/>
                  </a:lnTo>
                  <a:lnTo>
                    <a:pt x="632" y="294"/>
                  </a:lnTo>
                  <a:lnTo>
                    <a:pt x="733" y="307"/>
                  </a:lnTo>
                  <a:lnTo>
                    <a:pt x="790" y="288"/>
                  </a:lnTo>
                  <a:lnTo>
                    <a:pt x="795" y="308"/>
                  </a:lnTo>
                  <a:lnTo>
                    <a:pt x="806" y="306"/>
                  </a:lnTo>
                  <a:lnTo>
                    <a:pt x="832" y="286"/>
                  </a:lnTo>
                  <a:lnTo>
                    <a:pt x="879" y="293"/>
                  </a:lnTo>
                  <a:lnTo>
                    <a:pt x="887" y="335"/>
                  </a:lnTo>
                  <a:lnTo>
                    <a:pt x="915" y="336"/>
                  </a:lnTo>
                  <a:lnTo>
                    <a:pt x="938" y="308"/>
                  </a:lnTo>
                  <a:lnTo>
                    <a:pt x="957" y="311"/>
                  </a:lnTo>
                  <a:lnTo>
                    <a:pt x="977" y="328"/>
                  </a:lnTo>
                  <a:lnTo>
                    <a:pt x="1003" y="315"/>
                  </a:lnTo>
                  <a:lnTo>
                    <a:pt x="1063" y="312"/>
                  </a:lnTo>
                  <a:lnTo>
                    <a:pt x="1096" y="313"/>
                  </a:lnTo>
                  <a:lnTo>
                    <a:pt x="1093" y="320"/>
                  </a:lnTo>
                  <a:lnTo>
                    <a:pt x="1063" y="320"/>
                  </a:lnTo>
                  <a:lnTo>
                    <a:pt x="1039" y="321"/>
                  </a:lnTo>
                  <a:lnTo>
                    <a:pt x="1083" y="347"/>
                  </a:lnTo>
                  <a:lnTo>
                    <a:pt x="1145" y="345"/>
                  </a:lnTo>
                  <a:lnTo>
                    <a:pt x="1206" y="369"/>
                  </a:lnTo>
                  <a:lnTo>
                    <a:pt x="1236" y="352"/>
                  </a:lnTo>
                  <a:lnTo>
                    <a:pt x="1256" y="318"/>
                  </a:lnTo>
                  <a:close/>
                </a:path>
              </a:pathLst>
            </a:custGeom>
            <a:solidFill>
              <a:srgbClr val="A50021">
                <a:alpha val="75000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1" name="Freeform 15"/>
            <p:cNvSpPr>
              <a:spLocks/>
            </p:cNvSpPr>
            <p:nvPr/>
          </p:nvSpPr>
          <p:spPr bwMode="auto">
            <a:xfrm>
              <a:off x="1949" y="912"/>
              <a:ext cx="2776" cy="1257"/>
            </a:xfrm>
            <a:custGeom>
              <a:avLst/>
              <a:gdLst>
                <a:gd name="T0" fmla="*/ 16790 w 1470"/>
                <a:gd name="T1" fmla="*/ 3577 h 666"/>
                <a:gd name="T2" fmla="*/ 16329 w 1470"/>
                <a:gd name="T3" fmla="*/ 3962 h 666"/>
                <a:gd name="T4" fmla="*/ 17321 w 1470"/>
                <a:gd name="T5" fmla="*/ 4492 h 666"/>
                <a:gd name="T6" fmla="*/ 17474 w 1470"/>
                <a:gd name="T7" fmla="*/ 5636 h 666"/>
                <a:gd name="T8" fmla="*/ 17474 w 1470"/>
                <a:gd name="T9" fmla="*/ 5022 h 666"/>
                <a:gd name="T10" fmla="*/ 18694 w 1470"/>
                <a:gd name="T11" fmla="*/ 4949 h 666"/>
                <a:gd name="T12" fmla="*/ 18391 w 1470"/>
                <a:gd name="T13" fmla="*/ 5404 h 666"/>
                <a:gd name="T14" fmla="*/ 1373 w 1470"/>
                <a:gd name="T15" fmla="*/ 8150 h 666"/>
                <a:gd name="T16" fmla="*/ 687 w 1470"/>
                <a:gd name="T17" fmla="*/ 6849 h 666"/>
                <a:gd name="T18" fmla="*/ 385 w 1470"/>
                <a:gd name="T19" fmla="*/ 5636 h 666"/>
                <a:gd name="T20" fmla="*/ 0 w 1470"/>
                <a:gd name="T21" fmla="*/ 3577 h 666"/>
                <a:gd name="T22" fmla="*/ 531 w 1470"/>
                <a:gd name="T23" fmla="*/ 3046 h 666"/>
                <a:gd name="T24" fmla="*/ 687 w 1470"/>
                <a:gd name="T25" fmla="*/ 2059 h 666"/>
                <a:gd name="T26" fmla="*/ 1071 w 1470"/>
                <a:gd name="T27" fmla="*/ 1297 h 666"/>
                <a:gd name="T28" fmla="*/ 842 w 1470"/>
                <a:gd name="T29" fmla="*/ 915 h 666"/>
                <a:gd name="T30" fmla="*/ 229 w 1470"/>
                <a:gd name="T31" fmla="*/ 759 h 666"/>
                <a:gd name="T32" fmla="*/ 229 w 1470"/>
                <a:gd name="T33" fmla="*/ 153 h 666"/>
                <a:gd name="T34" fmla="*/ 991 w 1470"/>
                <a:gd name="T35" fmla="*/ 153 h 666"/>
                <a:gd name="T36" fmla="*/ 1220 w 1470"/>
                <a:gd name="T37" fmla="*/ 75 h 666"/>
                <a:gd name="T38" fmla="*/ 2289 w 1470"/>
                <a:gd name="T39" fmla="*/ 457 h 666"/>
                <a:gd name="T40" fmla="*/ 2903 w 1470"/>
                <a:gd name="T41" fmla="*/ 915 h 666"/>
                <a:gd name="T42" fmla="*/ 4122 w 1470"/>
                <a:gd name="T43" fmla="*/ 1674 h 666"/>
                <a:gd name="T44" fmla="*/ 4882 w 1470"/>
                <a:gd name="T45" fmla="*/ 2131 h 666"/>
                <a:gd name="T46" fmla="*/ 6559 w 1470"/>
                <a:gd name="T47" fmla="*/ 2818 h 666"/>
                <a:gd name="T48" fmla="*/ 8013 w 1470"/>
                <a:gd name="T49" fmla="*/ 3733 h 666"/>
                <a:gd name="T50" fmla="*/ 10075 w 1470"/>
                <a:gd name="T51" fmla="*/ 3658 h 666"/>
                <a:gd name="T52" fmla="*/ 10224 w 1470"/>
                <a:gd name="T53" fmla="*/ 3886 h 666"/>
                <a:gd name="T54" fmla="*/ 11219 w 1470"/>
                <a:gd name="T55" fmla="*/ 3733 h 666"/>
                <a:gd name="T56" fmla="*/ 11680 w 1470"/>
                <a:gd name="T57" fmla="*/ 4264 h 666"/>
                <a:gd name="T58" fmla="*/ 12211 w 1470"/>
                <a:gd name="T59" fmla="*/ 3962 h 666"/>
                <a:gd name="T60" fmla="*/ 12741 w 1470"/>
                <a:gd name="T61" fmla="*/ 3962 h 666"/>
                <a:gd name="T62" fmla="*/ 13969 w 1470"/>
                <a:gd name="T63" fmla="*/ 3962 h 666"/>
                <a:gd name="T64" fmla="*/ 13508 w 1470"/>
                <a:gd name="T65" fmla="*/ 4033 h 666"/>
                <a:gd name="T66" fmla="*/ 13812 w 1470"/>
                <a:gd name="T67" fmla="*/ 4416 h 666"/>
                <a:gd name="T68" fmla="*/ 15334 w 1470"/>
                <a:gd name="T69" fmla="*/ 4645 h 666"/>
                <a:gd name="T70" fmla="*/ 15948 w 1470"/>
                <a:gd name="T71" fmla="*/ 4033 h 66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0"/>
                <a:gd name="T109" fmla="*/ 0 h 666"/>
                <a:gd name="T110" fmla="*/ 1470 w 1470"/>
                <a:gd name="T111" fmla="*/ 666 h 66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0" h="666">
                  <a:moveTo>
                    <a:pt x="1254" y="318"/>
                  </a:moveTo>
                  <a:lnTo>
                    <a:pt x="1320" y="282"/>
                  </a:lnTo>
                  <a:lnTo>
                    <a:pt x="1320" y="288"/>
                  </a:lnTo>
                  <a:lnTo>
                    <a:pt x="1284" y="312"/>
                  </a:lnTo>
                  <a:lnTo>
                    <a:pt x="1326" y="318"/>
                  </a:lnTo>
                  <a:lnTo>
                    <a:pt x="1362" y="354"/>
                  </a:lnTo>
                  <a:lnTo>
                    <a:pt x="1356" y="390"/>
                  </a:lnTo>
                  <a:lnTo>
                    <a:pt x="1374" y="444"/>
                  </a:lnTo>
                  <a:lnTo>
                    <a:pt x="1386" y="432"/>
                  </a:lnTo>
                  <a:lnTo>
                    <a:pt x="1374" y="396"/>
                  </a:lnTo>
                  <a:lnTo>
                    <a:pt x="1386" y="384"/>
                  </a:lnTo>
                  <a:lnTo>
                    <a:pt x="1470" y="390"/>
                  </a:lnTo>
                  <a:lnTo>
                    <a:pt x="1470" y="420"/>
                  </a:lnTo>
                  <a:lnTo>
                    <a:pt x="1446" y="426"/>
                  </a:lnTo>
                  <a:lnTo>
                    <a:pt x="1446" y="666"/>
                  </a:lnTo>
                  <a:lnTo>
                    <a:pt x="108" y="642"/>
                  </a:lnTo>
                  <a:lnTo>
                    <a:pt x="90" y="648"/>
                  </a:lnTo>
                  <a:lnTo>
                    <a:pt x="54" y="540"/>
                  </a:lnTo>
                  <a:lnTo>
                    <a:pt x="54" y="474"/>
                  </a:lnTo>
                  <a:lnTo>
                    <a:pt x="30" y="444"/>
                  </a:lnTo>
                  <a:lnTo>
                    <a:pt x="48" y="360"/>
                  </a:lnTo>
                  <a:lnTo>
                    <a:pt x="0" y="282"/>
                  </a:lnTo>
                  <a:lnTo>
                    <a:pt x="12" y="264"/>
                  </a:lnTo>
                  <a:lnTo>
                    <a:pt x="42" y="240"/>
                  </a:lnTo>
                  <a:lnTo>
                    <a:pt x="30" y="186"/>
                  </a:lnTo>
                  <a:lnTo>
                    <a:pt x="54" y="162"/>
                  </a:lnTo>
                  <a:lnTo>
                    <a:pt x="66" y="120"/>
                  </a:lnTo>
                  <a:lnTo>
                    <a:pt x="84" y="102"/>
                  </a:lnTo>
                  <a:lnTo>
                    <a:pt x="84" y="84"/>
                  </a:lnTo>
                  <a:lnTo>
                    <a:pt x="66" y="72"/>
                  </a:lnTo>
                  <a:lnTo>
                    <a:pt x="24" y="78"/>
                  </a:lnTo>
                  <a:lnTo>
                    <a:pt x="18" y="60"/>
                  </a:lnTo>
                  <a:lnTo>
                    <a:pt x="30" y="30"/>
                  </a:lnTo>
                  <a:lnTo>
                    <a:pt x="18" y="12"/>
                  </a:lnTo>
                  <a:lnTo>
                    <a:pt x="24" y="0"/>
                  </a:lnTo>
                  <a:lnTo>
                    <a:pt x="78" y="12"/>
                  </a:lnTo>
                  <a:lnTo>
                    <a:pt x="90" y="6"/>
                  </a:lnTo>
                  <a:lnTo>
                    <a:pt x="96" y="6"/>
                  </a:lnTo>
                  <a:lnTo>
                    <a:pt x="114" y="30"/>
                  </a:lnTo>
                  <a:lnTo>
                    <a:pt x="180" y="36"/>
                  </a:lnTo>
                  <a:lnTo>
                    <a:pt x="198" y="66"/>
                  </a:lnTo>
                  <a:lnTo>
                    <a:pt x="228" y="72"/>
                  </a:lnTo>
                  <a:lnTo>
                    <a:pt x="306" y="132"/>
                  </a:lnTo>
                  <a:lnTo>
                    <a:pt x="324" y="132"/>
                  </a:lnTo>
                  <a:lnTo>
                    <a:pt x="372" y="150"/>
                  </a:lnTo>
                  <a:lnTo>
                    <a:pt x="384" y="168"/>
                  </a:lnTo>
                  <a:lnTo>
                    <a:pt x="438" y="174"/>
                  </a:lnTo>
                  <a:lnTo>
                    <a:pt x="516" y="222"/>
                  </a:lnTo>
                  <a:lnTo>
                    <a:pt x="498" y="234"/>
                  </a:lnTo>
                  <a:lnTo>
                    <a:pt x="630" y="294"/>
                  </a:lnTo>
                  <a:lnTo>
                    <a:pt x="732" y="306"/>
                  </a:lnTo>
                  <a:lnTo>
                    <a:pt x="792" y="288"/>
                  </a:lnTo>
                  <a:lnTo>
                    <a:pt x="798" y="306"/>
                  </a:lnTo>
                  <a:lnTo>
                    <a:pt x="804" y="306"/>
                  </a:lnTo>
                  <a:lnTo>
                    <a:pt x="834" y="288"/>
                  </a:lnTo>
                  <a:lnTo>
                    <a:pt x="882" y="294"/>
                  </a:lnTo>
                  <a:lnTo>
                    <a:pt x="888" y="336"/>
                  </a:lnTo>
                  <a:lnTo>
                    <a:pt x="918" y="336"/>
                  </a:lnTo>
                  <a:lnTo>
                    <a:pt x="936" y="306"/>
                  </a:lnTo>
                  <a:lnTo>
                    <a:pt x="960" y="312"/>
                  </a:lnTo>
                  <a:lnTo>
                    <a:pt x="978" y="330"/>
                  </a:lnTo>
                  <a:lnTo>
                    <a:pt x="1002" y="312"/>
                  </a:lnTo>
                  <a:lnTo>
                    <a:pt x="1062" y="312"/>
                  </a:lnTo>
                  <a:lnTo>
                    <a:pt x="1098" y="312"/>
                  </a:lnTo>
                  <a:lnTo>
                    <a:pt x="1092" y="318"/>
                  </a:lnTo>
                  <a:lnTo>
                    <a:pt x="1062" y="318"/>
                  </a:lnTo>
                  <a:lnTo>
                    <a:pt x="1038" y="318"/>
                  </a:lnTo>
                  <a:lnTo>
                    <a:pt x="1086" y="348"/>
                  </a:lnTo>
                  <a:lnTo>
                    <a:pt x="1146" y="342"/>
                  </a:lnTo>
                  <a:lnTo>
                    <a:pt x="1206" y="366"/>
                  </a:lnTo>
                  <a:lnTo>
                    <a:pt x="1236" y="354"/>
                  </a:lnTo>
                  <a:lnTo>
                    <a:pt x="1254" y="31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2" name="Freeform 16"/>
            <p:cNvSpPr>
              <a:spLocks/>
            </p:cNvSpPr>
            <p:nvPr/>
          </p:nvSpPr>
          <p:spPr bwMode="auto">
            <a:xfrm>
              <a:off x="2485" y="2870"/>
              <a:ext cx="1819" cy="1662"/>
            </a:xfrm>
            <a:custGeom>
              <a:avLst/>
              <a:gdLst>
                <a:gd name="T0" fmla="*/ 3283 w 963"/>
                <a:gd name="T1" fmla="*/ 89 h 880"/>
                <a:gd name="T2" fmla="*/ 9091 w 963"/>
                <a:gd name="T3" fmla="*/ 585 h 880"/>
                <a:gd name="T4" fmla="*/ 9023 w 963"/>
                <a:gd name="T5" fmla="*/ 4540 h 880"/>
                <a:gd name="T6" fmla="*/ 9252 w 963"/>
                <a:gd name="T7" fmla="*/ 6899 h 880"/>
                <a:gd name="T8" fmla="*/ 11970 w 963"/>
                <a:gd name="T9" fmla="*/ 6945 h 880"/>
                <a:gd name="T10" fmla="*/ 11970 w 963"/>
                <a:gd name="T11" fmla="*/ 8318 h 880"/>
                <a:gd name="T12" fmla="*/ 12198 w 963"/>
                <a:gd name="T13" fmla="*/ 11196 h 880"/>
                <a:gd name="T14" fmla="*/ 2265 w 963"/>
                <a:gd name="T15" fmla="*/ 11022 h 880"/>
                <a:gd name="T16" fmla="*/ 1934 w 963"/>
                <a:gd name="T17" fmla="*/ 9553 h 880"/>
                <a:gd name="T18" fmla="*/ 2352 w 963"/>
                <a:gd name="T19" fmla="*/ 9324 h 880"/>
                <a:gd name="T20" fmla="*/ 2508 w 963"/>
                <a:gd name="T21" fmla="*/ 10151 h 880"/>
                <a:gd name="T22" fmla="*/ 3107 w 963"/>
                <a:gd name="T23" fmla="*/ 9770 h 880"/>
                <a:gd name="T24" fmla="*/ 3364 w 963"/>
                <a:gd name="T25" fmla="*/ 9492 h 880"/>
                <a:gd name="T26" fmla="*/ 4278 w 963"/>
                <a:gd name="T27" fmla="*/ 9196 h 880"/>
                <a:gd name="T28" fmla="*/ 5716 w 963"/>
                <a:gd name="T29" fmla="*/ 8731 h 880"/>
                <a:gd name="T30" fmla="*/ 4837 w 963"/>
                <a:gd name="T31" fmla="*/ 8361 h 880"/>
                <a:gd name="T32" fmla="*/ 4267 w 963"/>
                <a:gd name="T33" fmla="*/ 8803 h 880"/>
                <a:gd name="T34" fmla="*/ 4239 w 963"/>
                <a:gd name="T35" fmla="*/ 8618 h 880"/>
                <a:gd name="T36" fmla="*/ 3351 w 963"/>
                <a:gd name="T37" fmla="*/ 8446 h 880"/>
                <a:gd name="T38" fmla="*/ 3464 w 963"/>
                <a:gd name="T39" fmla="*/ 7944 h 880"/>
                <a:gd name="T40" fmla="*/ 3122 w 963"/>
                <a:gd name="T41" fmla="*/ 7405 h 880"/>
                <a:gd name="T42" fmla="*/ 2939 w 963"/>
                <a:gd name="T43" fmla="*/ 7033 h 880"/>
                <a:gd name="T44" fmla="*/ 2939 w 963"/>
                <a:gd name="T45" fmla="*/ 7490 h 880"/>
                <a:gd name="T46" fmla="*/ 2048 w 963"/>
                <a:gd name="T47" fmla="*/ 7702 h 880"/>
                <a:gd name="T48" fmla="*/ 1974 w 963"/>
                <a:gd name="T49" fmla="*/ 8792 h 880"/>
                <a:gd name="T50" fmla="*/ 2204 w 963"/>
                <a:gd name="T51" fmla="*/ 8931 h 880"/>
                <a:gd name="T52" fmla="*/ 2008 w 963"/>
                <a:gd name="T53" fmla="*/ 9075 h 880"/>
                <a:gd name="T54" fmla="*/ 1745 w 963"/>
                <a:gd name="T55" fmla="*/ 8878 h 880"/>
                <a:gd name="T56" fmla="*/ 1719 w 963"/>
                <a:gd name="T57" fmla="*/ 7558 h 880"/>
                <a:gd name="T58" fmla="*/ 1545 w 963"/>
                <a:gd name="T59" fmla="*/ 5571 h 880"/>
                <a:gd name="T60" fmla="*/ 1273 w 963"/>
                <a:gd name="T61" fmla="*/ 4480 h 880"/>
                <a:gd name="T62" fmla="*/ 1205 w 963"/>
                <a:gd name="T63" fmla="*/ 3942 h 880"/>
                <a:gd name="T64" fmla="*/ 788 w 963"/>
                <a:gd name="T65" fmla="*/ 3724 h 880"/>
                <a:gd name="T66" fmla="*/ 674 w 963"/>
                <a:gd name="T67" fmla="*/ 3360 h 880"/>
                <a:gd name="T68" fmla="*/ 176 w 963"/>
                <a:gd name="T69" fmla="*/ 1947 h 880"/>
                <a:gd name="T70" fmla="*/ 317 w 963"/>
                <a:gd name="T71" fmla="*/ 627 h 880"/>
                <a:gd name="T72" fmla="*/ 397 w 963"/>
                <a:gd name="T73" fmla="*/ 0 h 88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3"/>
                <a:gd name="T112" fmla="*/ 0 h 880"/>
                <a:gd name="T113" fmla="*/ 963 w 963"/>
                <a:gd name="T114" fmla="*/ 880 h 88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3" h="880">
                  <a:moveTo>
                    <a:pt x="31" y="0"/>
                  </a:moveTo>
                  <a:lnTo>
                    <a:pt x="258" y="7"/>
                  </a:lnTo>
                  <a:lnTo>
                    <a:pt x="259" y="40"/>
                  </a:lnTo>
                  <a:lnTo>
                    <a:pt x="714" y="46"/>
                  </a:lnTo>
                  <a:lnTo>
                    <a:pt x="715" y="46"/>
                  </a:lnTo>
                  <a:lnTo>
                    <a:pt x="709" y="357"/>
                  </a:lnTo>
                  <a:lnTo>
                    <a:pt x="731" y="357"/>
                  </a:lnTo>
                  <a:lnTo>
                    <a:pt x="727" y="542"/>
                  </a:lnTo>
                  <a:lnTo>
                    <a:pt x="726" y="543"/>
                  </a:lnTo>
                  <a:lnTo>
                    <a:pt x="940" y="546"/>
                  </a:lnTo>
                  <a:lnTo>
                    <a:pt x="941" y="546"/>
                  </a:lnTo>
                  <a:lnTo>
                    <a:pt x="940" y="654"/>
                  </a:lnTo>
                  <a:lnTo>
                    <a:pt x="963" y="655"/>
                  </a:lnTo>
                  <a:lnTo>
                    <a:pt x="958" y="880"/>
                  </a:lnTo>
                  <a:lnTo>
                    <a:pt x="797" y="876"/>
                  </a:lnTo>
                  <a:lnTo>
                    <a:pt x="178" y="866"/>
                  </a:lnTo>
                  <a:lnTo>
                    <a:pt x="176" y="834"/>
                  </a:lnTo>
                  <a:lnTo>
                    <a:pt x="152" y="751"/>
                  </a:lnTo>
                  <a:lnTo>
                    <a:pt x="157" y="733"/>
                  </a:lnTo>
                  <a:lnTo>
                    <a:pt x="185" y="733"/>
                  </a:lnTo>
                  <a:lnTo>
                    <a:pt x="192" y="764"/>
                  </a:lnTo>
                  <a:lnTo>
                    <a:pt x="197" y="798"/>
                  </a:lnTo>
                  <a:lnTo>
                    <a:pt x="215" y="808"/>
                  </a:lnTo>
                  <a:lnTo>
                    <a:pt x="244" y="768"/>
                  </a:lnTo>
                  <a:lnTo>
                    <a:pt x="261" y="762"/>
                  </a:lnTo>
                  <a:lnTo>
                    <a:pt x="264" y="746"/>
                  </a:lnTo>
                  <a:lnTo>
                    <a:pt x="318" y="743"/>
                  </a:lnTo>
                  <a:lnTo>
                    <a:pt x="336" y="723"/>
                  </a:lnTo>
                  <a:lnTo>
                    <a:pt x="361" y="721"/>
                  </a:lnTo>
                  <a:lnTo>
                    <a:pt x="449" y="686"/>
                  </a:lnTo>
                  <a:lnTo>
                    <a:pt x="405" y="684"/>
                  </a:lnTo>
                  <a:lnTo>
                    <a:pt x="380" y="657"/>
                  </a:lnTo>
                  <a:lnTo>
                    <a:pt x="375" y="677"/>
                  </a:lnTo>
                  <a:lnTo>
                    <a:pt x="335" y="692"/>
                  </a:lnTo>
                  <a:lnTo>
                    <a:pt x="325" y="683"/>
                  </a:lnTo>
                  <a:lnTo>
                    <a:pt x="333" y="677"/>
                  </a:lnTo>
                  <a:lnTo>
                    <a:pt x="284" y="676"/>
                  </a:lnTo>
                  <a:lnTo>
                    <a:pt x="263" y="664"/>
                  </a:lnTo>
                  <a:lnTo>
                    <a:pt x="264" y="649"/>
                  </a:lnTo>
                  <a:lnTo>
                    <a:pt x="272" y="624"/>
                  </a:lnTo>
                  <a:lnTo>
                    <a:pt x="246" y="590"/>
                  </a:lnTo>
                  <a:lnTo>
                    <a:pt x="245" y="582"/>
                  </a:lnTo>
                  <a:lnTo>
                    <a:pt x="243" y="558"/>
                  </a:lnTo>
                  <a:lnTo>
                    <a:pt x="231" y="553"/>
                  </a:lnTo>
                  <a:lnTo>
                    <a:pt x="235" y="570"/>
                  </a:lnTo>
                  <a:lnTo>
                    <a:pt x="231" y="589"/>
                  </a:lnTo>
                  <a:lnTo>
                    <a:pt x="216" y="598"/>
                  </a:lnTo>
                  <a:lnTo>
                    <a:pt x="161" y="605"/>
                  </a:lnTo>
                  <a:lnTo>
                    <a:pt x="155" y="616"/>
                  </a:lnTo>
                  <a:lnTo>
                    <a:pt x="155" y="691"/>
                  </a:lnTo>
                  <a:lnTo>
                    <a:pt x="167" y="695"/>
                  </a:lnTo>
                  <a:lnTo>
                    <a:pt x="173" y="702"/>
                  </a:lnTo>
                  <a:lnTo>
                    <a:pt x="158" y="704"/>
                  </a:lnTo>
                  <a:lnTo>
                    <a:pt x="158" y="713"/>
                  </a:lnTo>
                  <a:lnTo>
                    <a:pt x="140" y="709"/>
                  </a:lnTo>
                  <a:lnTo>
                    <a:pt x="137" y="698"/>
                  </a:lnTo>
                  <a:lnTo>
                    <a:pt x="142" y="619"/>
                  </a:lnTo>
                  <a:lnTo>
                    <a:pt x="135" y="594"/>
                  </a:lnTo>
                  <a:lnTo>
                    <a:pt x="129" y="473"/>
                  </a:lnTo>
                  <a:lnTo>
                    <a:pt x="121" y="438"/>
                  </a:lnTo>
                  <a:lnTo>
                    <a:pt x="117" y="352"/>
                  </a:lnTo>
                  <a:lnTo>
                    <a:pt x="100" y="352"/>
                  </a:lnTo>
                  <a:lnTo>
                    <a:pt x="92" y="330"/>
                  </a:lnTo>
                  <a:lnTo>
                    <a:pt x="95" y="310"/>
                  </a:lnTo>
                  <a:lnTo>
                    <a:pt x="79" y="308"/>
                  </a:lnTo>
                  <a:lnTo>
                    <a:pt x="62" y="293"/>
                  </a:lnTo>
                  <a:lnTo>
                    <a:pt x="47" y="277"/>
                  </a:lnTo>
                  <a:lnTo>
                    <a:pt x="53" y="264"/>
                  </a:lnTo>
                  <a:lnTo>
                    <a:pt x="49" y="224"/>
                  </a:lnTo>
                  <a:lnTo>
                    <a:pt x="14" y="153"/>
                  </a:lnTo>
                  <a:lnTo>
                    <a:pt x="6" y="109"/>
                  </a:lnTo>
                  <a:lnTo>
                    <a:pt x="25" y="49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3" name="Freeform 17"/>
            <p:cNvSpPr>
              <a:spLocks/>
            </p:cNvSpPr>
            <p:nvPr/>
          </p:nvSpPr>
          <p:spPr bwMode="auto">
            <a:xfrm>
              <a:off x="2481" y="2872"/>
              <a:ext cx="1825" cy="1654"/>
            </a:xfrm>
            <a:custGeom>
              <a:avLst/>
              <a:gdLst>
                <a:gd name="T0" fmla="*/ 3283 w 966"/>
                <a:gd name="T1" fmla="*/ 76 h 876"/>
                <a:gd name="T2" fmla="*/ 9099 w 966"/>
                <a:gd name="T3" fmla="*/ 531 h 876"/>
                <a:gd name="T4" fmla="*/ 9099 w 966"/>
                <a:gd name="T5" fmla="*/ 4496 h 876"/>
                <a:gd name="T6" fmla="*/ 9252 w 966"/>
                <a:gd name="T7" fmla="*/ 6867 h 876"/>
                <a:gd name="T8" fmla="*/ 12002 w 966"/>
                <a:gd name="T9" fmla="*/ 6941 h 876"/>
                <a:gd name="T10" fmla="*/ 12002 w 966"/>
                <a:gd name="T11" fmla="*/ 8313 h 876"/>
                <a:gd name="T12" fmla="*/ 12231 w 966"/>
                <a:gd name="T13" fmla="*/ 11134 h 876"/>
                <a:gd name="T14" fmla="*/ 2292 w 966"/>
                <a:gd name="T15" fmla="*/ 10979 h 876"/>
                <a:gd name="T16" fmla="*/ 1987 w 966"/>
                <a:gd name="T17" fmla="*/ 9533 h 876"/>
                <a:gd name="T18" fmla="*/ 2367 w 966"/>
                <a:gd name="T19" fmla="*/ 9301 h 876"/>
                <a:gd name="T20" fmla="*/ 2524 w 966"/>
                <a:gd name="T21" fmla="*/ 10143 h 876"/>
                <a:gd name="T22" fmla="*/ 3134 w 966"/>
                <a:gd name="T23" fmla="*/ 9762 h 876"/>
                <a:gd name="T24" fmla="*/ 3367 w 966"/>
                <a:gd name="T25" fmla="*/ 9458 h 876"/>
                <a:gd name="T26" fmla="*/ 4283 w 966"/>
                <a:gd name="T27" fmla="*/ 9148 h 876"/>
                <a:gd name="T28" fmla="*/ 5732 w 966"/>
                <a:gd name="T29" fmla="*/ 8691 h 876"/>
                <a:gd name="T30" fmla="*/ 4889 w 966"/>
                <a:gd name="T31" fmla="*/ 8313 h 876"/>
                <a:gd name="T32" fmla="*/ 4283 w 966"/>
                <a:gd name="T33" fmla="*/ 8770 h 876"/>
                <a:gd name="T34" fmla="*/ 4283 w 966"/>
                <a:gd name="T35" fmla="*/ 8617 h 876"/>
                <a:gd name="T36" fmla="*/ 3367 w 966"/>
                <a:gd name="T37" fmla="*/ 8461 h 876"/>
                <a:gd name="T38" fmla="*/ 3512 w 966"/>
                <a:gd name="T39" fmla="*/ 7928 h 876"/>
                <a:gd name="T40" fmla="*/ 3134 w 966"/>
                <a:gd name="T41" fmla="*/ 7398 h 876"/>
                <a:gd name="T42" fmla="*/ 2981 w 966"/>
                <a:gd name="T43" fmla="*/ 7013 h 876"/>
                <a:gd name="T44" fmla="*/ 2981 w 966"/>
                <a:gd name="T45" fmla="*/ 7473 h 876"/>
                <a:gd name="T46" fmla="*/ 2063 w 966"/>
                <a:gd name="T47" fmla="*/ 7700 h 876"/>
                <a:gd name="T48" fmla="*/ 1987 w 966"/>
                <a:gd name="T49" fmla="*/ 8770 h 876"/>
                <a:gd name="T50" fmla="*/ 2220 w 966"/>
                <a:gd name="T51" fmla="*/ 8920 h 876"/>
                <a:gd name="T52" fmla="*/ 2063 w 966"/>
                <a:gd name="T53" fmla="*/ 9072 h 876"/>
                <a:gd name="T54" fmla="*/ 1759 w 966"/>
                <a:gd name="T55" fmla="*/ 8844 h 876"/>
                <a:gd name="T56" fmla="*/ 1759 w 966"/>
                <a:gd name="T57" fmla="*/ 7551 h 876"/>
                <a:gd name="T58" fmla="*/ 1530 w 966"/>
                <a:gd name="T59" fmla="*/ 5564 h 876"/>
                <a:gd name="T60" fmla="*/ 1304 w 966"/>
                <a:gd name="T61" fmla="*/ 4496 h 876"/>
                <a:gd name="T62" fmla="*/ 1220 w 966"/>
                <a:gd name="T63" fmla="*/ 3965 h 876"/>
                <a:gd name="T64" fmla="*/ 843 w 966"/>
                <a:gd name="T65" fmla="*/ 3737 h 876"/>
                <a:gd name="T66" fmla="*/ 690 w 966"/>
                <a:gd name="T67" fmla="*/ 3351 h 876"/>
                <a:gd name="T68" fmla="*/ 229 w 966"/>
                <a:gd name="T69" fmla="*/ 1903 h 876"/>
                <a:gd name="T70" fmla="*/ 304 w 966"/>
                <a:gd name="T71" fmla="*/ 614 h 876"/>
                <a:gd name="T72" fmla="*/ 457 w 966"/>
                <a:gd name="T73" fmla="*/ 0 h 8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6"/>
                <a:gd name="T112" fmla="*/ 0 h 876"/>
                <a:gd name="T113" fmla="*/ 966 w 966"/>
                <a:gd name="T114" fmla="*/ 876 h 8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6" h="876">
                  <a:moveTo>
                    <a:pt x="36" y="0"/>
                  </a:moveTo>
                  <a:lnTo>
                    <a:pt x="258" y="6"/>
                  </a:lnTo>
                  <a:lnTo>
                    <a:pt x="264" y="42"/>
                  </a:lnTo>
                  <a:lnTo>
                    <a:pt x="714" y="42"/>
                  </a:lnTo>
                  <a:lnTo>
                    <a:pt x="714" y="354"/>
                  </a:lnTo>
                  <a:lnTo>
                    <a:pt x="732" y="354"/>
                  </a:lnTo>
                  <a:lnTo>
                    <a:pt x="726" y="540"/>
                  </a:lnTo>
                  <a:lnTo>
                    <a:pt x="942" y="546"/>
                  </a:lnTo>
                  <a:lnTo>
                    <a:pt x="942" y="654"/>
                  </a:lnTo>
                  <a:lnTo>
                    <a:pt x="966" y="654"/>
                  </a:lnTo>
                  <a:lnTo>
                    <a:pt x="960" y="876"/>
                  </a:lnTo>
                  <a:lnTo>
                    <a:pt x="798" y="876"/>
                  </a:lnTo>
                  <a:lnTo>
                    <a:pt x="180" y="864"/>
                  </a:lnTo>
                  <a:lnTo>
                    <a:pt x="180" y="834"/>
                  </a:lnTo>
                  <a:lnTo>
                    <a:pt x="156" y="750"/>
                  </a:lnTo>
                  <a:lnTo>
                    <a:pt x="156" y="732"/>
                  </a:lnTo>
                  <a:lnTo>
                    <a:pt x="186" y="732"/>
                  </a:lnTo>
                  <a:lnTo>
                    <a:pt x="192" y="762"/>
                  </a:lnTo>
                  <a:lnTo>
                    <a:pt x="198" y="798"/>
                  </a:lnTo>
                  <a:lnTo>
                    <a:pt x="216" y="804"/>
                  </a:lnTo>
                  <a:lnTo>
                    <a:pt x="246" y="768"/>
                  </a:lnTo>
                  <a:lnTo>
                    <a:pt x="264" y="762"/>
                  </a:lnTo>
                  <a:lnTo>
                    <a:pt x="264" y="744"/>
                  </a:lnTo>
                  <a:lnTo>
                    <a:pt x="318" y="744"/>
                  </a:lnTo>
                  <a:lnTo>
                    <a:pt x="336" y="720"/>
                  </a:lnTo>
                  <a:lnTo>
                    <a:pt x="366" y="720"/>
                  </a:lnTo>
                  <a:lnTo>
                    <a:pt x="450" y="684"/>
                  </a:lnTo>
                  <a:lnTo>
                    <a:pt x="408" y="684"/>
                  </a:lnTo>
                  <a:lnTo>
                    <a:pt x="384" y="654"/>
                  </a:lnTo>
                  <a:lnTo>
                    <a:pt x="378" y="678"/>
                  </a:lnTo>
                  <a:lnTo>
                    <a:pt x="336" y="690"/>
                  </a:lnTo>
                  <a:lnTo>
                    <a:pt x="330" y="684"/>
                  </a:lnTo>
                  <a:lnTo>
                    <a:pt x="336" y="678"/>
                  </a:lnTo>
                  <a:lnTo>
                    <a:pt x="288" y="672"/>
                  </a:lnTo>
                  <a:lnTo>
                    <a:pt x="264" y="666"/>
                  </a:lnTo>
                  <a:lnTo>
                    <a:pt x="264" y="648"/>
                  </a:lnTo>
                  <a:lnTo>
                    <a:pt x="276" y="624"/>
                  </a:lnTo>
                  <a:lnTo>
                    <a:pt x="246" y="588"/>
                  </a:lnTo>
                  <a:lnTo>
                    <a:pt x="246" y="582"/>
                  </a:lnTo>
                  <a:lnTo>
                    <a:pt x="246" y="558"/>
                  </a:lnTo>
                  <a:lnTo>
                    <a:pt x="234" y="552"/>
                  </a:lnTo>
                  <a:lnTo>
                    <a:pt x="240" y="570"/>
                  </a:lnTo>
                  <a:lnTo>
                    <a:pt x="234" y="588"/>
                  </a:lnTo>
                  <a:lnTo>
                    <a:pt x="216" y="594"/>
                  </a:lnTo>
                  <a:lnTo>
                    <a:pt x="162" y="606"/>
                  </a:lnTo>
                  <a:lnTo>
                    <a:pt x="156" y="618"/>
                  </a:lnTo>
                  <a:lnTo>
                    <a:pt x="156" y="690"/>
                  </a:lnTo>
                  <a:lnTo>
                    <a:pt x="168" y="696"/>
                  </a:lnTo>
                  <a:lnTo>
                    <a:pt x="174" y="702"/>
                  </a:lnTo>
                  <a:lnTo>
                    <a:pt x="162" y="702"/>
                  </a:lnTo>
                  <a:lnTo>
                    <a:pt x="162" y="714"/>
                  </a:lnTo>
                  <a:lnTo>
                    <a:pt x="144" y="708"/>
                  </a:lnTo>
                  <a:lnTo>
                    <a:pt x="138" y="696"/>
                  </a:lnTo>
                  <a:lnTo>
                    <a:pt x="144" y="618"/>
                  </a:lnTo>
                  <a:lnTo>
                    <a:pt x="138" y="594"/>
                  </a:lnTo>
                  <a:lnTo>
                    <a:pt x="132" y="474"/>
                  </a:lnTo>
                  <a:lnTo>
                    <a:pt x="120" y="438"/>
                  </a:lnTo>
                  <a:lnTo>
                    <a:pt x="120" y="354"/>
                  </a:lnTo>
                  <a:lnTo>
                    <a:pt x="102" y="354"/>
                  </a:lnTo>
                  <a:lnTo>
                    <a:pt x="96" y="330"/>
                  </a:lnTo>
                  <a:lnTo>
                    <a:pt x="96" y="312"/>
                  </a:lnTo>
                  <a:lnTo>
                    <a:pt x="78" y="306"/>
                  </a:lnTo>
                  <a:lnTo>
                    <a:pt x="66" y="294"/>
                  </a:lnTo>
                  <a:lnTo>
                    <a:pt x="48" y="276"/>
                  </a:lnTo>
                  <a:lnTo>
                    <a:pt x="54" y="264"/>
                  </a:lnTo>
                  <a:lnTo>
                    <a:pt x="54" y="222"/>
                  </a:lnTo>
                  <a:lnTo>
                    <a:pt x="18" y="150"/>
                  </a:lnTo>
                  <a:lnTo>
                    <a:pt x="6" y="108"/>
                  </a:lnTo>
                  <a:lnTo>
                    <a:pt x="24" y="48"/>
                  </a:ln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4" name="Freeform 18"/>
            <p:cNvSpPr>
              <a:spLocks/>
            </p:cNvSpPr>
            <p:nvPr/>
          </p:nvSpPr>
          <p:spPr bwMode="auto">
            <a:xfrm>
              <a:off x="4812" y="6182"/>
              <a:ext cx="919" cy="1210"/>
            </a:xfrm>
            <a:custGeom>
              <a:avLst/>
              <a:gdLst>
                <a:gd name="T0" fmla="*/ 6090 w 487"/>
                <a:gd name="T1" fmla="*/ 7883 h 641"/>
                <a:gd name="T2" fmla="*/ 6174 w 487"/>
                <a:gd name="T3" fmla="*/ 28 h 641"/>
                <a:gd name="T4" fmla="*/ 6174 w 487"/>
                <a:gd name="T5" fmla="*/ 0 h 641"/>
                <a:gd name="T6" fmla="*/ 5786 w 487"/>
                <a:gd name="T7" fmla="*/ 143 h 641"/>
                <a:gd name="T8" fmla="*/ 5505 w 487"/>
                <a:gd name="T9" fmla="*/ 457 h 641"/>
                <a:gd name="T10" fmla="*/ 5348 w 487"/>
                <a:gd name="T11" fmla="*/ 1091 h 641"/>
                <a:gd name="T12" fmla="*/ 4804 w 487"/>
                <a:gd name="T13" fmla="*/ 1614 h 641"/>
                <a:gd name="T14" fmla="*/ 4212 w 487"/>
                <a:gd name="T15" fmla="*/ 1574 h 641"/>
                <a:gd name="T16" fmla="*/ 3461 w 487"/>
                <a:gd name="T17" fmla="*/ 1272 h 641"/>
                <a:gd name="T18" fmla="*/ 3131 w 487"/>
                <a:gd name="T19" fmla="*/ 1257 h 641"/>
                <a:gd name="T20" fmla="*/ 2714 w 487"/>
                <a:gd name="T21" fmla="*/ 1614 h 641"/>
                <a:gd name="T22" fmla="*/ 1991 w 487"/>
                <a:gd name="T23" fmla="*/ 2071 h 641"/>
                <a:gd name="T24" fmla="*/ 1100 w 487"/>
                <a:gd name="T25" fmla="*/ 2084 h 641"/>
                <a:gd name="T26" fmla="*/ 887 w 487"/>
                <a:gd name="T27" fmla="*/ 2333 h 641"/>
                <a:gd name="T28" fmla="*/ 811 w 487"/>
                <a:gd name="T29" fmla="*/ 2833 h 641"/>
                <a:gd name="T30" fmla="*/ 598 w 487"/>
                <a:gd name="T31" fmla="*/ 3075 h 641"/>
                <a:gd name="T32" fmla="*/ 342 w 487"/>
                <a:gd name="T33" fmla="*/ 3135 h 641"/>
                <a:gd name="T34" fmla="*/ 53 w 487"/>
                <a:gd name="T35" fmla="*/ 3504 h 641"/>
                <a:gd name="T36" fmla="*/ 0 w 487"/>
                <a:gd name="T37" fmla="*/ 4077 h 641"/>
                <a:gd name="T38" fmla="*/ 289 w 487"/>
                <a:gd name="T39" fmla="*/ 4304 h 641"/>
                <a:gd name="T40" fmla="*/ 570 w 487"/>
                <a:gd name="T41" fmla="*/ 5002 h 641"/>
                <a:gd name="T42" fmla="*/ 570 w 487"/>
                <a:gd name="T43" fmla="*/ 5246 h 641"/>
                <a:gd name="T44" fmla="*/ 257 w 487"/>
                <a:gd name="T45" fmla="*/ 6197 h 641"/>
                <a:gd name="T46" fmla="*/ 370 w 487"/>
                <a:gd name="T47" fmla="*/ 6492 h 641"/>
                <a:gd name="T48" fmla="*/ 734 w 487"/>
                <a:gd name="T49" fmla="*/ 6752 h 641"/>
                <a:gd name="T50" fmla="*/ 1517 w 487"/>
                <a:gd name="T51" fmla="*/ 7152 h 641"/>
                <a:gd name="T52" fmla="*/ 2532 w 487"/>
                <a:gd name="T53" fmla="*/ 7466 h 641"/>
                <a:gd name="T54" fmla="*/ 3300 w 487"/>
                <a:gd name="T55" fmla="*/ 7668 h 641"/>
                <a:gd name="T56" fmla="*/ 3918 w 487"/>
                <a:gd name="T57" fmla="*/ 7579 h 641"/>
                <a:gd name="T58" fmla="*/ 4006 w 487"/>
                <a:gd name="T59" fmla="*/ 7594 h 641"/>
                <a:gd name="T60" fmla="*/ 4893 w 487"/>
                <a:gd name="T61" fmla="*/ 7883 h 641"/>
                <a:gd name="T62" fmla="*/ 5363 w 487"/>
                <a:gd name="T63" fmla="*/ 8113 h 641"/>
                <a:gd name="T64" fmla="*/ 5620 w 487"/>
                <a:gd name="T65" fmla="*/ 8138 h 641"/>
                <a:gd name="T66" fmla="*/ 6090 w 487"/>
                <a:gd name="T67" fmla="*/ 7883 h 64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7"/>
                <a:gd name="T103" fmla="*/ 0 h 641"/>
                <a:gd name="T104" fmla="*/ 487 w 487"/>
                <a:gd name="T105" fmla="*/ 641 h 64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7" h="641">
                  <a:moveTo>
                    <a:pt x="480" y="621"/>
                  </a:moveTo>
                  <a:lnTo>
                    <a:pt x="487" y="2"/>
                  </a:lnTo>
                  <a:lnTo>
                    <a:pt x="487" y="0"/>
                  </a:lnTo>
                  <a:lnTo>
                    <a:pt x="456" y="11"/>
                  </a:lnTo>
                  <a:lnTo>
                    <a:pt x="434" y="36"/>
                  </a:lnTo>
                  <a:lnTo>
                    <a:pt x="422" y="86"/>
                  </a:lnTo>
                  <a:lnTo>
                    <a:pt x="379" y="127"/>
                  </a:lnTo>
                  <a:lnTo>
                    <a:pt x="332" y="124"/>
                  </a:lnTo>
                  <a:lnTo>
                    <a:pt x="273" y="100"/>
                  </a:lnTo>
                  <a:lnTo>
                    <a:pt x="247" y="99"/>
                  </a:lnTo>
                  <a:lnTo>
                    <a:pt x="214" y="127"/>
                  </a:lnTo>
                  <a:lnTo>
                    <a:pt x="157" y="163"/>
                  </a:lnTo>
                  <a:lnTo>
                    <a:pt x="87" y="164"/>
                  </a:lnTo>
                  <a:lnTo>
                    <a:pt x="70" y="184"/>
                  </a:lnTo>
                  <a:lnTo>
                    <a:pt x="64" y="223"/>
                  </a:lnTo>
                  <a:lnTo>
                    <a:pt x="47" y="242"/>
                  </a:lnTo>
                  <a:lnTo>
                    <a:pt x="27" y="247"/>
                  </a:lnTo>
                  <a:lnTo>
                    <a:pt x="4" y="276"/>
                  </a:lnTo>
                  <a:lnTo>
                    <a:pt x="0" y="321"/>
                  </a:lnTo>
                  <a:lnTo>
                    <a:pt x="23" y="339"/>
                  </a:lnTo>
                  <a:lnTo>
                    <a:pt x="45" y="394"/>
                  </a:lnTo>
                  <a:lnTo>
                    <a:pt x="45" y="413"/>
                  </a:lnTo>
                  <a:lnTo>
                    <a:pt x="20" y="488"/>
                  </a:lnTo>
                  <a:lnTo>
                    <a:pt x="29" y="511"/>
                  </a:lnTo>
                  <a:lnTo>
                    <a:pt x="58" y="532"/>
                  </a:lnTo>
                  <a:lnTo>
                    <a:pt x="120" y="563"/>
                  </a:lnTo>
                  <a:lnTo>
                    <a:pt x="200" y="588"/>
                  </a:lnTo>
                  <a:lnTo>
                    <a:pt x="260" y="604"/>
                  </a:lnTo>
                  <a:lnTo>
                    <a:pt x="309" y="597"/>
                  </a:lnTo>
                  <a:lnTo>
                    <a:pt x="316" y="598"/>
                  </a:lnTo>
                  <a:lnTo>
                    <a:pt x="386" y="621"/>
                  </a:lnTo>
                  <a:lnTo>
                    <a:pt x="423" y="639"/>
                  </a:lnTo>
                  <a:lnTo>
                    <a:pt x="443" y="641"/>
                  </a:lnTo>
                  <a:lnTo>
                    <a:pt x="480" y="621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5" name="Freeform 19"/>
            <p:cNvSpPr>
              <a:spLocks/>
            </p:cNvSpPr>
            <p:nvPr/>
          </p:nvSpPr>
          <p:spPr bwMode="auto">
            <a:xfrm>
              <a:off x="4815" y="6180"/>
              <a:ext cx="918" cy="1212"/>
            </a:xfrm>
            <a:custGeom>
              <a:avLst/>
              <a:gdLst>
                <a:gd name="T0" fmla="*/ 6112 w 486"/>
                <a:gd name="T1" fmla="*/ 7927 h 642"/>
                <a:gd name="T2" fmla="*/ 6186 w 486"/>
                <a:gd name="T3" fmla="*/ 76 h 642"/>
                <a:gd name="T4" fmla="*/ 6186 w 486"/>
                <a:gd name="T5" fmla="*/ 0 h 642"/>
                <a:gd name="T6" fmla="*/ 5801 w 486"/>
                <a:gd name="T7" fmla="*/ 153 h 642"/>
                <a:gd name="T8" fmla="*/ 5499 w 486"/>
                <a:gd name="T9" fmla="*/ 457 h 642"/>
                <a:gd name="T10" fmla="*/ 5346 w 486"/>
                <a:gd name="T11" fmla="*/ 1069 h 642"/>
                <a:gd name="T12" fmla="*/ 4813 w 486"/>
                <a:gd name="T13" fmla="*/ 1601 h 642"/>
                <a:gd name="T14" fmla="*/ 4199 w 486"/>
                <a:gd name="T15" fmla="*/ 1601 h 642"/>
                <a:gd name="T16" fmla="*/ 3436 w 486"/>
                <a:gd name="T17" fmla="*/ 1297 h 642"/>
                <a:gd name="T18" fmla="*/ 3132 w 486"/>
                <a:gd name="T19" fmla="*/ 1297 h 642"/>
                <a:gd name="T20" fmla="*/ 2677 w 486"/>
                <a:gd name="T21" fmla="*/ 1601 h 642"/>
                <a:gd name="T22" fmla="*/ 1987 w 486"/>
                <a:gd name="T23" fmla="*/ 2060 h 642"/>
                <a:gd name="T24" fmla="*/ 1071 w 486"/>
                <a:gd name="T25" fmla="*/ 2060 h 642"/>
                <a:gd name="T26" fmla="*/ 842 w 486"/>
                <a:gd name="T27" fmla="*/ 2364 h 642"/>
                <a:gd name="T28" fmla="*/ 759 w 486"/>
                <a:gd name="T29" fmla="*/ 2819 h 642"/>
                <a:gd name="T30" fmla="*/ 531 w 486"/>
                <a:gd name="T31" fmla="*/ 3047 h 642"/>
                <a:gd name="T32" fmla="*/ 304 w 486"/>
                <a:gd name="T33" fmla="*/ 3123 h 642"/>
                <a:gd name="T34" fmla="*/ 0 w 486"/>
                <a:gd name="T35" fmla="*/ 3508 h 642"/>
                <a:gd name="T36" fmla="*/ 0 w 486"/>
                <a:gd name="T37" fmla="*/ 4116 h 642"/>
                <a:gd name="T38" fmla="*/ 229 w 486"/>
                <a:gd name="T39" fmla="*/ 4348 h 642"/>
                <a:gd name="T40" fmla="*/ 531 w 486"/>
                <a:gd name="T41" fmla="*/ 5033 h 642"/>
                <a:gd name="T42" fmla="*/ 531 w 486"/>
                <a:gd name="T43" fmla="*/ 5260 h 642"/>
                <a:gd name="T44" fmla="*/ 229 w 486"/>
                <a:gd name="T45" fmla="*/ 6251 h 642"/>
                <a:gd name="T46" fmla="*/ 385 w 486"/>
                <a:gd name="T47" fmla="*/ 6479 h 642"/>
                <a:gd name="T48" fmla="*/ 689 w 486"/>
                <a:gd name="T49" fmla="*/ 6783 h 642"/>
                <a:gd name="T50" fmla="*/ 1530 w 486"/>
                <a:gd name="T51" fmla="*/ 7166 h 642"/>
                <a:gd name="T52" fmla="*/ 2520 w 486"/>
                <a:gd name="T53" fmla="*/ 7470 h 642"/>
                <a:gd name="T54" fmla="*/ 3283 w 486"/>
                <a:gd name="T55" fmla="*/ 7699 h 642"/>
                <a:gd name="T56" fmla="*/ 3897 w 486"/>
                <a:gd name="T57" fmla="*/ 7623 h 642"/>
                <a:gd name="T58" fmla="*/ 3970 w 486"/>
                <a:gd name="T59" fmla="*/ 7623 h 642"/>
                <a:gd name="T60" fmla="*/ 4885 w 486"/>
                <a:gd name="T61" fmla="*/ 7927 h 642"/>
                <a:gd name="T62" fmla="*/ 5346 w 486"/>
                <a:gd name="T63" fmla="*/ 8154 h 642"/>
                <a:gd name="T64" fmla="*/ 5655 w 486"/>
                <a:gd name="T65" fmla="*/ 8154 h 642"/>
                <a:gd name="T66" fmla="*/ 6112 w 486"/>
                <a:gd name="T67" fmla="*/ 7927 h 6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6"/>
                <a:gd name="T103" fmla="*/ 0 h 642"/>
                <a:gd name="T104" fmla="*/ 486 w 486"/>
                <a:gd name="T105" fmla="*/ 642 h 6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6" h="642">
                  <a:moveTo>
                    <a:pt x="480" y="624"/>
                  </a:moveTo>
                  <a:lnTo>
                    <a:pt x="486" y="6"/>
                  </a:lnTo>
                  <a:lnTo>
                    <a:pt x="486" y="0"/>
                  </a:lnTo>
                  <a:lnTo>
                    <a:pt x="456" y="12"/>
                  </a:lnTo>
                  <a:lnTo>
                    <a:pt x="432" y="36"/>
                  </a:lnTo>
                  <a:lnTo>
                    <a:pt x="420" y="84"/>
                  </a:lnTo>
                  <a:lnTo>
                    <a:pt x="378" y="126"/>
                  </a:lnTo>
                  <a:lnTo>
                    <a:pt x="330" y="126"/>
                  </a:lnTo>
                  <a:lnTo>
                    <a:pt x="270" y="102"/>
                  </a:lnTo>
                  <a:lnTo>
                    <a:pt x="246" y="102"/>
                  </a:lnTo>
                  <a:lnTo>
                    <a:pt x="210" y="126"/>
                  </a:lnTo>
                  <a:lnTo>
                    <a:pt x="156" y="162"/>
                  </a:lnTo>
                  <a:lnTo>
                    <a:pt x="84" y="162"/>
                  </a:lnTo>
                  <a:lnTo>
                    <a:pt x="66" y="186"/>
                  </a:lnTo>
                  <a:lnTo>
                    <a:pt x="60" y="222"/>
                  </a:lnTo>
                  <a:lnTo>
                    <a:pt x="42" y="240"/>
                  </a:lnTo>
                  <a:lnTo>
                    <a:pt x="24" y="246"/>
                  </a:lnTo>
                  <a:lnTo>
                    <a:pt x="0" y="276"/>
                  </a:lnTo>
                  <a:lnTo>
                    <a:pt x="0" y="324"/>
                  </a:lnTo>
                  <a:lnTo>
                    <a:pt x="18" y="342"/>
                  </a:lnTo>
                  <a:lnTo>
                    <a:pt x="42" y="396"/>
                  </a:lnTo>
                  <a:lnTo>
                    <a:pt x="42" y="414"/>
                  </a:lnTo>
                  <a:lnTo>
                    <a:pt x="18" y="492"/>
                  </a:lnTo>
                  <a:lnTo>
                    <a:pt x="30" y="510"/>
                  </a:lnTo>
                  <a:lnTo>
                    <a:pt x="54" y="534"/>
                  </a:lnTo>
                  <a:lnTo>
                    <a:pt x="120" y="564"/>
                  </a:lnTo>
                  <a:lnTo>
                    <a:pt x="198" y="588"/>
                  </a:lnTo>
                  <a:lnTo>
                    <a:pt x="258" y="606"/>
                  </a:lnTo>
                  <a:lnTo>
                    <a:pt x="306" y="600"/>
                  </a:lnTo>
                  <a:lnTo>
                    <a:pt x="312" y="600"/>
                  </a:lnTo>
                  <a:lnTo>
                    <a:pt x="384" y="624"/>
                  </a:lnTo>
                  <a:lnTo>
                    <a:pt x="420" y="642"/>
                  </a:lnTo>
                  <a:lnTo>
                    <a:pt x="444" y="642"/>
                  </a:lnTo>
                  <a:lnTo>
                    <a:pt x="480" y="6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6" name="Freeform 20"/>
            <p:cNvSpPr>
              <a:spLocks/>
            </p:cNvSpPr>
            <p:nvPr/>
          </p:nvSpPr>
          <p:spPr bwMode="auto">
            <a:xfrm>
              <a:off x="4260" y="3712"/>
              <a:ext cx="1552" cy="927"/>
            </a:xfrm>
            <a:custGeom>
              <a:avLst/>
              <a:gdLst>
                <a:gd name="T0" fmla="*/ 213 w 822"/>
                <a:gd name="T1" fmla="*/ 6062 h 491"/>
                <a:gd name="T2" fmla="*/ 9033 w 822"/>
                <a:gd name="T3" fmla="*/ 5753 h 491"/>
                <a:gd name="T4" fmla="*/ 8474 w 822"/>
                <a:gd name="T5" fmla="*/ 5033 h 491"/>
                <a:gd name="T6" fmla="*/ 7471 w 822"/>
                <a:gd name="T7" fmla="*/ 4765 h 491"/>
                <a:gd name="T8" fmla="*/ 5693 w 822"/>
                <a:gd name="T9" fmla="*/ 2987 h 491"/>
                <a:gd name="T10" fmla="*/ 4841 w 822"/>
                <a:gd name="T11" fmla="*/ 1320 h 491"/>
                <a:gd name="T12" fmla="*/ 4480 w 822"/>
                <a:gd name="T13" fmla="*/ 863 h 491"/>
                <a:gd name="T14" fmla="*/ 4154 w 822"/>
                <a:gd name="T15" fmla="*/ 302 h 491"/>
                <a:gd name="T16" fmla="*/ 3889 w 822"/>
                <a:gd name="T17" fmla="*/ 76 h 491"/>
                <a:gd name="T18" fmla="*/ 3789 w 822"/>
                <a:gd name="T19" fmla="*/ 1288 h 491"/>
                <a:gd name="T20" fmla="*/ 3661 w 822"/>
                <a:gd name="T21" fmla="*/ 774 h 491"/>
                <a:gd name="T22" fmla="*/ 3404 w 822"/>
                <a:gd name="T23" fmla="*/ 631 h 491"/>
                <a:gd name="T24" fmla="*/ 3508 w 822"/>
                <a:gd name="T25" fmla="*/ 270 h 491"/>
                <a:gd name="T26" fmla="*/ 3219 w 822"/>
                <a:gd name="T27" fmla="*/ 417 h 491"/>
                <a:gd name="T28" fmla="*/ 3002 w 822"/>
                <a:gd name="T29" fmla="*/ 1418 h 491"/>
                <a:gd name="T30" fmla="*/ 2919 w 822"/>
                <a:gd name="T31" fmla="*/ 1775 h 491"/>
                <a:gd name="T32" fmla="*/ 2794 w 822"/>
                <a:gd name="T33" fmla="*/ 1803 h 491"/>
                <a:gd name="T34" fmla="*/ 2556 w 822"/>
                <a:gd name="T35" fmla="*/ 1473 h 491"/>
                <a:gd name="T36" fmla="*/ 2645 w 822"/>
                <a:gd name="T37" fmla="*/ 457 h 491"/>
                <a:gd name="T38" fmla="*/ 2545 w 822"/>
                <a:gd name="T39" fmla="*/ 940 h 491"/>
                <a:gd name="T40" fmla="*/ 1992 w 822"/>
                <a:gd name="T41" fmla="*/ 1401 h 491"/>
                <a:gd name="T42" fmla="*/ 1894 w 822"/>
                <a:gd name="T43" fmla="*/ 1765 h 491"/>
                <a:gd name="T44" fmla="*/ 1971 w 822"/>
                <a:gd name="T45" fmla="*/ 2235 h 491"/>
                <a:gd name="T46" fmla="*/ 1690 w 822"/>
                <a:gd name="T47" fmla="*/ 1575 h 491"/>
                <a:gd name="T48" fmla="*/ 2047 w 822"/>
                <a:gd name="T49" fmla="*/ 1091 h 491"/>
                <a:gd name="T50" fmla="*/ 2200 w 822"/>
                <a:gd name="T51" fmla="*/ 470 h 491"/>
                <a:gd name="T52" fmla="*/ 2492 w 822"/>
                <a:gd name="T53" fmla="*/ 0 h 491"/>
                <a:gd name="T54" fmla="*/ 2107 w 822"/>
                <a:gd name="T55" fmla="*/ 270 h 491"/>
                <a:gd name="T56" fmla="*/ 1765 w 822"/>
                <a:gd name="T57" fmla="*/ 430 h 491"/>
                <a:gd name="T58" fmla="*/ 1590 w 822"/>
                <a:gd name="T59" fmla="*/ 802 h 491"/>
                <a:gd name="T60" fmla="*/ 1473 w 822"/>
                <a:gd name="T61" fmla="*/ 1104 h 491"/>
                <a:gd name="T62" fmla="*/ 874 w 822"/>
                <a:gd name="T63" fmla="*/ 1273 h 491"/>
                <a:gd name="T64" fmla="*/ 0 w 822"/>
                <a:gd name="T65" fmla="*/ 2645 h 491"/>
                <a:gd name="T66" fmla="*/ 228 w 822"/>
                <a:gd name="T67" fmla="*/ 5511 h 49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1"/>
                <a:gd name="T104" fmla="*/ 822 w 822"/>
                <a:gd name="T105" fmla="*/ 491 h 49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1">
                  <a:moveTo>
                    <a:pt x="18" y="434"/>
                  </a:moveTo>
                  <a:lnTo>
                    <a:pt x="17" y="477"/>
                  </a:lnTo>
                  <a:lnTo>
                    <a:pt x="822" y="491"/>
                  </a:lnTo>
                  <a:lnTo>
                    <a:pt x="711" y="453"/>
                  </a:lnTo>
                  <a:lnTo>
                    <a:pt x="711" y="425"/>
                  </a:lnTo>
                  <a:lnTo>
                    <a:pt x="667" y="396"/>
                  </a:lnTo>
                  <a:lnTo>
                    <a:pt x="611" y="400"/>
                  </a:lnTo>
                  <a:lnTo>
                    <a:pt x="588" y="375"/>
                  </a:lnTo>
                  <a:lnTo>
                    <a:pt x="476" y="242"/>
                  </a:lnTo>
                  <a:lnTo>
                    <a:pt x="448" y="235"/>
                  </a:lnTo>
                  <a:lnTo>
                    <a:pt x="395" y="91"/>
                  </a:lnTo>
                  <a:lnTo>
                    <a:pt x="381" y="104"/>
                  </a:lnTo>
                  <a:lnTo>
                    <a:pt x="368" y="87"/>
                  </a:lnTo>
                  <a:lnTo>
                    <a:pt x="353" y="68"/>
                  </a:lnTo>
                  <a:lnTo>
                    <a:pt x="333" y="54"/>
                  </a:lnTo>
                  <a:lnTo>
                    <a:pt x="327" y="24"/>
                  </a:lnTo>
                  <a:lnTo>
                    <a:pt x="321" y="2"/>
                  </a:lnTo>
                  <a:lnTo>
                    <a:pt x="306" y="6"/>
                  </a:lnTo>
                  <a:lnTo>
                    <a:pt x="300" y="41"/>
                  </a:lnTo>
                  <a:lnTo>
                    <a:pt x="298" y="101"/>
                  </a:lnTo>
                  <a:lnTo>
                    <a:pt x="288" y="101"/>
                  </a:lnTo>
                  <a:lnTo>
                    <a:pt x="288" y="61"/>
                  </a:lnTo>
                  <a:lnTo>
                    <a:pt x="271" y="58"/>
                  </a:lnTo>
                  <a:lnTo>
                    <a:pt x="268" y="50"/>
                  </a:lnTo>
                  <a:lnTo>
                    <a:pt x="282" y="30"/>
                  </a:lnTo>
                  <a:lnTo>
                    <a:pt x="276" y="21"/>
                  </a:lnTo>
                  <a:lnTo>
                    <a:pt x="248" y="27"/>
                  </a:lnTo>
                  <a:lnTo>
                    <a:pt x="253" y="33"/>
                  </a:lnTo>
                  <a:lnTo>
                    <a:pt x="252" y="79"/>
                  </a:lnTo>
                  <a:lnTo>
                    <a:pt x="236" y="112"/>
                  </a:lnTo>
                  <a:lnTo>
                    <a:pt x="229" y="127"/>
                  </a:lnTo>
                  <a:lnTo>
                    <a:pt x="230" y="140"/>
                  </a:lnTo>
                  <a:lnTo>
                    <a:pt x="227" y="174"/>
                  </a:lnTo>
                  <a:lnTo>
                    <a:pt x="220" y="142"/>
                  </a:lnTo>
                  <a:lnTo>
                    <a:pt x="205" y="124"/>
                  </a:lnTo>
                  <a:lnTo>
                    <a:pt x="201" y="116"/>
                  </a:lnTo>
                  <a:lnTo>
                    <a:pt x="211" y="56"/>
                  </a:lnTo>
                  <a:lnTo>
                    <a:pt x="208" y="36"/>
                  </a:lnTo>
                  <a:lnTo>
                    <a:pt x="200" y="52"/>
                  </a:lnTo>
                  <a:lnTo>
                    <a:pt x="200" y="74"/>
                  </a:lnTo>
                  <a:lnTo>
                    <a:pt x="191" y="95"/>
                  </a:lnTo>
                  <a:lnTo>
                    <a:pt x="157" y="110"/>
                  </a:lnTo>
                  <a:lnTo>
                    <a:pt x="142" y="125"/>
                  </a:lnTo>
                  <a:lnTo>
                    <a:pt x="149" y="139"/>
                  </a:lnTo>
                  <a:lnTo>
                    <a:pt x="161" y="164"/>
                  </a:lnTo>
                  <a:lnTo>
                    <a:pt x="155" y="176"/>
                  </a:lnTo>
                  <a:lnTo>
                    <a:pt x="140" y="142"/>
                  </a:lnTo>
                  <a:lnTo>
                    <a:pt x="133" y="124"/>
                  </a:lnTo>
                  <a:lnTo>
                    <a:pt x="157" y="97"/>
                  </a:lnTo>
                  <a:lnTo>
                    <a:pt x="161" y="86"/>
                  </a:lnTo>
                  <a:lnTo>
                    <a:pt x="169" y="49"/>
                  </a:lnTo>
                  <a:lnTo>
                    <a:pt x="173" y="37"/>
                  </a:lnTo>
                  <a:lnTo>
                    <a:pt x="202" y="11"/>
                  </a:lnTo>
                  <a:lnTo>
                    <a:pt x="196" y="0"/>
                  </a:lnTo>
                  <a:lnTo>
                    <a:pt x="186" y="4"/>
                  </a:lnTo>
                  <a:lnTo>
                    <a:pt x="166" y="21"/>
                  </a:lnTo>
                  <a:lnTo>
                    <a:pt x="159" y="33"/>
                  </a:lnTo>
                  <a:lnTo>
                    <a:pt x="139" y="34"/>
                  </a:lnTo>
                  <a:lnTo>
                    <a:pt x="128" y="42"/>
                  </a:lnTo>
                  <a:lnTo>
                    <a:pt x="125" y="63"/>
                  </a:lnTo>
                  <a:lnTo>
                    <a:pt x="124" y="76"/>
                  </a:lnTo>
                  <a:lnTo>
                    <a:pt x="116" y="87"/>
                  </a:lnTo>
                  <a:lnTo>
                    <a:pt x="88" y="81"/>
                  </a:lnTo>
                  <a:lnTo>
                    <a:pt x="69" y="100"/>
                  </a:lnTo>
                  <a:lnTo>
                    <a:pt x="1" y="100"/>
                  </a:lnTo>
                  <a:lnTo>
                    <a:pt x="0" y="208"/>
                  </a:lnTo>
                  <a:lnTo>
                    <a:pt x="23" y="208"/>
                  </a:lnTo>
                  <a:lnTo>
                    <a:pt x="18" y="434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7" name="Freeform 21"/>
            <p:cNvSpPr>
              <a:spLocks/>
            </p:cNvSpPr>
            <p:nvPr/>
          </p:nvSpPr>
          <p:spPr bwMode="auto">
            <a:xfrm>
              <a:off x="4260" y="3710"/>
              <a:ext cx="1552" cy="929"/>
            </a:xfrm>
            <a:custGeom>
              <a:avLst/>
              <a:gdLst>
                <a:gd name="T0" fmla="*/ 228 w 822"/>
                <a:gd name="T1" fmla="*/ 6101 h 492"/>
                <a:gd name="T2" fmla="*/ 8999 w 822"/>
                <a:gd name="T3" fmla="*/ 5797 h 492"/>
                <a:gd name="T4" fmla="*/ 8459 w 822"/>
                <a:gd name="T5" fmla="*/ 5034 h 492"/>
                <a:gd name="T6" fmla="*/ 7471 w 822"/>
                <a:gd name="T7" fmla="*/ 4805 h 492"/>
                <a:gd name="T8" fmla="*/ 5721 w 822"/>
                <a:gd name="T9" fmla="*/ 2978 h 492"/>
                <a:gd name="T10" fmla="*/ 4805 w 822"/>
                <a:gd name="T11" fmla="*/ 1373 h 492"/>
                <a:gd name="T12" fmla="*/ 4496 w 822"/>
                <a:gd name="T13" fmla="*/ 842 h 492"/>
                <a:gd name="T14" fmla="*/ 4192 w 822"/>
                <a:gd name="T15" fmla="*/ 302 h 492"/>
                <a:gd name="T16" fmla="*/ 3889 w 822"/>
                <a:gd name="T17" fmla="*/ 76 h 492"/>
                <a:gd name="T18" fmla="*/ 3810 w 822"/>
                <a:gd name="T19" fmla="*/ 1297 h 492"/>
                <a:gd name="T20" fmla="*/ 3661 w 822"/>
                <a:gd name="T21" fmla="*/ 759 h 492"/>
                <a:gd name="T22" fmla="*/ 3433 w 822"/>
                <a:gd name="T23" fmla="*/ 614 h 492"/>
                <a:gd name="T24" fmla="*/ 3508 w 822"/>
                <a:gd name="T25" fmla="*/ 302 h 492"/>
                <a:gd name="T26" fmla="*/ 3204 w 822"/>
                <a:gd name="T27" fmla="*/ 457 h 492"/>
                <a:gd name="T28" fmla="*/ 2977 w 822"/>
                <a:gd name="T29" fmla="*/ 1448 h 492"/>
                <a:gd name="T30" fmla="*/ 2894 w 822"/>
                <a:gd name="T31" fmla="*/ 1833 h 492"/>
                <a:gd name="T32" fmla="*/ 2819 w 822"/>
                <a:gd name="T33" fmla="*/ 1833 h 492"/>
                <a:gd name="T34" fmla="*/ 2592 w 822"/>
                <a:gd name="T35" fmla="*/ 1529 h 492"/>
                <a:gd name="T36" fmla="*/ 2666 w 822"/>
                <a:gd name="T37" fmla="*/ 457 h 492"/>
                <a:gd name="T38" fmla="*/ 2517 w 822"/>
                <a:gd name="T39" fmla="*/ 916 h 492"/>
                <a:gd name="T40" fmla="*/ 1986 w 822"/>
                <a:gd name="T41" fmla="*/ 1448 h 492"/>
                <a:gd name="T42" fmla="*/ 1903 w 822"/>
                <a:gd name="T43" fmla="*/ 1758 h 492"/>
                <a:gd name="T44" fmla="*/ 1986 w 822"/>
                <a:gd name="T45" fmla="*/ 2215 h 492"/>
                <a:gd name="T46" fmla="*/ 1675 w 822"/>
                <a:gd name="T47" fmla="*/ 1601 h 492"/>
                <a:gd name="T48" fmla="*/ 2060 w 822"/>
                <a:gd name="T49" fmla="*/ 1069 h 492"/>
                <a:gd name="T50" fmla="*/ 2213 w 822"/>
                <a:gd name="T51" fmla="*/ 457 h 492"/>
                <a:gd name="T52" fmla="*/ 2517 w 822"/>
                <a:gd name="T53" fmla="*/ 0 h 492"/>
                <a:gd name="T54" fmla="*/ 2135 w 822"/>
                <a:gd name="T55" fmla="*/ 302 h 492"/>
                <a:gd name="T56" fmla="*/ 1758 w 822"/>
                <a:gd name="T57" fmla="*/ 457 h 492"/>
                <a:gd name="T58" fmla="*/ 1601 w 822"/>
                <a:gd name="T59" fmla="*/ 842 h 492"/>
                <a:gd name="T60" fmla="*/ 1448 w 822"/>
                <a:gd name="T61" fmla="*/ 1144 h 492"/>
                <a:gd name="T62" fmla="*/ 916 w 822"/>
                <a:gd name="T63" fmla="*/ 1297 h 492"/>
                <a:gd name="T64" fmla="*/ 0 w 822"/>
                <a:gd name="T65" fmla="*/ 2674 h 492"/>
                <a:gd name="T66" fmla="*/ 228 w 822"/>
                <a:gd name="T67" fmla="*/ 5495 h 49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2"/>
                <a:gd name="T104" fmla="*/ 822 w 822"/>
                <a:gd name="T105" fmla="*/ 492 h 49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2">
                  <a:moveTo>
                    <a:pt x="18" y="432"/>
                  </a:moveTo>
                  <a:lnTo>
                    <a:pt x="18" y="480"/>
                  </a:lnTo>
                  <a:lnTo>
                    <a:pt x="822" y="492"/>
                  </a:lnTo>
                  <a:lnTo>
                    <a:pt x="708" y="456"/>
                  </a:lnTo>
                  <a:lnTo>
                    <a:pt x="708" y="426"/>
                  </a:lnTo>
                  <a:lnTo>
                    <a:pt x="666" y="396"/>
                  </a:lnTo>
                  <a:lnTo>
                    <a:pt x="612" y="402"/>
                  </a:lnTo>
                  <a:lnTo>
                    <a:pt x="588" y="378"/>
                  </a:lnTo>
                  <a:lnTo>
                    <a:pt x="474" y="240"/>
                  </a:lnTo>
                  <a:lnTo>
                    <a:pt x="450" y="234"/>
                  </a:lnTo>
                  <a:lnTo>
                    <a:pt x="396" y="90"/>
                  </a:lnTo>
                  <a:lnTo>
                    <a:pt x="378" y="108"/>
                  </a:lnTo>
                  <a:lnTo>
                    <a:pt x="366" y="90"/>
                  </a:lnTo>
                  <a:lnTo>
                    <a:pt x="354" y="66"/>
                  </a:lnTo>
                  <a:lnTo>
                    <a:pt x="330" y="54"/>
                  </a:lnTo>
                  <a:lnTo>
                    <a:pt x="330" y="24"/>
                  </a:lnTo>
                  <a:lnTo>
                    <a:pt x="318" y="0"/>
                  </a:lnTo>
                  <a:lnTo>
                    <a:pt x="306" y="6"/>
                  </a:lnTo>
                  <a:lnTo>
                    <a:pt x="300" y="42"/>
                  </a:lnTo>
                  <a:lnTo>
                    <a:pt x="300" y="102"/>
                  </a:lnTo>
                  <a:lnTo>
                    <a:pt x="288" y="102"/>
                  </a:lnTo>
                  <a:lnTo>
                    <a:pt x="288" y="60"/>
                  </a:lnTo>
                  <a:lnTo>
                    <a:pt x="270" y="60"/>
                  </a:lnTo>
                  <a:lnTo>
                    <a:pt x="270" y="48"/>
                  </a:lnTo>
                  <a:lnTo>
                    <a:pt x="282" y="30"/>
                  </a:lnTo>
                  <a:lnTo>
                    <a:pt x="276" y="24"/>
                  </a:lnTo>
                  <a:lnTo>
                    <a:pt x="246" y="30"/>
                  </a:lnTo>
                  <a:lnTo>
                    <a:pt x="252" y="36"/>
                  </a:lnTo>
                  <a:lnTo>
                    <a:pt x="252" y="78"/>
                  </a:lnTo>
                  <a:lnTo>
                    <a:pt x="234" y="114"/>
                  </a:lnTo>
                  <a:lnTo>
                    <a:pt x="228" y="126"/>
                  </a:lnTo>
                  <a:lnTo>
                    <a:pt x="228" y="144"/>
                  </a:lnTo>
                  <a:lnTo>
                    <a:pt x="228" y="174"/>
                  </a:lnTo>
                  <a:lnTo>
                    <a:pt x="222" y="144"/>
                  </a:lnTo>
                  <a:lnTo>
                    <a:pt x="204" y="126"/>
                  </a:lnTo>
                  <a:lnTo>
                    <a:pt x="204" y="120"/>
                  </a:lnTo>
                  <a:lnTo>
                    <a:pt x="210" y="54"/>
                  </a:lnTo>
                  <a:lnTo>
                    <a:pt x="210" y="36"/>
                  </a:lnTo>
                  <a:lnTo>
                    <a:pt x="198" y="54"/>
                  </a:lnTo>
                  <a:lnTo>
                    <a:pt x="198" y="72"/>
                  </a:lnTo>
                  <a:lnTo>
                    <a:pt x="192" y="96"/>
                  </a:lnTo>
                  <a:lnTo>
                    <a:pt x="156" y="114"/>
                  </a:lnTo>
                  <a:lnTo>
                    <a:pt x="144" y="126"/>
                  </a:lnTo>
                  <a:lnTo>
                    <a:pt x="150" y="138"/>
                  </a:lnTo>
                  <a:lnTo>
                    <a:pt x="162" y="168"/>
                  </a:lnTo>
                  <a:lnTo>
                    <a:pt x="156" y="174"/>
                  </a:lnTo>
                  <a:lnTo>
                    <a:pt x="138" y="144"/>
                  </a:lnTo>
                  <a:lnTo>
                    <a:pt x="132" y="126"/>
                  </a:lnTo>
                  <a:lnTo>
                    <a:pt x="156" y="96"/>
                  </a:lnTo>
                  <a:lnTo>
                    <a:pt x="162" y="84"/>
                  </a:lnTo>
                  <a:lnTo>
                    <a:pt x="168" y="48"/>
                  </a:lnTo>
                  <a:lnTo>
                    <a:pt x="174" y="36"/>
                  </a:lnTo>
                  <a:lnTo>
                    <a:pt x="204" y="12"/>
                  </a:lnTo>
                  <a:lnTo>
                    <a:pt x="198" y="0"/>
                  </a:lnTo>
                  <a:lnTo>
                    <a:pt x="186" y="6"/>
                  </a:lnTo>
                  <a:lnTo>
                    <a:pt x="168" y="24"/>
                  </a:lnTo>
                  <a:lnTo>
                    <a:pt x="162" y="36"/>
                  </a:lnTo>
                  <a:lnTo>
                    <a:pt x="138" y="36"/>
                  </a:lnTo>
                  <a:lnTo>
                    <a:pt x="126" y="42"/>
                  </a:lnTo>
                  <a:lnTo>
                    <a:pt x="126" y="66"/>
                  </a:lnTo>
                  <a:lnTo>
                    <a:pt x="126" y="78"/>
                  </a:lnTo>
                  <a:lnTo>
                    <a:pt x="114" y="90"/>
                  </a:lnTo>
                  <a:lnTo>
                    <a:pt x="90" y="84"/>
                  </a:lnTo>
                  <a:lnTo>
                    <a:pt x="72" y="102"/>
                  </a:lnTo>
                  <a:lnTo>
                    <a:pt x="0" y="102"/>
                  </a:lnTo>
                  <a:lnTo>
                    <a:pt x="0" y="210"/>
                  </a:lnTo>
                  <a:lnTo>
                    <a:pt x="24" y="210"/>
                  </a:lnTo>
                  <a:lnTo>
                    <a:pt x="18" y="43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8" name="Freeform 22"/>
            <p:cNvSpPr>
              <a:spLocks/>
            </p:cNvSpPr>
            <p:nvPr/>
          </p:nvSpPr>
          <p:spPr bwMode="auto">
            <a:xfrm>
              <a:off x="4706" y="3448"/>
              <a:ext cx="113" cy="275"/>
            </a:xfrm>
            <a:custGeom>
              <a:avLst/>
              <a:gdLst>
                <a:gd name="T0" fmla="*/ 755 w 60"/>
                <a:gd name="T1" fmla="*/ 0 h 146"/>
                <a:gd name="T2" fmla="*/ 655 w 60"/>
                <a:gd name="T3" fmla="*/ 75 h 146"/>
                <a:gd name="T4" fmla="*/ 469 w 60"/>
                <a:gd name="T5" fmla="*/ 153 h 146"/>
                <a:gd name="T6" fmla="*/ 429 w 60"/>
                <a:gd name="T7" fmla="*/ 273 h 146"/>
                <a:gd name="T8" fmla="*/ 369 w 60"/>
                <a:gd name="T9" fmla="*/ 188 h 146"/>
                <a:gd name="T10" fmla="*/ 128 w 60"/>
                <a:gd name="T11" fmla="*/ 228 h 146"/>
                <a:gd name="T12" fmla="*/ 85 w 60"/>
                <a:gd name="T13" fmla="*/ 380 h 146"/>
                <a:gd name="T14" fmla="*/ 85 w 60"/>
                <a:gd name="T15" fmla="*/ 655 h 146"/>
                <a:gd name="T16" fmla="*/ 100 w 60"/>
                <a:gd name="T17" fmla="*/ 816 h 146"/>
                <a:gd name="T18" fmla="*/ 0 w 60"/>
                <a:gd name="T19" fmla="*/ 908 h 146"/>
                <a:gd name="T20" fmla="*/ 113 w 60"/>
                <a:gd name="T21" fmla="*/ 1136 h 146"/>
                <a:gd name="T22" fmla="*/ 228 w 60"/>
                <a:gd name="T23" fmla="*/ 1349 h 146"/>
                <a:gd name="T24" fmla="*/ 288 w 60"/>
                <a:gd name="T25" fmla="*/ 1550 h 146"/>
                <a:gd name="T26" fmla="*/ 341 w 60"/>
                <a:gd name="T27" fmla="*/ 1838 h 146"/>
                <a:gd name="T28" fmla="*/ 529 w 60"/>
                <a:gd name="T29" fmla="*/ 1678 h 146"/>
                <a:gd name="T30" fmla="*/ 716 w 60"/>
                <a:gd name="T31" fmla="*/ 1409 h 146"/>
                <a:gd name="T32" fmla="*/ 727 w 60"/>
                <a:gd name="T33" fmla="*/ 1096 h 146"/>
                <a:gd name="T34" fmla="*/ 514 w 60"/>
                <a:gd name="T35" fmla="*/ 614 h 146"/>
                <a:gd name="T36" fmla="*/ 716 w 60"/>
                <a:gd name="T37" fmla="*/ 341 h 146"/>
                <a:gd name="T38" fmla="*/ 595 w 60"/>
                <a:gd name="T39" fmla="*/ 266 h 146"/>
                <a:gd name="T40" fmla="*/ 755 w 60"/>
                <a:gd name="T41" fmla="*/ 0 h 14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"/>
                <a:gd name="T64" fmla="*/ 0 h 146"/>
                <a:gd name="T65" fmla="*/ 60 w 60"/>
                <a:gd name="T66" fmla="*/ 146 h 14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" h="146">
                  <a:moveTo>
                    <a:pt x="60" y="0"/>
                  </a:moveTo>
                  <a:lnTo>
                    <a:pt x="52" y="6"/>
                  </a:lnTo>
                  <a:lnTo>
                    <a:pt x="37" y="12"/>
                  </a:lnTo>
                  <a:lnTo>
                    <a:pt x="34" y="22"/>
                  </a:lnTo>
                  <a:lnTo>
                    <a:pt x="29" y="15"/>
                  </a:lnTo>
                  <a:lnTo>
                    <a:pt x="10" y="18"/>
                  </a:lnTo>
                  <a:lnTo>
                    <a:pt x="7" y="30"/>
                  </a:lnTo>
                  <a:lnTo>
                    <a:pt x="7" y="52"/>
                  </a:lnTo>
                  <a:lnTo>
                    <a:pt x="8" y="65"/>
                  </a:lnTo>
                  <a:lnTo>
                    <a:pt x="0" y="72"/>
                  </a:lnTo>
                  <a:lnTo>
                    <a:pt x="9" y="90"/>
                  </a:lnTo>
                  <a:lnTo>
                    <a:pt x="18" y="107"/>
                  </a:lnTo>
                  <a:lnTo>
                    <a:pt x="23" y="123"/>
                  </a:lnTo>
                  <a:lnTo>
                    <a:pt x="27" y="146"/>
                  </a:lnTo>
                  <a:lnTo>
                    <a:pt x="42" y="133"/>
                  </a:lnTo>
                  <a:lnTo>
                    <a:pt x="57" y="112"/>
                  </a:lnTo>
                  <a:lnTo>
                    <a:pt x="58" y="87"/>
                  </a:lnTo>
                  <a:lnTo>
                    <a:pt x="41" y="49"/>
                  </a:lnTo>
                  <a:lnTo>
                    <a:pt x="57" y="27"/>
                  </a:lnTo>
                  <a:lnTo>
                    <a:pt x="47" y="2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9" name="Freeform 23"/>
            <p:cNvSpPr>
              <a:spLocks/>
            </p:cNvSpPr>
            <p:nvPr/>
          </p:nvSpPr>
          <p:spPr bwMode="auto">
            <a:xfrm>
              <a:off x="4661" y="3633"/>
              <a:ext cx="47" cy="104"/>
            </a:xfrm>
            <a:custGeom>
              <a:avLst/>
              <a:gdLst>
                <a:gd name="T0" fmla="*/ 39 w 25"/>
                <a:gd name="T1" fmla="*/ 40 h 55"/>
                <a:gd name="T2" fmla="*/ 0 w 25"/>
                <a:gd name="T3" fmla="*/ 176 h 55"/>
                <a:gd name="T4" fmla="*/ 60 w 25"/>
                <a:gd name="T5" fmla="*/ 418 h 55"/>
                <a:gd name="T6" fmla="*/ 173 w 25"/>
                <a:gd name="T7" fmla="*/ 562 h 55"/>
                <a:gd name="T8" fmla="*/ 301 w 25"/>
                <a:gd name="T9" fmla="*/ 705 h 55"/>
                <a:gd name="T10" fmla="*/ 310 w 25"/>
                <a:gd name="T11" fmla="*/ 526 h 55"/>
                <a:gd name="T12" fmla="*/ 226 w 25"/>
                <a:gd name="T13" fmla="*/ 357 h 55"/>
                <a:gd name="T14" fmla="*/ 152 w 25"/>
                <a:gd name="T15" fmla="*/ 289 h 55"/>
                <a:gd name="T16" fmla="*/ 152 w 25"/>
                <a:gd name="T17" fmla="*/ 129 h 55"/>
                <a:gd name="T18" fmla="*/ 137 w 25"/>
                <a:gd name="T19" fmla="*/ 0 h 55"/>
                <a:gd name="T20" fmla="*/ 39 w 25"/>
                <a:gd name="T21" fmla="*/ 40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"/>
                <a:gd name="T34" fmla="*/ 0 h 55"/>
                <a:gd name="T35" fmla="*/ 25 w 25"/>
                <a:gd name="T36" fmla="*/ 55 h 5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" h="55">
                  <a:moveTo>
                    <a:pt x="3" y="3"/>
                  </a:moveTo>
                  <a:lnTo>
                    <a:pt x="0" y="14"/>
                  </a:lnTo>
                  <a:lnTo>
                    <a:pt x="5" y="33"/>
                  </a:lnTo>
                  <a:lnTo>
                    <a:pt x="14" y="44"/>
                  </a:lnTo>
                  <a:lnTo>
                    <a:pt x="24" y="55"/>
                  </a:lnTo>
                  <a:lnTo>
                    <a:pt x="25" y="41"/>
                  </a:lnTo>
                  <a:lnTo>
                    <a:pt x="18" y="28"/>
                  </a:lnTo>
                  <a:lnTo>
                    <a:pt x="12" y="23"/>
                  </a:lnTo>
                  <a:lnTo>
                    <a:pt x="12" y="10"/>
                  </a:lnTo>
                  <a:lnTo>
                    <a:pt x="11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430" name="Group 24"/>
            <p:cNvGrpSpPr>
              <a:grpSpLocks/>
            </p:cNvGrpSpPr>
            <p:nvPr/>
          </p:nvGrpSpPr>
          <p:grpSpPr bwMode="auto">
            <a:xfrm>
              <a:off x="3818" y="2736"/>
              <a:ext cx="1068" cy="1167"/>
              <a:chOff x="3818" y="2736"/>
              <a:chExt cx="1068" cy="1167"/>
            </a:xfrm>
          </p:grpSpPr>
          <p:grpSp>
            <p:nvGrpSpPr>
              <p:cNvPr id="16446" name="Group 25"/>
              <p:cNvGrpSpPr>
                <a:grpSpLocks/>
              </p:cNvGrpSpPr>
              <p:nvPr/>
            </p:nvGrpSpPr>
            <p:grpSpPr bwMode="auto">
              <a:xfrm>
                <a:off x="3818" y="2736"/>
                <a:ext cx="1068" cy="1167"/>
                <a:chOff x="3818" y="2736"/>
                <a:chExt cx="1068" cy="1167"/>
              </a:xfrm>
            </p:grpSpPr>
            <p:sp>
              <p:nvSpPr>
                <p:cNvPr id="16449" name="Freeform 26"/>
                <p:cNvSpPr>
                  <a:spLocks/>
                </p:cNvSpPr>
                <p:nvPr/>
              </p:nvSpPr>
              <p:spPr bwMode="auto">
                <a:xfrm>
                  <a:off x="3840" y="2736"/>
                  <a:ext cx="1046" cy="1161"/>
                </a:xfrm>
                <a:custGeom>
                  <a:avLst/>
                  <a:gdLst>
                    <a:gd name="T0" fmla="*/ 89 w 554"/>
                    <a:gd name="T1" fmla="*/ 0 h 615"/>
                    <a:gd name="T2" fmla="*/ 0 w 554"/>
                    <a:gd name="T3" fmla="*/ 5410 h 615"/>
                    <a:gd name="T4" fmla="*/ 213 w 554"/>
                    <a:gd name="T5" fmla="*/ 7768 h 615"/>
                    <a:gd name="T6" fmla="*/ 3821 w 554"/>
                    <a:gd name="T7" fmla="*/ 7812 h 615"/>
                    <a:gd name="T8" fmla="*/ 4054 w 554"/>
                    <a:gd name="T9" fmla="*/ 7495 h 615"/>
                    <a:gd name="T10" fmla="*/ 4395 w 554"/>
                    <a:gd name="T11" fmla="*/ 7227 h 615"/>
                    <a:gd name="T12" fmla="*/ 4093 w 554"/>
                    <a:gd name="T13" fmla="*/ 7238 h 615"/>
                    <a:gd name="T14" fmla="*/ 4954 w 554"/>
                    <a:gd name="T15" fmla="*/ 6692 h 615"/>
                    <a:gd name="T16" fmla="*/ 5049 w 554"/>
                    <a:gd name="T17" fmla="*/ 6251 h 615"/>
                    <a:gd name="T18" fmla="*/ 4131 w 554"/>
                    <a:gd name="T19" fmla="*/ 6183 h 615"/>
                    <a:gd name="T20" fmla="*/ 4477 w 554"/>
                    <a:gd name="T21" fmla="*/ 5382 h 615"/>
                    <a:gd name="T22" fmla="*/ 4737 w 554"/>
                    <a:gd name="T23" fmla="*/ 5350 h 615"/>
                    <a:gd name="T24" fmla="*/ 4320 w 554"/>
                    <a:gd name="T25" fmla="*/ 6054 h 615"/>
                    <a:gd name="T26" fmla="*/ 5440 w 554"/>
                    <a:gd name="T27" fmla="*/ 6137 h 615"/>
                    <a:gd name="T28" fmla="*/ 5625 w 554"/>
                    <a:gd name="T29" fmla="*/ 5267 h 615"/>
                    <a:gd name="T30" fmla="*/ 5910 w 554"/>
                    <a:gd name="T31" fmla="*/ 4825 h 615"/>
                    <a:gd name="T32" fmla="*/ 6708 w 554"/>
                    <a:gd name="T33" fmla="*/ 4480 h 615"/>
                    <a:gd name="T34" fmla="*/ 6708 w 554"/>
                    <a:gd name="T35" fmla="*/ 3251 h 615"/>
                    <a:gd name="T36" fmla="*/ 6980 w 554"/>
                    <a:gd name="T37" fmla="*/ 3645 h 615"/>
                    <a:gd name="T38" fmla="*/ 4994 w 554"/>
                    <a:gd name="T39" fmla="*/ 1357 h 615"/>
                    <a:gd name="T40" fmla="*/ 4705 w 554"/>
                    <a:gd name="T41" fmla="*/ 1971 h 615"/>
                    <a:gd name="T42" fmla="*/ 4018 w 554"/>
                    <a:gd name="T43" fmla="*/ 3447 h 615"/>
                    <a:gd name="T44" fmla="*/ 4524 w 554"/>
                    <a:gd name="T45" fmla="*/ 3660 h 615"/>
                    <a:gd name="T46" fmla="*/ 4920 w 554"/>
                    <a:gd name="T47" fmla="*/ 3674 h 615"/>
                    <a:gd name="T48" fmla="*/ 5398 w 554"/>
                    <a:gd name="T49" fmla="*/ 3275 h 615"/>
                    <a:gd name="T50" fmla="*/ 6299 w 554"/>
                    <a:gd name="T51" fmla="*/ 2962 h 615"/>
                    <a:gd name="T52" fmla="*/ 6671 w 554"/>
                    <a:gd name="T53" fmla="*/ 2590 h 615"/>
                    <a:gd name="T54" fmla="*/ 6482 w 554"/>
                    <a:gd name="T55" fmla="*/ 3075 h 615"/>
                    <a:gd name="T56" fmla="*/ 5083 w 554"/>
                    <a:gd name="T57" fmla="*/ 3761 h 615"/>
                    <a:gd name="T58" fmla="*/ 4509 w 554"/>
                    <a:gd name="T59" fmla="*/ 3987 h 615"/>
                    <a:gd name="T60" fmla="*/ 3993 w 554"/>
                    <a:gd name="T61" fmla="*/ 3874 h 615"/>
                    <a:gd name="T62" fmla="*/ 3580 w 554"/>
                    <a:gd name="T63" fmla="*/ 4151 h 615"/>
                    <a:gd name="T64" fmla="*/ 3580 w 554"/>
                    <a:gd name="T65" fmla="*/ 2834 h 615"/>
                    <a:gd name="T66" fmla="*/ 3821 w 554"/>
                    <a:gd name="T67" fmla="*/ 2790 h 615"/>
                    <a:gd name="T68" fmla="*/ 4539 w 554"/>
                    <a:gd name="T69" fmla="*/ 1144 h 615"/>
                    <a:gd name="T70" fmla="*/ 4866 w 554"/>
                    <a:gd name="T71" fmla="*/ 485 h 615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4"/>
                    <a:gd name="T109" fmla="*/ 0 h 615"/>
                    <a:gd name="T110" fmla="*/ 554 w 554"/>
                    <a:gd name="T111" fmla="*/ 615 h 615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4" h="615">
                      <a:moveTo>
                        <a:pt x="399" y="9"/>
                      </a:moveTo>
                      <a:lnTo>
                        <a:pt x="7" y="0"/>
                      </a:lnTo>
                      <a:lnTo>
                        <a:pt x="5" y="114"/>
                      </a:lnTo>
                      <a:lnTo>
                        <a:pt x="0" y="426"/>
                      </a:lnTo>
                      <a:lnTo>
                        <a:pt x="21" y="427"/>
                      </a:lnTo>
                      <a:lnTo>
                        <a:pt x="17" y="612"/>
                      </a:lnTo>
                      <a:lnTo>
                        <a:pt x="231" y="615"/>
                      </a:lnTo>
                      <a:lnTo>
                        <a:pt x="301" y="615"/>
                      </a:lnTo>
                      <a:lnTo>
                        <a:pt x="320" y="596"/>
                      </a:lnTo>
                      <a:lnTo>
                        <a:pt x="319" y="590"/>
                      </a:lnTo>
                      <a:lnTo>
                        <a:pt x="340" y="582"/>
                      </a:lnTo>
                      <a:lnTo>
                        <a:pt x="346" y="569"/>
                      </a:lnTo>
                      <a:lnTo>
                        <a:pt x="342" y="565"/>
                      </a:lnTo>
                      <a:lnTo>
                        <a:pt x="322" y="570"/>
                      </a:lnTo>
                      <a:lnTo>
                        <a:pt x="323" y="563"/>
                      </a:lnTo>
                      <a:lnTo>
                        <a:pt x="390" y="527"/>
                      </a:lnTo>
                      <a:lnTo>
                        <a:pt x="398" y="516"/>
                      </a:lnTo>
                      <a:lnTo>
                        <a:pt x="397" y="492"/>
                      </a:lnTo>
                      <a:lnTo>
                        <a:pt x="382" y="491"/>
                      </a:lnTo>
                      <a:lnTo>
                        <a:pt x="325" y="487"/>
                      </a:lnTo>
                      <a:lnTo>
                        <a:pt x="331" y="469"/>
                      </a:lnTo>
                      <a:lnTo>
                        <a:pt x="352" y="424"/>
                      </a:lnTo>
                      <a:lnTo>
                        <a:pt x="364" y="416"/>
                      </a:lnTo>
                      <a:lnTo>
                        <a:pt x="373" y="421"/>
                      </a:lnTo>
                      <a:lnTo>
                        <a:pt x="352" y="449"/>
                      </a:lnTo>
                      <a:lnTo>
                        <a:pt x="340" y="477"/>
                      </a:lnTo>
                      <a:lnTo>
                        <a:pt x="417" y="484"/>
                      </a:lnTo>
                      <a:lnTo>
                        <a:pt x="428" y="483"/>
                      </a:lnTo>
                      <a:lnTo>
                        <a:pt x="437" y="427"/>
                      </a:lnTo>
                      <a:lnTo>
                        <a:pt x="443" y="415"/>
                      </a:lnTo>
                      <a:lnTo>
                        <a:pt x="444" y="399"/>
                      </a:lnTo>
                      <a:lnTo>
                        <a:pt x="465" y="380"/>
                      </a:lnTo>
                      <a:lnTo>
                        <a:pt x="509" y="373"/>
                      </a:lnTo>
                      <a:lnTo>
                        <a:pt x="528" y="353"/>
                      </a:lnTo>
                      <a:lnTo>
                        <a:pt x="525" y="267"/>
                      </a:lnTo>
                      <a:lnTo>
                        <a:pt x="528" y="256"/>
                      </a:lnTo>
                      <a:lnTo>
                        <a:pt x="543" y="273"/>
                      </a:lnTo>
                      <a:lnTo>
                        <a:pt x="549" y="287"/>
                      </a:lnTo>
                      <a:lnTo>
                        <a:pt x="554" y="112"/>
                      </a:lnTo>
                      <a:lnTo>
                        <a:pt x="393" y="107"/>
                      </a:lnTo>
                      <a:lnTo>
                        <a:pt x="379" y="135"/>
                      </a:lnTo>
                      <a:lnTo>
                        <a:pt x="370" y="155"/>
                      </a:lnTo>
                      <a:lnTo>
                        <a:pt x="332" y="214"/>
                      </a:lnTo>
                      <a:lnTo>
                        <a:pt x="316" y="271"/>
                      </a:lnTo>
                      <a:lnTo>
                        <a:pt x="322" y="281"/>
                      </a:lnTo>
                      <a:lnTo>
                        <a:pt x="356" y="288"/>
                      </a:lnTo>
                      <a:lnTo>
                        <a:pt x="377" y="297"/>
                      </a:lnTo>
                      <a:lnTo>
                        <a:pt x="387" y="289"/>
                      </a:lnTo>
                      <a:lnTo>
                        <a:pt x="400" y="269"/>
                      </a:lnTo>
                      <a:lnTo>
                        <a:pt x="425" y="258"/>
                      </a:lnTo>
                      <a:lnTo>
                        <a:pt x="441" y="246"/>
                      </a:lnTo>
                      <a:lnTo>
                        <a:pt x="496" y="233"/>
                      </a:lnTo>
                      <a:lnTo>
                        <a:pt x="514" y="210"/>
                      </a:lnTo>
                      <a:lnTo>
                        <a:pt x="525" y="204"/>
                      </a:lnTo>
                      <a:lnTo>
                        <a:pt x="530" y="210"/>
                      </a:lnTo>
                      <a:lnTo>
                        <a:pt x="510" y="242"/>
                      </a:lnTo>
                      <a:lnTo>
                        <a:pt x="453" y="260"/>
                      </a:lnTo>
                      <a:lnTo>
                        <a:pt x="400" y="296"/>
                      </a:lnTo>
                      <a:lnTo>
                        <a:pt x="391" y="312"/>
                      </a:lnTo>
                      <a:lnTo>
                        <a:pt x="355" y="314"/>
                      </a:lnTo>
                      <a:lnTo>
                        <a:pt x="327" y="299"/>
                      </a:lnTo>
                      <a:lnTo>
                        <a:pt x="314" y="305"/>
                      </a:lnTo>
                      <a:lnTo>
                        <a:pt x="302" y="329"/>
                      </a:lnTo>
                      <a:lnTo>
                        <a:pt x="282" y="327"/>
                      </a:lnTo>
                      <a:lnTo>
                        <a:pt x="269" y="305"/>
                      </a:lnTo>
                      <a:lnTo>
                        <a:pt x="282" y="223"/>
                      </a:lnTo>
                      <a:lnTo>
                        <a:pt x="291" y="218"/>
                      </a:lnTo>
                      <a:lnTo>
                        <a:pt x="301" y="220"/>
                      </a:lnTo>
                      <a:lnTo>
                        <a:pt x="355" y="126"/>
                      </a:lnTo>
                      <a:lnTo>
                        <a:pt x="357" y="90"/>
                      </a:lnTo>
                      <a:lnTo>
                        <a:pt x="373" y="80"/>
                      </a:lnTo>
                      <a:lnTo>
                        <a:pt x="383" y="38"/>
                      </a:lnTo>
                      <a:lnTo>
                        <a:pt x="399" y="9"/>
                      </a:ln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50" name="Freeform 27"/>
                <p:cNvSpPr>
                  <a:spLocks/>
                </p:cNvSpPr>
                <p:nvPr/>
              </p:nvSpPr>
              <p:spPr bwMode="auto">
                <a:xfrm>
                  <a:off x="3818" y="2736"/>
                  <a:ext cx="1054" cy="1167"/>
                </a:xfrm>
                <a:custGeom>
                  <a:avLst/>
                  <a:gdLst>
                    <a:gd name="T0" fmla="*/ 153 w 558"/>
                    <a:gd name="T1" fmla="*/ 0 h 618"/>
                    <a:gd name="T2" fmla="*/ 0 w 558"/>
                    <a:gd name="T3" fmla="*/ 5414 h 618"/>
                    <a:gd name="T4" fmla="*/ 229 w 558"/>
                    <a:gd name="T5" fmla="*/ 7784 h 618"/>
                    <a:gd name="T6" fmla="*/ 3897 w 558"/>
                    <a:gd name="T7" fmla="*/ 7859 h 618"/>
                    <a:gd name="T8" fmla="*/ 4125 w 558"/>
                    <a:gd name="T9" fmla="*/ 7555 h 618"/>
                    <a:gd name="T10" fmla="*/ 4428 w 558"/>
                    <a:gd name="T11" fmla="*/ 7246 h 618"/>
                    <a:gd name="T12" fmla="*/ 4125 w 558"/>
                    <a:gd name="T13" fmla="*/ 7246 h 618"/>
                    <a:gd name="T14" fmla="*/ 5041 w 558"/>
                    <a:gd name="T15" fmla="*/ 6715 h 618"/>
                    <a:gd name="T16" fmla="*/ 5117 w 558"/>
                    <a:gd name="T17" fmla="*/ 6254 h 618"/>
                    <a:gd name="T18" fmla="*/ 4199 w 558"/>
                    <a:gd name="T19" fmla="*/ 6182 h 618"/>
                    <a:gd name="T20" fmla="*/ 4511 w 558"/>
                    <a:gd name="T21" fmla="*/ 5414 h 618"/>
                    <a:gd name="T22" fmla="*/ 4813 w 558"/>
                    <a:gd name="T23" fmla="*/ 5414 h 618"/>
                    <a:gd name="T24" fmla="*/ 4352 w 558"/>
                    <a:gd name="T25" fmla="*/ 6101 h 618"/>
                    <a:gd name="T26" fmla="*/ 5499 w 558"/>
                    <a:gd name="T27" fmla="*/ 6182 h 618"/>
                    <a:gd name="T28" fmla="*/ 5655 w 558"/>
                    <a:gd name="T29" fmla="*/ 5338 h 618"/>
                    <a:gd name="T30" fmla="*/ 5958 w 558"/>
                    <a:gd name="T31" fmla="*/ 4881 h 618"/>
                    <a:gd name="T32" fmla="*/ 6719 w 558"/>
                    <a:gd name="T33" fmla="*/ 4496 h 618"/>
                    <a:gd name="T34" fmla="*/ 6719 w 558"/>
                    <a:gd name="T35" fmla="*/ 3280 h 618"/>
                    <a:gd name="T36" fmla="*/ 7029 w 558"/>
                    <a:gd name="T37" fmla="*/ 3662 h 618"/>
                    <a:gd name="T38" fmla="*/ 5041 w 558"/>
                    <a:gd name="T39" fmla="*/ 1373 h 618"/>
                    <a:gd name="T40" fmla="*/ 4737 w 558"/>
                    <a:gd name="T41" fmla="*/ 1987 h 618"/>
                    <a:gd name="T42" fmla="*/ 4050 w 558"/>
                    <a:gd name="T43" fmla="*/ 3433 h 618"/>
                    <a:gd name="T44" fmla="*/ 4581 w 558"/>
                    <a:gd name="T45" fmla="*/ 3662 h 618"/>
                    <a:gd name="T46" fmla="*/ 4966 w 558"/>
                    <a:gd name="T47" fmla="*/ 3662 h 618"/>
                    <a:gd name="T48" fmla="*/ 5427 w 558"/>
                    <a:gd name="T49" fmla="*/ 3280 h 618"/>
                    <a:gd name="T50" fmla="*/ 6341 w 558"/>
                    <a:gd name="T51" fmla="*/ 2978 h 618"/>
                    <a:gd name="T52" fmla="*/ 6719 w 558"/>
                    <a:gd name="T53" fmla="*/ 2593 h 618"/>
                    <a:gd name="T54" fmla="*/ 6490 w 558"/>
                    <a:gd name="T55" fmla="*/ 3131 h 618"/>
                    <a:gd name="T56" fmla="*/ 5117 w 558"/>
                    <a:gd name="T57" fmla="*/ 3818 h 618"/>
                    <a:gd name="T58" fmla="*/ 4581 w 558"/>
                    <a:gd name="T59" fmla="*/ 4041 h 618"/>
                    <a:gd name="T60" fmla="*/ 4050 w 558"/>
                    <a:gd name="T61" fmla="*/ 3890 h 618"/>
                    <a:gd name="T62" fmla="*/ 3668 w 558"/>
                    <a:gd name="T63" fmla="*/ 4194 h 618"/>
                    <a:gd name="T64" fmla="*/ 3593 w 558"/>
                    <a:gd name="T65" fmla="*/ 2902 h 618"/>
                    <a:gd name="T66" fmla="*/ 3897 w 558"/>
                    <a:gd name="T67" fmla="*/ 2821 h 618"/>
                    <a:gd name="T68" fmla="*/ 4581 w 558"/>
                    <a:gd name="T69" fmla="*/ 1144 h 618"/>
                    <a:gd name="T70" fmla="*/ 4885 w 558"/>
                    <a:gd name="T71" fmla="*/ 531 h 618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8"/>
                    <a:gd name="T109" fmla="*/ 0 h 618"/>
                    <a:gd name="T110" fmla="*/ 558 w 558"/>
                    <a:gd name="T111" fmla="*/ 618 h 618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8" h="618">
                      <a:moveTo>
                        <a:pt x="402" y="12"/>
                      </a:moveTo>
                      <a:lnTo>
                        <a:pt x="12" y="0"/>
                      </a:lnTo>
                      <a:lnTo>
                        <a:pt x="6" y="114"/>
                      </a:lnTo>
                      <a:lnTo>
                        <a:pt x="0" y="426"/>
                      </a:lnTo>
                      <a:lnTo>
                        <a:pt x="24" y="426"/>
                      </a:lnTo>
                      <a:lnTo>
                        <a:pt x="18" y="612"/>
                      </a:lnTo>
                      <a:lnTo>
                        <a:pt x="234" y="618"/>
                      </a:lnTo>
                      <a:lnTo>
                        <a:pt x="306" y="618"/>
                      </a:lnTo>
                      <a:lnTo>
                        <a:pt x="324" y="600"/>
                      </a:lnTo>
                      <a:lnTo>
                        <a:pt x="324" y="594"/>
                      </a:lnTo>
                      <a:lnTo>
                        <a:pt x="342" y="582"/>
                      </a:lnTo>
                      <a:lnTo>
                        <a:pt x="348" y="570"/>
                      </a:lnTo>
                      <a:lnTo>
                        <a:pt x="342" y="564"/>
                      </a:lnTo>
                      <a:lnTo>
                        <a:pt x="324" y="570"/>
                      </a:lnTo>
                      <a:lnTo>
                        <a:pt x="324" y="564"/>
                      </a:lnTo>
                      <a:lnTo>
                        <a:pt x="396" y="528"/>
                      </a:lnTo>
                      <a:lnTo>
                        <a:pt x="402" y="516"/>
                      </a:lnTo>
                      <a:lnTo>
                        <a:pt x="402" y="492"/>
                      </a:lnTo>
                      <a:lnTo>
                        <a:pt x="384" y="492"/>
                      </a:lnTo>
                      <a:lnTo>
                        <a:pt x="330" y="486"/>
                      </a:lnTo>
                      <a:lnTo>
                        <a:pt x="336" y="474"/>
                      </a:lnTo>
                      <a:lnTo>
                        <a:pt x="354" y="426"/>
                      </a:lnTo>
                      <a:lnTo>
                        <a:pt x="366" y="420"/>
                      </a:lnTo>
                      <a:lnTo>
                        <a:pt x="378" y="426"/>
                      </a:lnTo>
                      <a:lnTo>
                        <a:pt x="354" y="450"/>
                      </a:lnTo>
                      <a:lnTo>
                        <a:pt x="342" y="480"/>
                      </a:lnTo>
                      <a:lnTo>
                        <a:pt x="420" y="486"/>
                      </a:lnTo>
                      <a:lnTo>
                        <a:pt x="432" y="486"/>
                      </a:lnTo>
                      <a:lnTo>
                        <a:pt x="438" y="426"/>
                      </a:lnTo>
                      <a:lnTo>
                        <a:pt x="444" y="420"/>
                      </a:lnTo>
                      <a:lnTo>
                        <a:pt x="450" y="402"/>
                      </a:lnTo>
                      <a:lnTo>
                        <a:pt x="468" y="384"/>
                      </a:lnTo>
                      <a:lnTo>
                        <a:pt x="510" y="378"/>
                      </a:lnTo>
                      <a:lnTo>
                        <a:pt x="528" y="354"/>
                      </a:lnTo>
                      <a:lnTo>
                        <a:pt x="528" y="270"/>
                      </a:lnTo>
                      <a:lnTo>
                        <a:pt x="528" y="258"/>
                      </a:lnTo>
                      <a:lnTo>
                        <a:pt x="546" y="276"/>
                      </a:lnTo>
                      <a:lnTo>
                        <a:pt x="552" y="288"/>
                      </a:lnTo>
                      <a:lnTo>
                        <a:pt x="558" y="114"/>
                      </a:lnTo>
                      <a:lnTo>
                        <a:pt x="396" y="108"/>
                      </a:lnTo>
                      <a:lnTo>
                        <a:pt x="384" y="138"/>
                      </a:lnTo>
                      <a:lnTo>
                        <a:pt x="372" y="156"/>
                      </a:lnTo>
                      <a:lnTo>
                        <a:pt x="336" y="216"/>
                      </a:lnTo>
                      <a:lnTo>
                        <a:pt x="318" y="270"/>
                      </a:lnTo>
                      <a:lnTo>
                        <a:pt x="324" y="282"/>
                      </a:lnTo>
                      <a:lnTo>
                        <a:pt x="360" y="288"/>
                      </a:lnTo>
                      <a:lnTo>
                        <a:pt x="378" y="300"/>
                      </a:lnTo>
                      <a:lnTo>
                        <a:pt x="390" y="288"/>
                      </a:lnTo>
                      <a:lnTo>
                        <a:pt x="402" y="270"/>
                      </a:lnTo>
                      <a:lnTo>
                        <a:pt x="426" y="258"/>
                      </a:lnTo>
                      <a:lnTo>
                        <a:pt x="444" y="246"/>
                      </a:lnTo>
                      <a:lnTo>
                        <a:pt x="498" y="234"/>
                      </a:lnTo>
                      <a:lnTo>
                        <a:pt x="516" y="210"/>
                      </a:lnTo>
                      <a:lnTo>
                        <a:pt x="528" y="204"/>
                      </a:lnTo>
                      <a:lnTo>
                        <a:pt x="534" y="210"/>
                      </a:lnTo>
                      <a:lnTo>
                        <a:pt x="510" y="246"/>
                      </a:lnTo>
                      <a:lnTo>
                        <a:pt x="456" y="264"/>
                      </a:lnTo>
                      <a:lnTo>
                        <a:pt x="402" y="300"/>
                      </a:lnTo>
                      <a:lnTo>
                        <a:pt x="396" y="312"/>
                      </a:lnTo>
                      <a:lnTo>
                        <a:pt x="360" y="318"/>
                      </a:lnTo>
                      <a:lnTo>
                        <a:pt x="330" y="300"/>
                      </a:lnTo>
                      <a:lnTo>
                        <a:pt x="318" y="306"/>
                      </a:lnTo>
                      <a:lnTo>
                        <a:pt x="306" y="330"/>
                      </a:lnTo>
                      <a:lnTo>
                        <a:pt x="288" y="330"/>
                      </a:lnTo>
                      <a:lnTo>
                        <a:pt x="270" y="306"/>
                      </a:lnTo>
                      <a:lnTo>
                        <a:pt x="282" y="228"/>
                      </a:lnTo>
                      <a:lnTo>
                        <a:pt x="294" y="222"/>
                      </a:lnTo>
                      <a:lnTo>
                        <a:pt x="306" y="222"/>
                      </a:lnTo>
                      <a:lnTo>
                        <a:pt x="360" y="126"/>
                      </a:lnTo>
                      <a:lnTo>
                        <a:pt x="360" y="90"/>
                      </a:lnTo>
                      <a:lnTo>
                        <a:pt x="378" y="84"/>
                      </a:lnTo>
                      <a:lnTo>
                        <a:pt x="384" y="42"/>
                      </a:lnTo>
                      <a:lnTo>
                        <a:pt x="402" y="1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47" name="Freeform 28"/>
              <p:cNvSpPr>
                <a:spLocks/>
              </p:cNvSpPr>
              <p:nvPr/>
            </p:nvSpPr>
            <p:spPr bwMode="auto">
              <a:xfrm>
                <a:off x="4702" y="3450"/>
                <a:ext cx="113" cy="272"/>
              </a:xfrm>
              <a:custGeom>
                <a:avLst/>
                <a:gdLst>
                  <a:gd name="T0" fmla="*/ 755 w 60"/>
                  <a:gd name="T1" fmla="*/ 0 h 144"/>
                  <a:gd name="T2" fmla="*/ 682 w 60"/>
                  <a:gd name="T3" fmla="*/ 76 h 144"/>
                  <a:gd name="T4" fmla="*/ 529 w 60"/>
                  <a:gd name="T5" fmla="*/ 153 h 144"/>
                  <a:gd name="T6" fmla="*/ 454 w 60"/>
                  <a:gd name="T7" fmla="*/ 304 h 144"/>
                  <a:gd name="T8" fmla="*/ 380 w 60"/>
                  <a:gd name="T9" fmla="*/ 153 h 144"/>
                  <a:gd name="T10" fmla="*/ 153 w 60"/>
                  <a:gd name="T11" fmla="*/ 229 h 144"/>
                  <a:gd name="T12" fmla="*/ 153 w 60"/>
                  <a:gd name="T13" fmla="*/ 385 h 144"/>
                  <a:gd name="T14" fmla="*/ 153 w 60"/>
                  <a:gd name="T15" fmla="*/ 689 h 144"/>
                  <a:gd name="T16" fmla="*/ 153 w 60"/>
                  <a:gd name="T17" fmla="*/ 842 h 144"/>
                  <a:gd name="T18" fmla="*/ 0 w 60"/>
                  <a:gd name="T19" fmla="*/ 916 h 144"/>
                  <a:gd name="T20" fmla="*/ 153 w 60"/>
                  <a:gd name="T21" fmla="*/ 1145 h 144"/>
                  <a:gd name="T22" fmla="*/ 228 w 60"/>
                  <a:gd name="T23" fmla="*/ 1373 h 144"/>
                  <a:gd name="T24" fmla="*/ 301 w 60"/>
                  <a:gd name="T25" fmla="*/ 1530 h 144"/>
                  <a:gd name="T26" fmla="*/ 380 w 60"/>
                  <a:gd name="T27" fmla="*/ 1834 h 144"/>
                  <a:gd name="T28" fmla="*/ 529 w 60"/>
                  <a:gd name="T29" fmla="*/ 1677 h 144"/>
                  <a:gd name="T30" fmla="*/ 755 w 60"/>
                  <a:gd name="T31" fmla="*/ 1373 h 144"/>
                  <a:gd name="T32" fmla="*/ 755 w 60"/>
                  <a:gd name="T33" fmla="*/ 1071 h 144"/>
                  <a:gd name="T34" fmla="*/ 529 w 60"/>
                  <a:gd name="T35" fmla="*/ 614 h 144"/>
                  <a:gd name="T36" fmla="*/ 755 w 60"/>
                  <a:gd name="T37" fmla="*/ 304 h 144"/>
                  <a:gd name="T38" fmla="*/ 603 w 60"/>
                  <a:gd name="T39" fmla="*/ 229 h 144"/>
                  <a:gd name="T40" fmla="*/ 755 w 60"/>
                  <a:gd name="T41" fmla="*/ 0 h 14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0"/>
                  <a:gd name="T64" fmla="*/ 0 h 144"/>
                  <a:gd name="T65" fmla="*/ 60 w 60"/>
                  <a:gd name="T66" fmla="*/ 144 h 14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0" h="144">
                    <a:moveTo>
                      <a:pt x="60" y="0"/>
                    </a:moveTo>
                    <a:lnTo>
                      <a:pt x="54" y="6"/>
                    </a:lnTo>
                    <a:lnTo>
                      <a:pt x="42" y="12"/>
                    </a:lnTo>
                    <a:lnTo>
                      <a:pt x="36" y="24"/>
                    </a:lnTo>
                    <a:lnTo>
                      <a:pt x="30" y="12"/>
                    </a:lnTo>
                    <a:lnTo>
                      <a:pt x="12" y="18"/>
                    </a:lnTo>
                    <a:lnTo>
                      <a:pt x="12" y="30"/>
                    </a:lnTo>
                    <a:lnTo>
                      <a:pt x="12" y="54"/>
                    </a:lnTo>
                    <a:lnTo>
                      <a:pt x="12" y="66"/>
                    </a:lnTo>
                    <a:lnTo>
                      <a:pt x="0" y="72"/>
                    </a:lnTo>
                    <a:lnTo>
                      <a:pt x="12" y="90"/>
                    </a:lnTo>
                    <a:lnTo>
                      <a:pt x="18" y="108"/>
                    </a:lnTo>
                    <a:lnTo>
                      <a:pt x="24" y="120"/>
                    </a:lnTo>
                    <a:lnTo>
                      <a:pt x="30" y="144"/>
                    </a:lnTo>
                    <a:lnTo>
                      <a:pt x="42" y="132"/>
                    </a:lnTo>
                    <a:lnTo>
                      <a:pt x="60" y="108"/>
                    </a:lnTo>
                    <a:lnTo>
                      <a:pt x="60" y="84"/>
                    </a:lnTo>
                    <a:lnTo>
                      <a:pt x="42" y="48"/>
                    </a:lnTo>
                    <a:lnTo>
                      <a:pt x="60" y="24"/>
                    </a:lnTo>
                    <a:lnTo>
                      <a:pt x="48" y="18"/>
                    </a:lnTo>
                    <a:lnTo>
                      <a:pt x="60" y="0"/>
                    </a:lnTo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8" name="Freeform 29"/>
              <p:cNvSpPr>
                <a:spLocks/>
              </p:cNvSpPr>
              <p:nvPr/>
            </p:nvSpPr>
            <p:spPr bwMode="auto">
              <a:xfrm>
                <a:off x="4657" y="3631"/>
                <a:ext cx="56" cy="102"/>
              </a:xfrm>
              <a:custGeom>
                <a:avLst/>
                <a:gdLst>
                  <a:gd name="T0" fmla="*/ 73 w 30"/>
                  <a:gd name="T1" fmla="*/ 76 h 54"/>
                  <a:gd name="T2" fmla="*/ 0 w 30"/>
                  <a:gd name="T3" fmla="*/ 153 h 54"/>
                  <a:gd name="T4" fmla="*/ 73 w 30"/>
                  <a:gd name="T5" fmla="*/ 457 h 54"/>
                  <a:gd name="T6" fmla="*/ 220 w 30"/>
                  <a:gd name="T7" fmla="*/ 531 h 54"/>
                  <a:gd name="T8" fmla="*/ 293 w 30"/>
                  <a:gd name="T9" fmla="*/ 689 h 54"/>
                  <a:gd name="T10" fmla="*/ 366 w 30"/>
                  <a:gd name="T11" fmla="*/ 531 h 54"/>
                  <a:gd name="T12" fmla="*/ 220 w 30"/>
                  <a:gd name="T13" fmla="*/ 385 h 54"/>
                  <a:gd name="T14" fmla="*/ 144 w 30"/>
                  <a:gd name="T15" fmla="*/ 304 h 54"/>
                  <a:gd name="T16" fmla="*/ 144 w 30"/>
                  <a:gd name="T17" fmla="*/ 153 h 54"/>
                  <a:gd name="T18" fmla="*/ 144 w 30"/>
                  <a:gd name="T19" fmla="*/ 0 h 54"/>
                  <a:gd name="T20" fmla="*/ 73 w 30"/>
                  <a:gd name="T21" fmla="*/ 76 h 5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0"/>
                  <a:gd name="T34" fmla="*/ 0 h 54"/>
                  <a:gd name="T35" fmla="*/ 30 w 30"/>
                  <a:gd name="T36" fmla="*/ 54 h 5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0" h="54">
                    <a:moveTo>
                      <a:pt x="6" y="6"/>
                    </a:moveTo>
                    <a:lnTo>
                      <a:pt x="0" y="12"/>
                    </a:lnTo>
                    <a:lnTo>
                      <a:pt x="6" y="36"/>
                    </a:lnTo>
                    <a:lnTo>
                      <a:pt x="18" y="42"/>
                    </a:lnTo>
                    <a:lnTo>
                      <a:pt x="24" y="54"/>
                    </a:lnTo>
                    <a:lnTo>
                      <a:pt x="30" y="42"/>
                    </a:lnTo>
                    <a:lnTo>
                      <a:pt x="18" y="30"/>
                    </a:lnTo>
                    <a:lnTo>
                      <a:pt x="12" y="24"/>
                    </a:lnTo>
                    <a:lnTo>
                      <a:pt x="12" y="12"/>
                    </a:lnTo>
                    <a:lnTo>
                      <a:pt x="12" y="0"/>
                    </a:lnTo>
                    <a:lnTo>
                      <a:pt x="6" y="6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31" name="Freeform 30"/>
            <p:cNvSpPr>
              <a:spLocks/>
            </p:cNvSpPr>
            <p:nvPr/>
          </p:nvSpPr>
          <p:spPr bwMode="auto">
            <a:xfrm>
              <a:off x="4181" y="5445"/>
              <a:ext cx="1560" cy="1213"/>
            </a:xfrm>
            <a:custGeom>
              <a:avLst/>
              <a:gdLst>
                <a:gd name="T0" fmla="*/ 10508 w 826"/>
                <a:gd name="T1" fmla="*/ 100 h 642"/>
                <a:gd name="T2" fmla="*/ 60 w 826"/>
                <a:gd name="T3" fmla="*/ 0 h 642"/>
                <a:gd name="T4" fmla="*/ 60 w 826"/>
                <a:gd name="T5" fmla="*/ 15 h 642"/>
                <a:gd name="T6" fmla="*/ 0 w 826"/>
                <a:gd name="T7" fmla="*/ 3684 h 642"/>
                <a:gd name="T8" fmla="*/ 531 w 826"/>
                <a:gd name="T9" fmla="*/ 3299 h 642"/>
                <a:gd name="T10" fmla="*/ 1220 w 826"/>
                <a:gd name="T11" fmla="*/ 3055 h 642"/>
                <a:gd name="T12" fmla="*/ 1220 w 826"/>
                <a:gd name="T13" fmla="*/ 3210 h 642"/>
                <a:gd name="T14" fmla="*/ 1220 w 826"/>
                <a:gd name="T15" fmla="*/ 3412 h 642"/>
                <a:gd name="T16" fmla="*/ 1541 w 826"/>
                <a:gd name="T17" fmla="*/ 3391 h 642"/>
                <a:gd name="T18" fmla="*/ 1887 w 826"/>
                <a:gd name="T19" fmla="*/ 3684 h 642"/>
                <a:gd name="T20" fmla="*/ 2417 w 826"/>
                <a:gd name="T21" fmla="*/ 4270 h 642"/>
                <a:gd name="T22" fmla="*/ 3192 w 826"/>
                <a:gd name="T23" fmla="*/ 4499 h 642"/>
                <a:gd name="T24" fmla="*/ 3449 w 826"/>
                <a:gd name="T25" fmla="*/ 4423 h 642"/>
                <a:gd name="T26" fmla="*/ 3464 w 826"/>
                <a:gd name="T27" fmla="*/ 5355 h 642"/>
                <a:gd name="T28" fmla="*/ 3881 w 826"/>
                <a:gd name="T29" fmla="*/ 6362 h 642"/>
                <a:gd name="T30" fmla="*/ 4283 w 826"/>
                <a:gd name="T31" fmla="*/ 6794 h 642"/>
                <a:gd name="T32" fmla="*/ 4238 w 826"/>
                <a:gd name="T33" fmla="*/ 7469 h 642"/>
                <a:gd name="T34" fmla="*/ 4338 w 826"/>
                <a:gd name="T35" fmla="*/ 8183 h 642"/>
                <a:gd name="T36" fmla="*/ 4852 w 826"/>
                <a:gd name="T37" fmla="*/ 8055 h 642"/>
                <a:gd name="T38" fmla="*/ 5065 w 826"/>
                <a:gd name="T39" fmla="*/ 7811 h 642"/>
                <a:gd name="T40" fmla="*/ 5141 w 826"/>
                <a:gd name="T41" fmla="*/ 7318 h 642"/>
                <a:gd name="T42" fmla="*/ 5354 w 826"/>
                <a:gd name="T43" fmla="*/ 7061 h 642"/>
                <a:gd name="T44" fmla="*/ 6246 w 826"/>
                <a:gd name="T45" fmla="*/ 7047 h 642"/>
                <a:gd name="T46" fmla="*/ 6973 w 826"/>
                <a:gd name="T47" fmla="*/ 6590 h 642"/>
                <a:gd name="T48" fmla="*/ 7390 w 826"/>
                <a:gd name="T49" fmla="*/ 6233 h 642"/>
                <a:gd name="T50" fmla="*/ 7719 w 826"/>
                <a:gd name="T51" fmla="*/ 6246 h 642"/>
                <a:gd name="T52" fmla="*/ 8474 w 826"/>
                <a:gd name="T53" fmla="*/ 6537 h 642"/>
                <a:gd name="T54" fmla="*/ 9075 w 826"/>
                <a:gd name="T55" fmla="*/ 6590 h 642"/>
                <a:gd name="T56" fmla="*/ 9621 w 826"/>
                <a:gd name="T57" fmla="*/ 6065 h 642"/>
                <a:gd name="T58" fmla="*/ 9766 w 826"/>
                <a:gd name="T59" fmla="*/ 5430 h 642"/>
                <a:gd name="T60" fmla="*/ 10066 w 826"/>
                <a:gd name="T61" fmla="*/ 5113 h 642"/>
                <a:gd name="T62" fmla="*/ 10448 w 826"/>
                <a:gd name="T63" fmla="*/ 4969 h 642"/>
                <a:gd name="T64" fmla="*/ 10508 w 826"/>
                <a:gd name="T65" fmla="*/ 100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6"/>
                <a:gd name="T100" fmla="*/ 0 h 642"/>
                <a:gd name="T101" fmla="*/ 826 w 826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6" h="642">
                  <a:moveTo>
                    <a:pt x="826" y="8"/>
                  </a:moveTo>
                  <a:lnTo>
                    <a:pt x="5" y="0"/>
                  </a:lnTo>
                  <a:lnTo>
                    <a:pt x="5" y="1"/>
                  </a:lnTo>
                  <a:lnTo>
                    <a:pt x="0" y="289"/>
                  </a:lnTo>
                  <a:lnTo>
                    <a:pt x="42" y="259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68"/>
                  </a:lnTo>
                  <a:lnTo>
                    <a:pt x="121" y="266"/>
                  </a:lnTo>
                  <a:lnTo>
                    <a:pt x="148" y="289"/>
                  </a:lnTo>
                  <a:lnTo>
                    <a:pt x="190" y="335"/>
                  </a:lnTo>
                  <a:lnTo>
                    <a:pt x="251" y="353"/>
                  </a:lnTo>
                  <a:lnTo>
                    <a:pt x="271" y="347"/>
                  </a:lnTo>
                  <a:lnTo>
                    <a:pt x="272" y="420"/>
                  </a:lnTo>
                  <a:lnTo>
                    <a:pt x="305" y="499"/>
                  </a:lnTo>
                  <a:lnTo>
                    <a:pt x="337" y="533"/>
                  </a:lnTo>
                  <a:lnTo>
                    <a:pt x="333" y="586"/>
                  </a:lnTo>
                  <a:lnTo>
                    <a:pt x="341" y="642"/>
                  </a:lnTo>
                  <a:lnTo>
                    <a:pt x="381" y="632"/>
                  </a:lnTo>
                  <a:lnTo>
                    <a:pt x="398" y="613"/>
                  </a:lnTo>
                  <a:lnTo>
                    <a:pt x="404" y="574"/>
                  </a:lnTo>
                  <a:lnTo>
                    <a:pt x="421" y="554"/>
                  </a:lnTo>
                  <a:lnTo>
                    <a:pt x="491" y="553"/>
                  </a:lnTo>
                  <a:lnTo>
                    <a:pt x="548" y="517"/>
                  </a:lnTo>
                  <a:lnTo>
                    <a:pt x="581" y="489"/>
                  </a:lnTo>
                  <a:lnTo>
                    <a:pt x="607" y="490"/>
                  </a:lnTo>
                  <a:lnTo>
                    <a:pt x="666" y="513"/>
                  </a:lnTo>
                  <a:lnTo>
                    <a:pt x="713" y="517"/>
                  </a:lnTo>
                  <a:lnTo>
                    <a:pt x="756" y="476"/>
                  </a:lnTo>
                  <a:lnTo>
                    <a:pt x="768" y="426"/>
                  </a:lnTo>
                  <a:lnTo>
                    <a:pt x="791" y="401"/>
                  </a:lnTo>
                  <a:lnTo>
                    <a:pt x="821" y="390"/>
                  </a:lnTo>
                  <a:lnTo>
                    <a:pt x="826" y="8"/>
                  </a:lnTo>
                  <a:close/>
                </a:path>
              </a:pathLst>
            </a:custGeom>
            <a:solidFill>
              <a:srgbClr val="FFBB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2" name="Freeform 31"/>
            <p:cNvSpPr>
              <a:spLocks/>
            </p:cNvSpPr>
            <p:nvPr/>
          </p:nvSpPr>
          <p:spPr bwMode="auto">
            <a:xfrm>
              <a:off x="4181" y="5443"/>
              <a:ext cx="1563" cy="1213"/>
            </a:xfrm>
            <a:custGeom>
              <a:avLst/>
              <a:gdLst>
                <a:gd name="T0" fmla="*/ 10512 w 828"/>
                <a:gd name="T1" fmla="*/ 76 h 642"/>
                <a:gd name="T2" fmla="*/ 76 w 828"/>
                <a:gd name="T3" fmla="*/ 0 h 642"/>
                <a:gd name="T4" fmla="*/ 76 w 828"/>
                <a:gd name="T5" fmla="*/ 0 h 642"/>
                <a:gd name="T6" fmla="*/ 0 w 828"/>
                <a:gd name="T7" fmla="*/ 3669 h 642"/>
                <a:gd name="T8" fmla="*/ 530 w 828"/>
                <a:gd name="T9" fmla="*/ 3284 h 642"/>
                <a:gd name="T10" fmla="*/ 1219 w 828"/>
                <a:gd name="T11" fmla="*/ 3055 h 642"/>
                <a:gd name="T12" fmla="*/ 1219 w 828"/>
                <a:gd name="T13" fmla="*/ 3210 h 642"/>
                <a:gd name="T14" fmla="*/ 1219 w 828"/>
                <a:gd name="T15" fmla="*/ 3441 h 642"/>
                <a:gd name="T16" fmla="*/ 1529 w 828"/>
                <a:gd name="T17" fmla="*/ 3367 h 642"/>
                <a:gd name="T18" fmla="*/ 1903 w 828"/>
                <a:gd name="T19" fmla="*/ 3669 h 642"/>
                <a:gd name="T20" fmla="*/ 2433 w 828"/>
                <a:gd name="T21" fmla="*/ 4283 h 642"/>
                <a:gd name="T22" fmla="*/ 3203 w 828"/>
                <a:gd name="T23" fmla="*/ 4512 h 642"/>
                <a:gd name="T24" fmla="*/ 3432 w 828"/>
                <a:gd name="T25" fmla="*/ 4438 h 642"/>
                <a:gd name="T26" fmla="*/ 3432 w 828"/>
                <a:gd name="T27" fmla="*/ 5355 h 642"/>
                <a:gd name="T28" fmla="*/ 3887 w 828"/>
                <a:gd name="T29" fmla="*/ 6347 h 642"/>
                <a:gd name="T30" fmla="*/ 4266 w 828"/>
                <a:gd name="T31" fmla="*/ 6804 h 642"/>
                <a:gd name="T32" fmla="*/ 4266 w 828"/>
                <a:gd name="T33" fmla="*/ 7493 h 642"/>
                <a:gd name="T34" fmla="*/ 4344 w 828"/>
                <a:gd name="T35" fmla="*/ 8183 h 642"/>
                <a:gd name="T36" fmla="*/ 4804 w 828"/>
                <a:gd name="T37" fmla="*/ 8024 h 642"/>
                <a:gd name="T38" fmla="*/ 5031 w 828"/>
                <a:gd name="T39" fmla="*/ 7796 h 642"/>
                <a:gd name="T40" fmla="*/ 5106 w 828"/>
                <a:gd name="T41" fmla="*/ 7340 h 642"/>
                <a:gd name="T42" fmla="*/ 5335 w 828"/>
                <a:gd name="T43" fmla="*/ 7036 h 642"/>
                <a:gd name="T44" fmla="*/ 6250 w 828"/>
                <a:gd name="T45" fmla="*/ 7036 h 642"/>
                <a:gd name="T46" fmla="*/ 6933 w 828"/>
                <a:gd name="T47" fmla="*/ 6575 h 642"/>
                <a:gd name="T48" fmla="*/ 7394 w 828"/>
                <a:gd name="T49" fmla="*/ 6273 h 642"/>
                <a:gd name="T50" fmla="*/ 7696 w 828"/>
                <a:gd name="T51" fmla="*/ 6273 h 642"/>
                <a:gd name="T52" fmla="*/ 8455 w 828"/>
                <a:gd name="T53" fmla="*/ 6575 h 642"/>
                <a:gd name="T54" fmla="*/ 9068 w 828"/>
                <a:gd name="T55" fmla="*/ 6575 h 642"/>
                <a:gd name="T56" fmla="*/ 9599 w 828"/>
                <a:gd name="T57" fmla="*/ 6044 h 642"/>
                <a:gd name="T58" fmla="*/ 9754 w 828"/>
                <a:gd name="T59" fmla="*/ 5430 h 642"/>
                <a:gd name="T60" fmla="*/ 10056 w 828"/>
                <a:gd name="T61" fmla="*/ 5126 h 642"/>
                <a:gd name="T62" fmla="*/ 10441 w 828"/>
                <a:gd name="T63" fmla="*/ 4969 h 642"/>
                <a:gd name="T64" fmla="*/ 10512 w 828"/>
                <a:gd name="T65" fmla="*/ 76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8"/>
                <a:gd name="T100" fmla="*/ 0 h 642"/>
                <a:gd name="T101" fmla="*/ 828 w 828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8" h="642">
                  <a:moveTo>
                    <a:pt x="828" y="6"/>
                  </a:moveTo>
                  <a:lnTo>
                    <a:pt x="6" y="0"/>
                  </a:lnTo>
                  <a:lnTo>
                    <a:pt x="0" y="288"/>
                  </a:lnTo>
                  <a:lnTo>
                    <a:pt x="42" y="258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70"/>
                  </a:lnTo>
                  <a:lnTo>
                    <a:pt x="120" y="264"/>
                  </a:lnTo>
                  <a:lnTo>
                    <a:pt x="150" y="288"/>
                  </a:lnTo>
                  <a:lnTo>
                    <a:pt x="192" y="336"/>
                  </a:lnTo>
                  <a:lnTo>
                    <a:pt x="252" y="354"/>
                  </a:lnTo>
                  <a:lnTo>
                    <a:pt x="270" y="348"/>
                  </a:lnTo>
                  <a:lnTo>
                    <a:pt x="270" y="420"/>
                  </a:lnTo>
                  <a:lnTo>
                    <a:pt x="306" y="498"/>
                  </a:lnTo>
                  <a:lnTo>
                    <a:pt x="336" y="534"/>
                  </a:lnTo>
                  <a:lnTo>
                    <a:pt x="336" y="588"/>
                  </a:lnTo>
                  <a:lnTo>
                    <a:pt x="342" y="642"/>
                  </a:lnTo>
                  <a:lnTo>
                    <a:pt x="378" y="630"/>
                  </a:lnTo>
                  <a:lnTo>
                    <a:pt x="396" y="612"/>
                  </a:lnTo>
                  <a:lnTo>
                    <a:pt x="402" y="576"/>
                  </a:lnTo>
                  <a:lnTo>
                    <a:pt x="420" y="552"/>
                  </a:lnTo>
                  <a:lnTo>
                    <a:pt x="492" y="552"/>
                  </a:lnTo>
                  <a:lnTo>
                    <a:pt x="546" y="516"/>
                  </a:lnTo>
                  <a:lnTo>
                    <a:pt x="582" y="492"/>
                  </a:lnTo>
                  <a:lnTo>
                    <a:pt x="606" y="492"/>
                  </a:lnTo>
                  <a:lnTo>
                    <a:pt x="666" y="516"/>
                  </a:lnTo>
                  <a:lnTo>
                    <a:pt x="714" y="516"/>
                  </a:lnTo>
                  <a:lnTo>
                    <a:pt x="756" y="474"/>
                  </a:lnTo>
                  <a:lnTo>
                    <a:pt x="768" y="426"/>
                  </a:lnTo>
                  <a:lnTo>
                    <a:pt x="792" y="402"/>
                  </a:lnTo>
                  <a:lnTo>
                    <a:pt x="822" y="390"/>
                  </a:lnTo>
                  <a:lnTo>
                    <a:pt x="82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3" name="Freeform 32"/>
            <p:cNvSpPr>
              <a:spLocks/>
            </p:cNvSpPr>
            <p:nvPr/>
          </p:nvSpPr>
          <p:spPr bwMode="auto">
            <a:xfrm>
              <a:off x="2153" y="1520"/>
              <a:ext cx="3017" cy="1437"/>
            </a:xfrm>
            <a:custGeom>
              <a:avLst/>
              <a:gdLst>
                <a:gd name="T0" fmla="*/ 19690 w 1598"/>
                <a:gd name="T1" fmla="*/ 2934 h 761"/>
                <a:gd name="T2" fmla="*/ 19794 w 1598"/>
                <a:gd name="T3" fmla="*/ 3495 h 761"/>
                <a:gd name="T4" fmla="*/ 20190 w 1598"/>
                <a:gd name="T5" fmla="*/ 3220 h 761"/>
                <a:gd name="T6" fmla="*/ 20099 w 1598"/>
                <a:gd name="T7" fmla="*/ 3722 h 761"/>
                <a:gd name="T8" fmla="*/ 20115 w 1598"/>
                <a:gd name="T9" fmla="*/ 4364 h 761"/>
                <a:gd name="T10" fmla="*/ 19605 w 1598"/>
                <a:gd name="T11" fmla="*/ 4611 h 761"/>
                <a:gd name="T12" fmla="*/ 18903 w 1598"/>
                <a:gd name="T13" fmla="*/ 4996 h 761"/>
                <a:gd name="T14" fmla="*/ 18529 w 1598"/>
                <a:gd name="T15" fmla="*/ 6369 h 761"/>
                <a:gd name="T16" fmla="*/ 18432 w 1598"/>
                <a:gd name="T17" fmla="*/ 5095 h 761"/>
                <a:gd name="T18" fmla="*/ 18372 w 1598"/>
                <a:gd name="T19" fmla="*/ 4311 h 761"/>
                <a:gd name="T20" fmla="*/ 18028 w 1598"/>
                <a:gd name="T21" fmla="*/ 5266 h 761"/>
                <a:gd name="T22" fmla="*/ 17826 w 1598"/>
                <a:gd name="T23" fmla="*/ 5199 h 761"/>
                <a:gd name="T24" fmla="*/ 17741 w 1598"/>
                <a:gd name="T25" fmla="*/ 4896 h 761"/>
                <a:gd name="T26" fmla="*/ 17726 w 1598"/>
                <a:gd name="T27" fmla="*/ 5580 h 761"/>
                <a:gd name="T28" fmla="*/ 17741 w 1598"/>
                <a:gd name="T29" fmla="*/ 6154 h 761"/>
                <a:gd name="T30" fmla="*/ 17485 w 1598"/>
                <a:gd name="T31" fmla="*/ 7398 h 761"/>
                <a:gd name="T32" fmla="*/ 16567 w 1598"/>
                <a:gd name="T33" fmla="*/ 8012 h 761"/>
                <a:gd name="T34" fmla="*/ 11332 w 1598"/>
                <a:gd name="T35" fmla="*/ 8216 h 761"/>
                <a:gd name="T36" fmla="*/ 5524 w 1598"/>
                <a:gd name="T37" fmla="*/ 9613 h 761"/>
                <a:gd name="T38" fmla="*/ 2630 w 1598"/>
                <a:gd name="T39" fmla="*/ 9104 h 761"/>
                <a:gd name="T40" fmla="*/ 2120 w 1598"/>
                <a:gd name="T41" fmla="*/ 8658 h 761"/>
                <a:gd name="T42" fmla="*/ 1871 w 1598"/>
                <a:gd name="T43" fmla="*/ 7285 h 761"/>
                <a:gd name="T44" fmla="*/ 1529 w 1598"/>
                <a:gd name="T45" fmla="*/ 5623 h 761"/>
                <a:gd name="T46" fmla="*/ 1003 w 1598"/>
                <a:gd name="T47" fmla="*/ 5580 h 761"/>
                <a:gd name="T48" fmla="*/ 1191 w 1598"/>
                <a:gd name="T49" fmla="*/ 5380 h 761"/>
                <a:gd name="T50" fmla="*/ 699 w 1598"/>
                <a:gd name="T51" fmla="*/ 4424 h 761"/>
                <a:gd name="T52" fmla="*/ 16960 w 1598"/>
                <a:gd name="T53" fmla="*/ 4351 h 761"/>
                <a:gd name="T54" fmla="*/ 17269 w 1598"/>
                <a:gd name="T55" fmla="*/ 1259 h 761"/>
                <a:gd name="T56" fmla="*/ 17915 w 1598"/>
                <a:gd name="T57" fmla="*/ 1743 h 761"/>
                <a:gd name="T58" fmla="*/ 17787 w 1598"/>
                <a:gd name="T59" fmla="*/ 2377 h 761"/>
                <a:gd name="T60" fmla="*/ 18144 w 1598"/>
                <a:gd name="T61" fmla="*/ 2304 h 761"/>
                <a:gd name="T62" fmla="*/ 18183 w 1598"/>
                <a:gd name="T63" fmla="*/ 1601 h 761"/>
                <a:gd name="T64" fmla="*/ 17558 w 1598"/>
                <a:gd name="T65" fmla="*/ 1105 h 761"/>
                <a:gd name="T66" fmla="*/ 17687 w 1598"/>
                <a:gd name="T67" fmla="*/ 457 h 761"/>
                <a:gd name="T68" fmla="*/ 18984 w 1598"/>
                <a:gd name="T69" fmla="*/ 0 h 761"/>
                <a:gd name="T70" fmla="*/ 19031 w 1598"/>
                <a:gd name="T71" fmla="*/ 332 h 761"/>
                <a:gd name="T72" fmla="*/ 18538 w 1598"/>
                <a:gd name="T73" fmla="*/ 976 h 761"/>
                <a:gd name="T74" fmla="*/ 19273 w 1598"/>
                <a:gd name="T75" fmla="*/ 1730 h 761"/>
                <a:gd name="T76" fmla="*/ 19901 w 1598"/>
                <a:gd name="T77" fmla="*/ 2646 h 76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8"/>
                <a:gd name="T118" fmla="*/ 0 h 761"/>
                <a:gd name="T119" fmla="*/ 1598 w 1598"/>
                <a:gd name="T120" fmla="*/ 761 h 76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8" h="761">
                  <a:moveTo>
                    <a:pt x="1566" y="208"/>
                  </a:moveTo>
                  <a:lnTo>
                    <a:pt x="1550" y="231"/>
                  </a:lnTo>
                  <a:lnTo>
                    <a:pt x="1560" y="241"/>
                  </a:lnTo>
                  <a:lnTo>
                    <a:pt x="1558" y="275"/>
                  </a:lnTo>
                  <a:lnTo>
                    <a:pt x="1569" y="278"/>
                  </a:lnTo>
                  <a:lnTo>
                    <a:pt x="1589" y="253"/>
                  </a:lnTo>
                  <a:lnTo>
                    <a:pt x="1598" y="258"/>
                  </a:lnTo>
                  <a:lnTo>
                    <a:pt x="1582" y="293"/>
                  </a:lnTo>
                  <a:lnTo>
                    <a:pt x="1594" y="317"/>
                  </a:lnTo>
                  <a:lnTo>
                    <a:pt x="1583" y="343"/>
                  </a:lnTo>
                  <a:lnTo>
                    <a:pt x="1531" y="347"/>
                  </a:lnTo>
                  <a:lnTo>
                    <a:pt x="1543" y="363"/>
                  </a:lnTo>
                  <a:lnTo>
                    <a:pt x="1501" y="398"/>
                  </a:lnTo>
                  <a:lnTo>
                    <a:pt x="1488" y="393"/>
                  </a:lnTo>
                  <a:lnTo>
                    <a:pt x="1473" y="496"/>
                  </a:lnTo>
                  <a:lnTo>
                    <a:pt x="1458" y="501"/>
                  </a:lnTo>
                  <a:lnTo>
                    <a:pt x="1447" y="505"/>
                  </a:lnTo>
                  <a:lnTo>
                    <a:pt x="1451" y="401"/>
                  </a:lnTo>
                  <a:lnTo>
                    <a:pt x="1452" y="362"/>
                  </a:lnTo>
                  <a:lnTo>
                    <a:pt x="1446" y="339"/>
                  </a:lnTo>
                  <a:lnTo>
                    <a:pt x="1419" y="377"/>
                  </a:lnTo>
                  <a:lnTo>
                    <a:pt x="1419" y="414"/>
                  </a:lnTo>
                  <a:lnTo>
                    <a:pt x="1407" y="426"/>
                  </a:lnTo>
                  <a:lnTo>
                    <a:pt x="1403" y="409"/>
                  </a:lnTo>
                  <a:lnTo>
                    <a:pt x="1406" y="384"/>
                  </a:lnTo>
                  <a:lnTo>
                    <a:pt x="1396" y="385"/>
                  </a:lnTo>
                  <a:lnTo>
                    <a:pt x="1376" y="417"/>
                  </a:lnTo>
                  <a:lnTo>
                    <a:pt x="1395" y="439"/>
                  </a:lnTo>
                  <a:lnTo>
                    <a:pt x="1402" y="472"/>
                  </a:lnTo>
                  <a:lnTo>
                    <a:pt x="1396" y="484"/>
                  </a:lnTo>
                  <a:lnTo>
                    <a:pt x="1377" y="502"/>
                  </a:lnTo>
                  <a:lnTo>
                    <a:pt x="1376" y="582"/>
                  </a:lnTo>
                  <a:lnTo>
                    <a:pt x="1353" y="591"/>
                  </a:lnTo>
                  <a:lnTo>
                    <a:pt x="1304" y="630"/>
                  </a:lnTo>
                  <a:lnTo>
                    <a:pt x="1284" y="656"/>
                  </a:lnTo>
                  <a:lnTo>
                    <a:pt x="892" y="646"/>
                  </a:lnTo>
                  <a:lnTo>
                    <a:pt x="890" y="761"/>
                  </a:lnTo>
                  <a:lnTo>
                    <a:pt x="435" y="756"/>
                  </a:lnTo>
                  <a:lnTo>
                    <a:pt x="434" y="723"/>
                  </a:lnTo>
                  <a:lnTo>
                    <a:pt x="207" y="716"/>
                  </a:lnTo>
                  <a:lnTo>
                    <a:pt x="187" y="681"/>
                  </a:lnTo>
                  <a:lnTo>
                    <a:pt x="167" y="681"/>
                  </a:lnTo>
                  <a:lnTo>
                    <a:pt x="166" y="605"/>
                  </a:lnTo>
                  <a:lnTo>
                    <a:pt x="147" y="573"/>
                  </a:lnTo>
                  <a:lnTo>
                    <a:pt x="129" y="468"/>
                  </a:lnTo>
                  <a:lnTo>
                    <a:pt x="120" y="442"/>
                  </a:lnTo>
                  <a:lnTo>
                    <a:pt x="103" y="436"/>
                  </a:lnTo>
                  <a:lnTo>
                    <a:pt x="79" y="439"/>
                  </a:lnTo>
                  <a:lnTo>
                    <a:pt x="76" y="429"/>
                  </a:lnTo>
                  <a:lnTo>
                    <a:pt x="94" y="423"/>
                  </a:lnTo>
                  <a:lnTo>
                    <a:pt x="100" y="400"/>
                  </a:lnTo>
                  <a:lnTo>
                    <a:pt x="55" y="348"/>
                  </a:lnTo>
                  <a:lnTo>
                    <a:pt x="0" y="318"/>
                  </a:lnTo>
                  <a:lnTo>
                    <a:pt x="1335" y="342"/>
                  </a:lnTo>
                  <a:lnTo>
                    <a:pt x="1337" y="107"/>
                  </a:lnTo>
                  <a:lnTo>
                    <a:pt x="1359" y="99"/>
                  </a:lnTo>
                  <a:lnTo>
                    <a:pt x="1369" y="120"/>
                  </a:lnTo>
                  <a:lnTo>
                    <a:pt x="1410" y="137"/>
                  </a:lnTo>
                  <a:lnTo>
                    <a:pt x="1415" y="144"/>
                  </a:lnTo>
                  <a:lnTo>
                    <a:pt x="1400" y="187"/>
                  </a:lnTo>
                  <a:lnTo>
                    <a:pt x="1410" y="193"/>
                  </a:lnTo>
                  <a:lnTo>
                    <a:pt x="1428" y="181"/>
                  </a:lnTo>
                  <a:lnTo>
                    <a:pt x="1433" y="147"/>
                  </a:lnTo>
                  <a:lnTo>
                    <a:pt x="1431" y="126"/>
                  </a:lnTo>
                  <a:lnTo>
                    <a:pt x="1398" y="93"/>
                  </a:lnTo>
                  <a:lnTo>
                    <a:pt x="1382" y="87"/>
                  </a:lnTo>
                  <a:lnTo>
                    <a:pt x="1384" y="54"/>
                  </a:lnTo>
                  <a:lnTo>
                    <a:pt x="1392" y="36"/>
                  </a:lnTo>
                  <a:lnTo>
                    <a:pt x="1448" y="12"/>
                  </a:lnTo>
                  <a:lnTo>
                    <a:pt x="1494" y="0"/>
                  </a:lnTo>
                  <a:lnTo>
                    <a:pt x="1502" y="8"/>
                  </a:lnTo>
                  <a:lnTo>
                    <a:pt x="1498" y="26"/>
                  </a:lnTo>
                  <a:lnTo>
                    <a:pt x="1498" y="42"/>
                  </a:lnTo>
                  <a:lnTo>
                    <a:pt x="1459" y="77"/>
                  </a:lnTo>
                  <a:lnTo>
                    <a:pt x="1466" y="95"/>
                  </a:lnTo>
                  <a:lnTo>
                    <a:pt x="1517" y="136"/>
                  </a:lnTo>
                  <a:lnTo>
                    <a:pt x="1520" y="204"/>
                  </a:lnTo>
                  <a:lnTo>
                    <a:pt x="1566" y="20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4" name="Freeform 33"/>
            <p:cNvSpPr>
              <a:spLocks/>
            </p:cNvSpPr>
            <p:nvPr/>
          </p:nvSpPr>
          <p:spPr bwMode="auto">
            <a:xfrm>
              <a:off x="2153" y="1524"/>
              <a:ext cx="3014" cy="1438"/>
            </a:xfrm>
            <a:custGeom>
              <a:avLst/>
              <a:gdLst>
                <a:gd name="T0" fmla="*/ 19685 w 1596"/>
                <a:gd name="T1" fmla="*/ 2887 h 762"/>
                <a:gd name="T2" fmla="*/ 19840 w 1596"/>
                <a:gd name="T3" fmla="*/ 3501 h 762"/>
                <a:gd name="T4" fmla="*/ 20226 w 1596"/>
                <a:gd name="T5" fmla="*/ 3199 h 762"/>
                <a:gd name="T6" fmla="*/ 20142 w 1596"/>
                <a:gd name="T7" fmla="*/ 3650 h 762"/>
                <a:gd name="T8" fmla="*/ 20142 w 1596"/>
                <a:gd name="T9" fmla="*/ 4335 h 762"/>
                <a:gd name="T10" fmla="*/ 19612 w 1596"/>
                <a:gd name="T11" fmla="*/ 4561 h 762"/>
                <a:gd name="T12" fmla="*/ 18926 w 1596"/>
                <a:gd name="T13" fmla="*/ 4946 h 762"/>
                <a:gd name="T14" fmla="*/ 18541 w 1596"/>
                <a:gd name="T15" fmla="*/ 6318 h 762"/>
                <a:gd name="T16" fmla="*/ 18467 w 1596"/>
                <a:gd name="T17" fmla="*/ 5022 h 762"/>
                <a:gd name="T18" fmla="*/ 18392 w 1596"/>
                <a:gd name="T19" fmla="*/ 4259 h 762"/>
                <a:gd name="T20" fmla="*/ 18084 w 1596"/>
                <a:gd name="T21" fmla="*/ 5250 h 762"/>
                <a:gd name="T22" fmla="*/ 17854 w 1596"/>
                <a:gd name="T23" fmla="*/ 5175 h 762"/>
                <a:gd name="T24" fmla="*/ 17782 w 1596"/>
                <a:gd name="T25" fmla="*/ 4873 h 762"/>
                <a:gd name="T26" fmla="*/ 17782 w 1596"/>
                <a:gd name="T27" fmla="*/ 5560 h 762"/>
                <a:gd name="T28" fmla="*/ 17782 w 1596"/>
                <a:gd name="T29" fmla="*/ 6090 h 762"/>
                <a:gd name="T30" fmla="*/ 17478 w 1596"/>
                <a:gd name="T31" fmla="*/ 7379 h 762"/>
                <a:gd name="T32" fmla="*/ 16562 w 1596"/>
                <a:gd name="T33" fmla="*/ 7992 h 762"/>
                <a:gd name="T34" fmla="*/ 11369 w 1596"/>
                <a:gd name="T35" fmla="*/ 8145 h 762"/>
                <a:gd name="T36" fmla="*/ 5571 w 1596"/>
                <a:gd name="T37" fmla="*/ 9590 h 762"/>
                <a:gd name="T38" fmla="*/ 2674 w 1596"/>
                <a:gd name="T39" fmla="*/ 9053 h 762"/>
                <a:gd name="T40" fmla="*/ 2136 w 1596"/>
                <a:gd name="T41" fmla="*/ 8598 h 762"/>
                <a:gd name="T42" fmla="*/ 1904 w 1596"/>
                <a:gd name="T43" fmla="*/ 7233 h 762"/>
                <a:gd name="T44" fmla="*/ 1530 w 1596"/>
                <a:gd name="T45" fmla="*/ 5560 h 762"/>
                <a:gd name="T46" fmla="*/ 991 w 1596"/>
                <a:gd name="T47" fmla="*/ 5560 h 762"/>
                <a:gd name="T48" fmla="*/ 1220 w 1596"/>
                <a:gd name="T49" fmla="*/ 5331 h 762"/>
                <a:gd name="T50" fmla="*/ 687 w 1596"/>
                <a:gd name="T51" fmla="*/ 4416 h 762"/>
                <a:gd name="T52" fmla="*/ 17019 w 1596"/>
                <a:gd name="T53" fmla="*/ 4335 h 762"/>
                <a:gd name="T54" fmla="*/ 17321 w 1596"/>
                <a:gd name="T55" fmla="*/ 1217 h 762"/>
                <a:gd name="T56" fmla="*/ 17935 w 1596"/>
                <a:gd name="T57" fmla="*/ 1674 h 762"/>
                <a:gd name="T58" fmla="*/ 17782 w 1596"/>
                <a:gd name="T59" fmla="*/ 2357 h 762"/>
                <a:gd name="T60" fmla="*/ 18163 w 1596"/>
                <a:gd name="T61" fmla="*/ 2287 h 762"/>
                <a:gd name="T62" fmla="*/ 18239 w 1596"/>
                <a:gd name="T63" fmla="*/ 1598 h 762"/>
                <a:gd name="T64" fmla="*/ 17550 w 1596"/>
                <a:gd name="T65" fmla="*/ 1068 h 762"/>
                <a:gd name="T66" fmla="*/ 17706 w 1596"/>
                <a:gd name="T67" fmla="*/ 457 h 762"/>
                <a:gd name="T68" fmla="*/ 18998 w 1596"/>
                <a:gd name="T69" fmla="*/ 0 h 762"/>
                <a:gd name="T70" fmla="*/ 19079 w 1596"/>
                <a:gd name="T71" fmla="*/ 302 h 762"/>
                <a:gd name="T72" fmla="*/ 18541 w 1596"/>
                <a:gd name="T73" fmla="*/ 915 h 762"/>
                <a:gd name="T74" fmla="*/ 19308 w 1596"/>
                <a:gd name="T75" fmla="*/ 1674 h 762"/>
                <a:gd name="T76" fmla="*/ 19914 w 1596"/>
                <a:gd name="T77" fmla="*/ 2589 h 76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6"/>
                <a:gd name="T118" fmla="*/ 0 h 762"/>
                <a:gd name="T119" fmla="*/ 1596 w 1596"/>
                <a:gd name="T120" fmla="*/ 762 h 76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6" h="762">
                  <a:moveTo>
                    <a:pt x="1566" y="204"/>
                  </a:moveTo>
                  <a:lnTo>
                    <a:pt x="1548" y="228"/>
                  </a:lnTo>
                  <a:lnTo>
                    <a:pt x="1560" y="240"/>
                  </a:lnTo>
                  <a:lnTo>
                    <a:pt x="1560" y="276"/>
                  </a:lnTo>
                  <a:lnTo>
                    <a:pt x="1572" y="276"/>
                  </a:lnTo>
                  <a:lnTo>
                    <a:pt x="1590" y="252"/>
                  </a:lnTo>
                  <a:lnTo>
                    <a:pt x="1596" y="258"/>
                  </a:lnTo>
                  <a:lnTo>
                    <a:pt x="1584" y="288"/>
                  </a:lnTo>
                  <a:lnTo>
                    <a:pt x="1596" y="312"/>
                  </a:lnTo>
                  <a:lnTo>
                    <a:pt x="1584" y="342"/>
                  </a:lnTo>
                  <a:lnTo>
                    <a:pt x="1530" y="342"/>
                  </a:lnTo>
                  <a:lnTo>
                    <a:pt x="1542" y="360"/>
                  </a:lnTo>
                  <a:lnTo>
                    <a:pt x="1500" y="396"/>
                  </a:lnTo>
                  <a:lnTo>
                    <a:pt x="1488" y="390"/>
                  </a:lnTo>
                  <a:lnTo>
                    <a:pt x="1470" y="492"/>
                  </a:lnTo>
                  <a:lnTo>
                    <a:pt x="1458" y="498"/>
                  </a:lnTo>
                  <a:lnTo>
                    <a:pt x="1446" y="504"/>
                  </a:lnTo>
                  <a:lnTo>
                    <a:pt x="1452" y="396"/>
                  </a:lnTo>
                  <a:lnTo>
                    <a:pt x="1452" y="360"/>
                  </a:lnTo>
                  <a:lnTo>
                    <a:pt x="1446" y="336"/>
                  </a:lnTo>
                  <a:lnTo>
                    <a:pt x="1416" y="372"/>
                  </a:lnTo>
                  <a:lnTo>
                    <a:pt x="1422" y="414"/>
                  </a:lnTo>
                  <a:lnTo>
                    <a:pt x="1404" y="426"/>
                  </a:lnTo>
                  <a:lnTo>
                    <a:pt x="1404" y="408"/>
                  </a:lnTo>
                  <a:lnTo>
                    <a:pt x="1404" y="384"/>
                  </a:lnTo>
                  <a:lnTo>
                    <a:pt x="1398" y="384"/>
                  </a:lnTo>
                  <a:lnTo>
                    <a:pt x="1374" y="414"/>
                  </a:lnTo>
                  <a:lnTo>
                    <a:pt x="1398" y="438"/>
                  </a:lnTo>
                  <a:lnTo>
                    <a:pt x="1404" y="468"/>
                  </a:lnTo>
                  <a:lnTo>
                    <a:pt x="1398" y="480"/>
                  </a:lnTo>
                  <a:lnTo>
                    <a:pt x="1380" y="498"/>
                  </a:lnTo>
                  <a:lnTo>
                    <a:pt x="1374" y="582"/>
                  </a:lnTo>
                  <a:lnTo>
                    <a:pt x="1356" y="588"/>
                  </a:lnTo>
                  <a:lnTo>
                    <a:pt x="1302" y="630"/>
                  </a:lnTo>
                  <a:lnTo>
                    <a:pt x="1284" y="654"/>
                  </a:lnTo>
                  <a:lnTo>
                    <a:pt x="894" y="642"/>
                  </a:lnTo>
                  <a:lnTo>
                    <a:pt x="888" y="762"/>
                  </a:lnTo>
                  <a:lnTo>
                    <a:pt x="438" y="756"/>
                  </a:lnTo>
                  <a:lnTo>
                    <a:pt x="432" y="720"/>
                  </a:lnTo>
                  <a:lnTo>
                    <a:pt x="210" y="714"/>
                  </a:lnTo>
                  <a:lnTo>
                    <a:pt x="186" y="678"/>
                  </a:lnTo>
                  <a:lnTo>
                    <a:pt x="168" y="678"/>
                  </a:lnTo>
                  <a:lnTo>
                    <a:pt x="168" y="606"/>
                  </a:lnTo>
                  <a:lnTo>
                    <a:pt x="150" y="570"/>
                  </a:lnTo>
                  <a:lnTo>
                    <a:pt x="132" y="468"/>
                  </a:lnTo>
                  <a:lnTo>
                    <a:pt x="120" y="438"/>
                  </a:lnTo>
                  <a:lnTo>
                    <a:pt x="102" y="432"/>
                  </a:lnTo>
                  <a:lnTo>
                    <a:pt x="78" y="438"/>
                  </a:lnTo>
                  <a:lnTo>
                    <a:pt x="78" y="426"/>
                  </a:lnTo>
                  <a:lnTo>
                    <a:pt x="96" y="420"/>
                  </a:lnTo>
                  <a:lnTo>
                    <a:pt x="102" y="396"/>
                  </a:lnTo>
                  <a:lnTo>
                    <a:pt x="54" y="348"/>
                  </a:lnTo>
                  <a:lnTo>
                    <a:pt x="0" y="318"/>
                  </a:lnTo>
                  <a:lnTo>
                    <a:pt x="1338" y="342"/>
                  </a:lnTo>
                  <a:lnTo>
                    <a:pt x="1338" y="102"/>
                  </a:lnTo>
                  <a:lnTo>
                    <a:pt x="1362" y="96"/>
                  </a:lnTo>
                  <a:lnTo>
                    <a:pt x="1368" y="120"/>
                  </a:lnTo>
                  <a:lnTo>
                    <a:pt x="1410" y="132"/>
                  </a:lnTo>
                  <a:lnTo>
                    <a:pt x="1416" y="144"/>
                  </a:lnTo>
                  <a:lnTo>
                    <a:pt x="1398" y="186"/>
                  </a:lnTo>
                  <a:lnTo>
                    <a:pt x="1410" y="192"/>
                  </a:lnTo>
                  <a:lnTo>
                    <a:pt x="1428" y="180"/>
                  </a:lnTo>
                  <a:lnTo>
                    <a:pt x="1434" y="144"/>
                  </a:lnTo>
                  <a:lnTo>
                    <a:pt x="1434" y="126"/>
                  </a:lnTo>
                  <a:lnTo>
                    <a:pt x="1398" y="90"/>
                  </a:lnTo>
                  <a:lnTo>
                    <a:pt x="1380" y="84"/>
                  </a:lnTo>
                  <a:lnTo>
                    <a:pt x="1386" y="54"/>
                  </a:lnTo>
                  <a:lnTo>
                    <a:pt x="1392" y="36"/>
                  </a:lnTo>
                  <a:lnTo>
                    <a:pt x="1446" y="12"/>
                  </a:lnTo>
                  <a:lnTo>
                    <a:pt x="1494" y="0"/>
                  </a:lnTo>
                  <a:lnTo>
                    <a:pt x="1500" y="6"/>
                  </a:lnTo>
                  <a:lnTo>
                    <a:pt x="1500" y="24"/>
                  </a:lnTo>
                  <a:lnTo>
                    <a:pt x="1500" y="42"/>
                  </a:lnTo>
                  <a:lnTo>
                    <a:pt x="1458" y="72"/>
                  </a:lnTo>
                  <a:lnTo>
                    <a:pt x="1464" y="90"/>
                  </a:lnTo>
                  <a:lnTo>
                    <a:pt x="1518" y="132"/>
                  </a:lnTo>
                  <a:lnTo>
                    <a:pt x="1518" y="204"/>
                  </a:lnTo>
                  <a:lnTo>
                    <a:pt x="1566" y="20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5" name="Freeform 34"/>
            <p:cNvSpPr>
              <a:spLocks/>
            </p:cNvSpPr>
            <p:nvPr/>
          </p:nvSpPr>
          <p:spPr bwMode="auto">
            <a:xfrm>
              <a:off x="5014" y="1618"/>
              <a:ext cx="121" cy="178"/>
            </a:xfrm>
            <a:custGeom>
              <a:avLst/>
              <a:gdLst>
                <a:gd name="T0" fmla="*/ 204 w 64"/>
                <a:gd name="T1" fmla="*/ 205 h 94"/>
                <a:gd name="T2" fmla="*/ 0 w 64"/>
                <a:gd name="T3" fmla="*/ 373 h 94"/>
                <a:gd name="T4" fmla="*/ 61 w 64"/>
                <a:gd name="T5" fmla="*/ 606 h 94"/>
                <a:gd name="T6" fmla="*/ 204 w 64"/>
                <a:gd name="T7" fmla="*/ 979 h 94"/>
                <a:gd name="T8" fmla="*/ 486 w 64"/>
                <a:gd name="T9" fmla="*/ 1132 h 94"/>
                <a:gd name="T10" fmla="*/ 662 w 64"/>
                <a:gd name="T11" fmla="*/ 1208 h 94"/>
                <a:gd name="T12" fmla="*/ 819 w 64"/>
                <a:gd name="T13" fmla="*/ 1079 h 94"/>
                <a:gd name="T14" fmla="*/ 775 w 64"/>
                <a:gd name="T15" fmla="*/ 774 h 94"/>
                <a:gd name="T16" fmla="*/ 690 w 64"/>
                <a:gd name="T17" fmla="*/ 691 h 94"/>
                <a:gd name="T18" fmla="*/ 662 w 64"/>
                <a:gd name="T19" fmla="*/ 401 h 94"/>
                <a:gd name="T20" fmla="*/ 526 w 64"/>
                <a:gd name="T21" fmla="*/ 157 h 94"/>
                <a:gd name="T22" fmla="*/ 562 w 64"/>
                <a:gd name="T23" fmla="*/ 0 h 94"/>
                <a:gd name="T24" fmla="*/ 401 w 64"/>
                <a:gd name="T25" fmla="*/ 53 h 94"/>
                <a:gd name="T26" fmla="*/ 304 w 64"/>
                <a:gd name="T27" fmla="*/ 116 h 94"/>
                <a:gd name="T28" fmla="*/ 386 w 64"/>
                <a:gd name="T29" fmla="*/ 320 h 94"/>
                <a:gd name="T30" fmla="*/ 533 w 64"/>
                <a:gd name="T31" fmla="*/ 502 h 94"/>
                <a:gd name="T32" fmla="*/ 546 w 64"/>
                <a:gd name="T33" fmla="*/ 691 h 94"/>
                <a:gd name="T34" fmla="*/ 601 w 64"/>
                <a:gd name="T35" fmla="*/ 822 h 94"/>
                <a:gd name="T36" fmla="*/ 514 w 64"/>
                <a:gd name="T37" fmla="*/ 911 h 94"/>
                <a:gd name="T38" fmla="*/ 401 w 64"/>
                <a:gd name="T39" fmla="*/ 721 h 94"/>
                <a:gd name="T40" fmla="*/ 229 w 64"/>
                <a:gd name="T41" fmla="*/ 489 h 94"/>
                <a:gd name="T42" fmla="*/ 204 w 64"/>
                <a:gd name="T43" fmla="*/ 205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4"/>
                <a:gd name="T67" fmla="*/ 0 h 94"/>
                <a:gd name="T68" fmla="*/ 64 w 64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4" h="94">
                  <a:moveTo>
                    <a:pt x="16" y="16"/>
                  </a:moveTo>
                  <a:lnTo>
                    <a:pt x="0" y="29"/>
                  </a:lnTo>
                  <a:lnTo>
                    <a:pt x="5" y="47"/>
                  </a:lnTo>
                  <a:lnTo>
                    <a:pt x="16" y="76"/>
                  </a:lnTo>
                  <a:lnTo>
                    <a:pt x="38" y="88"/>
                  </a:lnTo>
                  <a:lnTo>
                    <a:pt x="52" y="94"/>
                  </a:lnTo>
                  <a:lnTo>
                    <a:pt x="64" y="84"/>
                  </a:lnTo>
                  <a:lnTo>
                    <a:pt x="61" y="60"/>
                  </a:lnTo>
                  <a:lnTo>
                    <a:pt x="54" y="54"/>
                  </a:lnTo>
                  <a:lnTo>
                    <a:pt x="52" y="31"/>
                  </a:lnTo>
                  <a:lnTo>
                    <a:pt x="41" y="12"/>
                  </a:lnTo>
                  <a:lnTo>
                    <a:pt x="44" y="0"/>
                  </a:lnTo>
                  <a:lnTo>
                    <a:pt x="31" y="4"/>
                  </a:lnTo>
                  <a:lnTo>
                    <a:pt x="24" y="9"/>
                  </a:lnTo>
                  <a:lnTo>
                    <a:pt x="30" y="25"/>
                  </a:lnTo>
                  <a:lnTo>
                    <a:pt x="42" y="39"/>
                  </a:lnTo>
                  <a:lnTo>
                    <a:pt x="43" y="54"/>
                  </a:lnTo>
                  <a:lnTo>
                    <a:pt x="47" y="64"/>
                  </a:lnTo>
                  <a:lnTo>
                    <a:pt x="40" y="71"/>
                  </a:lnTo>
                  <a:lnTo>
                    <a:pt x="31" y="56"/>
                  </a:lnTo>
                  <a:lnTo>
                    <a:pt x="18" y="38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6" name="Freeform 35"/>
            <p:cNvSpPr>
              <a:spLocks/>
            </p:cNvSpPr>
            <p:nvPr/>
          </p:nvSpPr>
          <p:spPr bwMode="auto">
            <a:xfrm>
              <a:off x="5008" y="1614"/>
              <a:ext cx="125" cy="182"/>
            </a:xfrm>
            <a:custGeom>
              <a:avLst/>
              <a:gdLst>
                <a:gd name="T0" fmla="*/ 229 w 66"/>
                <a:gd name="T1" fmla="*/ 229 h 96"/>
                <a:gd name="T2" fmla="*/ 0 w 66"/>
                <a:gd name="T3" fmla="*/ 389 h 96"/>
                <a:gd name="T4" fmla="*/ 76 w 66"/>
                <a:gd name="T5" fmla="*/ 622 h 96"/>
                <a:gd name="T6" fmla="*/ 229 w 66"/>
                <a:gd name="T7" fmla="*/ 1010 h 96"/>
                <a:gd name="T8" fmla="*/ 545 w 66"/>
                <a:gd name="T9" fmla="*/ 1164 h 96"/>
                <a:gd name="T10" fmla="*/ 693 w 66"/>
                <a:gd name="T11" fmla="*/ 1240 h 96"/>
                <a:gd name="T12" fmla="*/ 850 w 66"/>
                <a:gd name="T13" fmla="*/ 1083 h 96"/>
                <a:gd name="T14" fmla="*/ 850 w 66"/>
                <a:gd name="T15" fmla="*/ 775 h 96"/>
                <a:gd name="T16" fmla="*/ 775 w 66"/>
                <a:gd name="T17" fmla="*/ 694 h 96"/>
                <a:gd name="T18" fmla="*/ 693 w 66"/>
                <a:gd name="T19" fmla="*/ 389 h 96"/>
                <a:gd name="T20" fmla="*/ 545 w 66"/>
                <a:gd name="T21" fmla="*/ 157 h 96"/>
                <a:gd name="T22" fmla="*/ 617 w 66"/>
                <a:gd name="T23" fmla="*/ 0 h 96"/>
                <a:gd name="T24" fmla="*/ 462 w 66"/>
                <a:gd name="T25" fmla="*/ 76 h 96"/>
                <a:gd name="T26" fmla="*/ 305 w 66"/>
                <a:gd name="T27" fmla="*/ 157 h 96"/>
                <a:gd name="T28" fmla="*/ 388 w 66"/>
                <a:gd name="T29" fmla="*/ 313 h 96"/>
                <a:gd name="T30" fmla="*/ 545 w 66"/>
                <a:gd name="T31" fmla="*/ 546 h 96"/>
                <a:gd name="T32" fmla="*/ 617 w 66"/>
                <a:gd name="T33" fmla="*/ 694 h 96"/>
                <a:gd name="T34" fmla="*/ 617 w 66"/>
                <a:gd name="T35" fmla="*/ 851 h 96"/>
                <a:gd name="T36" fmla="*/ 545 w 66"/>
                <a:gd name="T37" fmla="*/ 935 h 96"/>
                <a:gd name="T38" fmla="*/ 462 w 66"/>
                <a:gd name="T39" fmla="*/ 775 h 96"/>
                <a:gd name="T40" fmla="*/ 229 w 66"/>
                <a:gd name="T41" fmla="*/ 546 h 96"/>
                <a:gd name="T42" fmla="*/ 229 w 66"/>
                <a:gd name="T43" fmla="*/ 229 h 9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6"/>
                <a:gd name="T67" fmla="*/ 0 h 96"/>
                <a:gd name="T68" fmla="*/ 66 w 66"/>
                <a:gd name="T69" fmla="*/ 96 h 9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6" h="96">
                  <a:moveTo>
                    <a:pt x="18" y="18"/>
                  </a:moveTo>
                  <a:lnTo>
                    <a:pt x="0" y="30"/>
                  </a:lnTo>
                  <a:lnTo>
                    <a:pt x="6" y="48"/>
                  </a:lnTo>
                  <a:lnTo>
                    <a:pt x="18" y="78"/>
                  </a:lnTo>
                  <a:lnTo>
                    <a:pt x="42" y="90"/>
                  </a:lnTo>
                  <a:lnTo>
                    <a:pt x="54" y="96"/>
                  </a:lnTo>
                  <a:lnTo>
                    <a:pt x="66" y="84"/>
                  </a:lnTo>
                  <a:lnTo>
                    <a:pt x="66" y="60"/>
                  </a:lnTo>
                  <a:lnTo>
                    <a:pt x="60" y="54"/>
                  </a:lnTo>
                  <a:lnTo>
                    <a:pt x="54" y="30"/>
                  </a:lnTo>
                  <a:lnTo>
                    <a:pt x="42" y="12"/>
                  </a:lnTo>
                  <a:lnTo>
                    <a:pt x="48" y="0"/>
                  </a:lnTo>
                  <a:lnTo>
                    <a:pt x="36" y="6"/>
                  </a:lnTo>
                  <a:lnTo>
                    <a:pt x="24" y="12"/>
                  </a:lnTo>
                  <a:lnTo>
                    <a:pt x="30" y="24"/>
                  </a:lnTo>
                  <a:lnTo>
                    <a:pt x="42" y="42"/>
                  </a:lnTo>
                  <a:lnTo>
                    <a:pt x="48" y="54"/>
                  </a:lnTo>
                  <a:lnTo>
                    <a:pt x="48" y="66"/>
                  </a:lnTo>
                  <a:lnTo>
                    <a:pt x="42" y="72"/>
                  </a:lnTo>
                  <a:lnTo>
                    <a:pt x="36" y="60"/>
                  </a:lnTo>
                  <a:lnTo>
                    <a:pt x="18" y="42"/>
                  </a:lnTo>
                  <a:lnTo>
                    <a:pt x="18" y="18"/>
                  </a:lnTo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7" name="Freeform 36"/>
            <p:cNvSpPr>
              <a:spLocks/>
            </p:cNvSpPr>
            <p:nvPr/>
          </p:nvSpPr>
          <p:spPr bwMode="auto">
            <a:xfrm>
              <a:off x="5033" y="3548"/>
              <a:ext cx="117" cy="98"/>
            </a:xfrm>
            <a:custGeom>
              <a:avLst/>
              <a:gdLst>
                <a:gd name="T0" fmla="*/ 228 w 62"/>
                <a:gd name="T1" fmla="*/ 89 h 52"/>
                <a:gd name="T2" fmla="*/ 204 w 62"/>
                <a:gd name="T3" fmla="*/ 228 h 52"/>
                <a:gd name="T4" fmla="*/ 75 w 62"/>
                <a:gd name="T5" fmla="*/ 401 h 52"/>
                <a:gd name="T6" fmla="*/ 0 w 62"/>
                <a:gd name="T7" fmla="*/ 482 h 52"/>
                <a:gd name="T8" fmla="*/ 189 w 62"/>
                <a:gd name="T9" fmla="*/ 554 h 52"/>
                <a:gd name="T10" fmla="*/ 385 w 62"/>
                <a:gd name="T11" fmla="*/ 658 h 52"/>
                <a:gd name="T12" fmla="*/ 613 w 62"/>
                <a:gd name="T13" fmla="*/ 629 h 52"/>
                <a:gd name="T14" fmla="*/ 711 w 62"/>
                <a:gd name="T15" fmla="*/ 515 h 52"/>
                <a:gd name="T16" fmla="*/ 787 w 62"/>
                <a:gd name="T17" fmla="*/ 401 h 52"/>
                <a:gd name="T18" fmla="*/ 727 w 62"/>
                <a:gd name="T19" fmla="*/ 256 h 52"/>
                <a:gd name="T20" fmla="*/ 619 w 62"/>
                <a:gd name="T21" fmla="*/ 256 h 52"/>
                <a:gd name="T22" fmla="*/ 583 w 62"/>
                <a:gd name="T23" fmla="*/ 369 h 52"/>
                <a:gd name="T24" fmla="*/ 498 w 62"/>
                <a:gd name="T25" fmla="*/ 266 h 52"/>
                <a:gd name="T26" fmla="*/ 530 w 62"/>
                <a:gd name="T27" fmla="*/ 141 h 52"/>
                <a:gd name="T28" fmla="*/ 457 w 62"/>
                <a:gd name="T29" fmla="*/ 0 h 52"/>
                <a:gd name="T30" fmla="*/ 328 w 62"/>
                <a:gd name="T31" fmla="*/ 28 h 52"/>
                <a:gd name="T32" fmla="*/ 228 w 62"/>
                <a:gd name="T33" fmla="*/ 89 h 5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2"/>
                <a:gd name="T52" fmla="*/ 0 h 52"/>
                <a:gd name="T53" fmla="*/ 62 w 62"/>
                <a:gd name="T54" fmla="*/ 52 h 5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2" h="52">
                  <a:moveTo>
                    <a:pt x="18" y="7"/>
                  </a:moveTo>
                  <a:lnTo>
                    <a:pt x="16" y="18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15" y="44"/>
                  </a:lnTo>
                  <a:lnTo>
                    <a:pt x="30" y="52"/>
                  </a:lnTo>
                  <a:lnTo>
                    <a:pt x="48" y="50"/>
                  </a:lnTo>
                  <a:lnTo>
                    <a:pt x="56" y="41"/>
                  </a:lnTo>
                  <a:lnTo>
                    <a:pt x="62" y="32"/>
                  </a:lnTo>
                  <a:lnTo>
                    <a:pt x="57" y="20"/>
                  </a:lnTo>
                  <a:lnTo>
                    <a:pt x="49" y="20"/>
                  </a:lnTo>
                  <a:lnTo>
                    <a:pt x="46" y="29"/>
                  </a:lnTo>
                  <a:lnTo>
                    <a:pt x="39" y="21"/>
                  </a:lnTo>
                  <a:lnTo>
                    <a:pt x="42" y="11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18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8" name="Freeform 37"/>
            <p:cNvSpPr>
              <a:spLocks/>
            </p:cNvSpPr>
            <p:nvPr/>
          </p:nvSpPr>
          <p:spPr bwMode="auto">
            <a:xfrm>
              <a:off x="4985" y="3669"/>
              <a:ext cx="102" cy="132"/>
            </a:xfrm>
            <a:custGeom>
              <a:avLst/>
              <a:gdLst>
                <a:gd name="T0" fmla="*/ 289 w 54"/>
                <a:gd name="T1" fmla="*/ 0 h 70"/>
                <a:gd name="T2" fmla="*/ 599 w 54"/>
                <a:gd name="T3" fmla="*/ 128 h 70"/>
                <a:gd name="T4" fmla="*/ 689 w 54"/>
                <a:gd name="T5" fmla="*/ 266 h 70"/>
                <a:gd name="T6" fmla="*/ 674 w 54"/>
                <a:gd name="T7" fmla="*/ 483 h 70"/>
                <a:gd name="T8" fmla="*/ 614 w 54"/>
                <a:gd name="T9" fmla="*/ 630 h 70"/>
                <a:gd name="T10" fmla="*/ 470 w 54"/>
                <a:gd name="T11" fmla="*/ 558 h 70"/>
                <a:gd name="T12" fmla="*/ 446 w 54"/>
                <a:gd name="T13" fmla="*/ 658 h 70"/>
                <a:gd name="T14" fmla="*/ 433 w 54"/>
                <a:gd name="T15" fmla="*/ 824 h 70"/>
                <a:gd name="T16" fmla="*/ 242 w 54"/>
                <a:gd name="T17" fmla="*/ 886 h 70"/>
                <a:gd name="T18" fmla="*/ 0 w 54"/>
                <a:gd name="T19" fmla="*/ 454 h 70"/>
                <a:gd name="T20" fmla="*/ 113 w 54"/>
                <a:gd name="T21" fmla="*/ 370 h 70"/>
                <a:gd name="T22" fmla="*/ 204 w 54"/>
                <a:gd name="T23" fmla="*/ 402 h 70"/>
                <a:gd name="T24" fmla="*/ 153 w 54"/>
                <a:gd name="T25" fmla="*/ 189 h 70"/>
                <a:gd name="T26" fmla="*/ 289 w 54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"/>
                <a:gd name="T43" fmla="*/ 0 h 70"/>
                <a:gd name="T44" fmla="*/ 54 w 54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" h="70">
                  <a:moveTo>
                    <a:pt x="23" y="0"/>
                  </a:moveTo>
                  <a:lnTo>
                    <a:pt x="47" y="10"/>
                  </a:lnTo>
                  <a:lnTo>
                    <a:pt x="54" y="21"/>
                  </a:lnTo>
                  <a:lnTo>
                    <a:pt x="53" y="38"/>
                  </a:lnTo>
                  <a:lnTo>
                    <a:pt x="48" y="50"/>
                  </a:lnTo>
                  <a:lnTo>
                    <a:pt x="37" y="44"/>
                  </a:lnTo>
                  <a:lnTo>
                    <a:pt x="35" y="52"/>
                  </a:lnTo>
                  <a:lnTo>
                    <a:pt x="34" y="65"/>
                  </a:lnTo>
                  <a:lnTo>
                    <a:pt x="19" y="70"/>
                  </a:lnTo>
                  <a:lnTo>
                    <a:pt x="0" y="36"/>
                  </a:lnTo>
                  <a:lnTo>
                    <a:pt x="9" y="29"/>
                  </a:lnTo>
                  <a:lnTo>
                    <a:pt x="16" y="32"/>
                  </a:lnTo>
                  <a:lnTo>
                    <a:pt x="12" y="1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DEB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439" name="Group 38"/>
            <p:cNvGrpSpPr>
              <a:grpSpLocks/>
            </p:cNvGrpSpPr>
            <p:nvPr/>
          </p:nvGrpSpPr>
          <p:grpSpPr bwMode="auto">
            <a:xfrm>
              <a:off x="4985" y="3399"/>
              <a:ext cx="2108" cy="1333"/>
              <a:chOff x="4985" y="3399"/>
              <a:chExt cx="2108" cy="1333"/>
            </a:xfrm>
          </p:grpSpPr>
          <p:grpSp>
            <p:nvGrpSpPr>
              <p:cNvPr id="16440" name="Group 39"/>
              <p:cNvGrpSpPr>
                <a:grpSpLocks/>
              </p:cNvGrpSpPr>
              <p:nvPr/>
            </p:nvGrpSpPr>
            <p:grpSpPr bwMode="auto">
              <a:xfrm>
                <a:off x="5004" y="3399"/>
                <a:ext cx="2089" cy="1333"/>
                <a:chOff x="5004" y="3399"/>
                <a:chExt cx="2089" cy="1333"/>
              </a:xfrm>
            </p:grpSpPr>
            <p:sp>
              <p:nvSpPr>
                <p:cNvPr id="16444" name="Freeform 40"/>
                <p:cNvSpPr>
                  <a:spLocks/>
                </p:cNvSpPr>
                <p:nvPr/>
              </p:nvSpPr>
              <p:spPr bwMode="auto">
                <a:xfrm>
                  <a:off x="5004" y="3399"/>
                  <a:ext cx="2089" cy="1333"/>
                </a:xfrm>
                <a:custGeom>
                  <a:avLst/>
                  <a:gdLst>
                    <a:gd name="T0" fmla="*/ 14002 w 1106"/>
                    <a:gd name="T1" fmla="*/ 3231 h 706"/>
                    <a:gd name="T2" fmla="*/ 12358 w 1106"/>
                    <a:gd name="T3" fmla="*/ 3091 h 706"/>
                    <a:gd name="T4" fmla="*/ 11697 w 1106"/>
                    <a:gd name="T5" fmla="*/ 2577 h 706"/>
                    <a:gd name="T6" fmla="*/ 11380 w 1106"/>
                    <a:gd name="T7" fmla="*/ 2388 h 706"/>
                    <a:gd name="T8" fmla="*/ 11083 w 1106"/>
                    <a:gd name="T9" fmla="*/ 2449 h 706"/>
                    <a:gd name="T10" fmla="*/ 9737 w 1106"/>
                    <a:gd name="T11" fmla="*/ 2364 h 706"/>
                    <a:gd name="T12" fmla="*/ 9265 w 1106"/>
                    <a:gd name="T13" fmla="*/ 2492 h 706"/>
                    <a:gd name="T14" fmla="*/ 8551 w 1106"/>
                    <a:gd name="T15" fmla="*/ 2417 h 706"/>
                    <a:gd name="T16" fmla="*/ 8273 w 1106"/>
                    <a:gd name="T17" fmla="*/ 2377 h 706"/>
                    <a:gd name="T18" fmla="*/ 7242 w 1106"/>
                    <a:gd name="T19" fmla="*/ 2432 h 706"/>
                    <a:gd name="T20" fmla="*/ 6989 w 1106"/>
                    <a:gd name="T21" fmla="*/ 2317 h 706"/>
                    <a:gd name="T22" fmla="*/ 5916 w 1106"/>
                    <a:gd name="T23" fmla="*/ 759 h 706"/>
                    <a:gd name="T24" fmla="*/ 5600 w 1106"/>
                    <a:gd name="T25" fmla="*/ 627 h 706"/>
                    <a:gd name="T26" fmla="*/ 4452 w 1106"/>
                    <a:gd name="T27" fmla="*/ 674 h 706"/>
                    <a:gd name="T28" fmla="*/ 3577 w 1106"/>
                    <a:gd name="T29" fmla="*/ 370 h 706"/>
                    <a:gd name="T30" fmla="*/ 3003 w 1106"/>
                    <a:gd name="T31" fmla="*/ 0 h 706"/>
                    <a:gd name="T32" fmla="*/ 3489 w 1106"/>
                    <a:gd name="T33" fmla="*/ 599 h 706"/>
                    <a:gd name="T34" fmla="*/ 3351 w 1106"/>
                    <a:gd name="T35" fmla="*/ 599 h 706"/>
                    <a:gd name="T36" fmla="*/ 3003 w 1106"/>
                    <a:gd name="T37" fmla="*/ 903 h 706"/>
                    <a:gd name="T38" fmla="*/ 3039 w 1106"/>
                    <a:gd name="T39" fmla="*/ 1244 h 706"/>
                    <a:gd name="T40" fmla="*/ 2548 w 1106"/>
                    <a:gd name="T41" fmla="*/ 510 h 706"/>
                    <a:gd name="T42" fmla="*/ 2091 w 1106"/>
                    <a:gd name="T43" fmla="*/ 143 h 706"/>
                    <a:gd name="T44" fmla="*/ 2176 w 1106"/>
                    <a:gd name="T45" fmla="*/ 357 h 706"/>
                    <a:gd name="T46" fmla="*/ 1617 w 1106"/>
                    <a:gd name="T47" fmla="*/ 1031 h 706"/>
                    <a:gd name="T48" fmla="*/ 1605 w 1106"/>
                    <a:gd name="T49" fmla="*/ 1486 h 706"/>
                    <a:gd name="T50" fmla="*/ 1417 w 1106"/>
                    <a:gd name="T51" fmla="*/ 1843 h 706"/>
                    <a:gd name="T52" fmla="*/ 1045 w 1106"/>
                    <a:gd name="T53" fmla="*/ 2404 h 706"/>
                    <a:gd name="T54" fmla="*/ 0 w 1106"/>
                    <a:gd name="T55" fmla="*/ 3266 h 706"/>
                    <a:gd name="T56" fmla="*/ 689 w 1106"/>
                    <a:gd name="T57" fmla="*/ 5094 h 706"/>
                    <a:gd name="T58" fmla="*/ 1031 w 1106"/>
                    <a:gd name="T59" fmla="*/ 5183 h 706"/>
                    <a:gd name="T60" fmla="*/ 2457 w 1106"/>
                    <a:gd name="T61" fmla="*/ 6873 h 706"/>
                    <a:gd name="T62" fmla="*/ 2750 w 1106"/>
                    <a:gd name="T63" fmla="*/ 7194 h 706"/>
                    <a:gd name="T64" fmla="*/ 3464 w 1106"/>
                    <a:gd name="T65" fmla="*/ 7141 h 706"/>
                    <a:gd name="T66" fmla="*/ 4025 w 1106"/>
                    <a:gd name="T67" fmla="*/ 7511 h 706"/>
                    <a:gd name="T68" fmla="*/ 4025 w 1106"/>
                    <a:gd name="T69" fmla="*/ 7868 h 706"/>
                    <a:gd name="T70" fmla="*/ 5438 w 1106"/>
                    <a:gd name="T71" fmla="*/ 8345 h 706"/>
                    <a:gd name="T72" fmla="*/ 6072 w 1106"/>
                    <a:gd name="T73" fmla="*/ 8427 h 706"/>
                    <a:gd name="T74" fmla="*/ 7393 w 1106"/>
                    <a:gd name="T75" fmla="*/ 8527 h 706"/>
                    <a:gd name="T76" fmla="*/ 7848 w 1106"/>
                    <a:gd name="T77" fmla="*/ 8602 h 706"/>
                    <a:gd name="T78" fmla="*/ 8807 w 1106"/>
                    <a:gd name="T79" fmla="*/ 8972 h 706"/>
                    <a:gd name="T80" fmla="*/ 9180 w 1106"/>
                    <a:gd name="T81" fmla="*/ 8783 h 706"/>
                    <a:gd name="T82" fmla="*/ 9468 w 1106"/>
                    <a:gd name="T83" fmla="*/ 8132 h 706"/>
                    <a:gd name="T84" fmla="*/ 9650 w 1106"/>
                    <a:gd name="T85" fmla="*/ 7896 h 706"/>
                    <a:gd name="T86" fmla="*/ 13290 w 1106"/>
                    <a:gd name="T87" fmla="*/ 7915 h 706"/>
                    <a:gd name="T88" fmla="*/ 12729 w 1106"/>
                    <a:gd name="T89" fmla="*/ 7116 h 706"/>
                    <a:gd name="T90" fmla="*/ 12560 w 1106"/>
                    <a:gd name="T91" fmla="*/ 6542 h 706"/>
                    <a:gd name="T92" fmla="*/ 12857 w 1106"/>
                    <a:gd name="T93" fmla="*/ 5849 h 706"/>
                    <a:gd name="T94" fmla="*/ 13329 w 1106"/>
                    <a:gd name="T95" fmla="*/ 5426 h 706"/>
                    <a:gd name="T96" fmla="*/ 13443 w 1106"/>
                    <a:gd name="T97" fmla="*/ 4934 h 706"/>
                    <a:gd name="T98" fmla="*/ 13845 w 1106"/>
                    <a:gd name="T99" fmla="*/ 4411 h 706"/>
                    <a:gd name="T100" fmla="*/ 14077 w 1106"/>
                    <a:gd name="T101" fmla="*/ 3621 h 706"/>
                    <a:gd name="T102" fmla="*/ 14002 w 1106"/>
                    <a:gd name="T103" fmla="*/ 3231 h 70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6"/>
                    <a:gd name="T157" fmla="*/ 0 h 706"/>
                    <a:gd name="T158" fmla="*/ 1106 w 1106"/>
                    <a:gd name="T159" fmla="*/ 706 h 70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6" h="706">
                      <a:moveTo>
                        <a:pt x="1100" y="254"/>
                      </a:moveTo>
                      <a:lnTo>
                        <a:pt x="971" y="243"/>
                      </a:lnTo>
                      <a:lnTo>
                        <a:pt x="919" y="203"/>
                      </a:lnTo>
                      <a:lnTo>
                        <a:pt x="894" y="188"/>
                      </a:lnTo>
                      <a:lnTo>
                        <a:pt x="871" y="193"/>
                      </a:lnTo>
                      <a:lnTo>
                        <a:pt x="765" y="186"/>
                      </a:lnTo>
                      <a:lnTo>
                        <a:pt x="728" y="196"/>
                      </a:lnTo>
                      <a:lnTo>
                        <a:pt x="672" y="190"/>
                      </a:lnTo>
                      <a:lnTo>
                        <a:pt x="650" y="187"/>
                      </a:lnTo>
                      <a:lnTo>
                        <a:pt x="569" y="191"/>
                      </a:lnTo>
                      <a:lnTo>
                        <a:pt x="549" y="182"/>
                      </a:lnTo>
                      <a:lnTo>
                        <a:pt x="465" y="60"/>
                      </a:lnTo>
                      <a:lnTo>
                        <a:pt x="440" y="49"/>
                      </a:lnTo>
                      <a:lnTo>
                        <a:pt x="350" y="53"/>
                      </a:lnTo>
                      <a:lnTo>
                        <a:pt x="281" y="29"/>
                      </a:lnTo>
                      <a:lnTo>
                        <a:pt x="236" y="0"/>
                      </a:lnTo>
                      <a:lnTo>
                        <a:pt x="274" y="47"/>
                      </a:lnTo>
                      <a:lnTo>
                        <a:pt x="263" y="47"/>
                      </a:lnTo>
                      <a:lnTo>
                        <a:pt x="236" y="71"/>
                      </a:lnTo>
                      <a:lnTo>
                        <a:pt x="239" y="98"/>
                      </a:lnTo>
                      <a:lnTo>
                        <a:pt x="200" y="40"/>
                      </a:lnTo>
                      <a:lnTo>
                        <a:pt x="164" y="11"/>
                      </a:lnTo>
                      <a:lnTo>
                        <a:pt x="171" y="28"/>
                      </a:lnTo>
                      <a:lnTo>
                        <a:pt x="127" y="81"/>
                      </a:lnTo>
                      <a:lnTo>
                        <a:pt x="126" y="117"/>
                      </a:lnTo>
                      <a:lnTo>
                        <a:pt x="111" y="145"/>
                      </a:lnTo>
                      <a:lnTo>
                        <a:pt x="82" y="189"/>
                      </a:lnTo>
                      <a:lnTo>
                        <a:pt x="0" y="257"/>
                      </a:lnTo>
                      <a:lnTo>
                        <a:pt x="54" y="401"/>
                      </a:lnTo>
                      <a:lnTo>
                        <a:pt x="81" y="408"/>
                      </a:lnTo>
                      <a:lnTo>
                        <a:pt x="193" y="541"/>
                      </a:lnTo>
                      <a:lnTo>
                        <a:pt x="216" y="566"/>
                      </a:lnTo>
                      <a:lnTo>
                        <a:pt x="272" y="562"/>
                      </a:lnTo>
                      <a:lnTo>
                        <a:pt x="316" y="591"/>
                      </a:lnTo>
                      <a:lnTo>
                        <a:pt x="316" y="619"/>
                      </a:lnTo>
                      <a:lnTo>
                        <a:pt x="427" y="657"/>
                      </a:lnTo>
                      <a:lnTo>
                        <a:pt x="477" y="663"/>
                      </a:lnTo>
                      <a:lnTo>
                        <a:pt x="581" y="671"/>
                      </a:lnTo>
                      <a:lnTo>
                        <a:pt x="617" y="677"/>
                      </a:lnTo>
                      <a:lnTo>
                        <a:pt x="692" y="706"/>
                      </a:lnTo>
                      <a:lnTo>
                        <a:pt x="721" y="691"/>
                      </a:lnTo>
                      <a:lnTo>
                        <a:pt x="744" y="640"/>
                      </a:lnTo>
                      <a:lnTo>
                        <a:pt x="758" y="621"/>
                      </a:lnTo>
                      <a:lnTo>
                        <a:pt x="1044" y="623"/>
                      </a:lnTo>
                      <a:lnTo>
                        <a:pt x="1000" y="560"/>
                      </a:lnTo>
                      <a:lnTo>
                        <a:pt x="987" y="515"/>
                      </a:lnTo>
                      <a:lnTo>
                        <a:pt x="1010" y="460"/>
                      </a:lnTo>
                      <a:lnTo>
                        <a:pt x="1047" y="427"/>
                      </a:lnTo>
                      <a:lnTo>
                        <a:pt x="1056" y="388"/>
                      </a:lnTo>
                      <a:lnTo>
                        <a:pt x="1088" y="347"/>
                      </a:lnTo>
                      <a:lnTo>
                        <a:pt x="1106" y="285"/>
                      </a:lnTo>
                      <a:lnTo>
                        <a:pt x="1100" y="254"/>
                      </a:lnTo>
                      <a:close/>
                    </a:path>
                  </a:pathLst>
                </a:custGeom>
                <a:solidFill>
                  <a:srgbClr val="DEBD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45" name="Freeform 41"/>
                <p:cNvSpPr>
                  <a:spLocks/>
                </p:cNvSpPr>
                <p:nvPr/>
              </p:nvSpPr>
              <p:spPr bwMode="auto">
                <a:xfrm>
                  <a:off x="5008" y="3404"/>
                  <a:ext cx="2085" cy="1326"/>
                </a:xfrm>
                <a:custGeom>
                  <a:avLst/>
                  <a:gdLst>
                    <a:gd name="T0" fmla="*/ 13972 w 1104"/>
                    <a:gd name="T1" fmla="*/ 3207 h 702"/>
                    <a:gd name="T2" fmla="*/ 12366 w 1104"/>
                    <a:gd name="T3" fmla="*/ 3054 h 702"/>
                    <a:gd name="T4" fmla="*/ 11681 w 1104"/>
                    <a:gd name="T5" fmla="*/ 2520 h 702"/>
                    <a:gd name="T6" fmla="*/ 11371 w 1104"/>
                    <a:gd name="T7" fmla="*/ 2365 h 702"/>
                    <a:gd name="T8" fmla="*/ 11067 w 1104"/>
                    <a:gd name="T9" fmla="*/ 2448 h 702"/>
                    <a:gd name="T10" fmla="*/ 9694 w 1104"/>
                    <a:gd name="T11" fmla="*/ 2291 h 702"/>
                    <a:gd name="T12" fmla="*/ 9235 w 1104"/>
                    <a:gd name="T13" fmla="*/ 2448 h 702"/>
                    <a:gd name="T14" fmla="*/ 8550 w 1104"/>
                    <a:gd name="T15" fmla="*/ 2365 h 702"/>
                    <a:gd name="T16" fmla="*/ 8246 w 1104"/>
                    <a:gd name="T17" fmla="*/ 2365 h 702"/>
                    <a:gd name="T18" fmla="*/ 7173 w 1104"/>
                    <a:gd name="T19" fmla="*/ 2365 h 702"/>
                    <a:gd name="T20" fmla="*/ 6944 w 1104"/>
                    <a:gd name="T21" fmla="*/ 2291 h 702"/>
                    <a:gd name="T22" fmla="*/ 5881 w 1104"/>
                    <a:gd name="T23" fmla="*/ 759 h 702"/>
                    <a:gd name="T24" fmla="*/ 5571 w 1104"/>
                    <a:gd name="T25" fmla="*/ 614 h 702"/>
                    <a:gd name="T26" fmla="*/ 4427 w 1104"/>
                    <a:gd name="T27" fmla="*/ 614 h 702"/>
                    <a:gd name="T28" fmla="*/ 3509 w 1104"/>
                    <a:gd name="T29" fmla="*/ 304 h 702"/>
                    <a:gd name="T30" fmla="*/ 2978 w 1104"/>
                    <a:gd name="T31" fmla="*/ 0 h 702"/>
                    <a:gd name="T32" fmla="*/ 3435 w 1104"/>
                    <a:gd name="T33" fmla="*/ 531 h 702"/>
                    <a:gd name="T34" fmla="*/ 3280 w 1104"/>
                    <a:gd name="T35" fmla="*/ 531 h 702"/>
                    <a:gd name="T36" fmla="*/ 2978 w 1104"/>
                    <a:gd name="T37" fmla="*/ 842 h 702"/>
                    <a:gd name="T38" fmla="*/ 3054 w 1104"/>
                    <a:gd name="T39" fmla="*/ 1220 h 702"/>
                    <a:gd name="T40" fmla="*/ 2517 w 1104"/>
                    <a:gd name="T41" fmla="*/ 457 h 702"/>
                    <a:gd name="T42" fmla="*/ 2062 w 1104"/>
                    <a:gd name="T43" fmla="*/ 76 h 702"/>
                    <a:gd name="T44" fmla="*/ 2136 w 1104"/>
                    <a:gd name="T45" fmla="*/ 304 h 702"/>
                    <a:gd name="T46" fmla="*/ 1602 w 1104"/>
                    <a:gd name="T47" fmla="*/ 992 h 702"/>
                    <a:gd name="T48" fmla="*/ 1602 w 1104"/>
                    <a:gd name="T49" fmla="*/ 1449 h 702"/>
                    <a:gd name="T50" fmla="*/ 1373 w 1104"/>
                    <a:gd name="T51" fmla="*/ 1834 h 702"/>
                    <a:gd name="T52" fmla="*/ 992 w 1104"/>
                    <a:gd name="T53" fmla="*/ 2365 h 702"/>
                    <a:gd name="T54" fmla="*/ 0 w 1104"/>
                    <a:gd name="T55" fmla="*/ 3207 h 702"/>
                    <a:gd name="T56" fmla="*/ 687 w 1104"/>
                    <a:gd name="T57" fmla="*/ 5041 h 702"/>
                    <a:gd name="T58" fmla="*/ 992 w 1104"/>
                    <a:gd name="T59" fmla="*/ 5117 h 702"/>
                    <a:gd name="T60" fmla="*/ 2448 w 1104"/>
                    <a:gd name="T61" fmla="*/ 6876 h 702"/>
                    <a:gd name="T62" fmla="*/ 2750 w 1104"/>
                    <a:gd name="T63" fmla="*/ 7178 h 702"/>
                    <a:gd name="T64" fmla="*/ 3435 w 1104"/>
                    <a:gd name="T65" fmla="*/ 7104 h 702"/>
                    <a:gd name="T66" fmla="*/ 3966 w 1104"/>
                    <a:gd name="T67" fmla="*/ 7489 h 702"/>
                    <a:gd name="T68" fmla="*/ 3966 w 1104"/>
                    <a:gd name="T69" fmla="*/ 7863 h 702"/>
                    <a:gd name="T70" fmla="*/ 5422 w 1104"/>
                    <a:gd name="T71" fmla="*/ 8324 h 702"/>
                    <a:gd name="T72" fmla="*/ 6028 w 1104"/>
                    <a:gd name="T73" fmla="*/ 8402 h 702"/>
                    <a:gd name="T74" fmla="*/ 7330 w 1104"/>
                    <a:gd name="T75" fmla="*/ 8477 h 702"/>
                    <a:gd name="T76" fmla="*/ 7787 w 1104"/>
                    <a:gd name="T77" fmla="*/ 8553 h 702"/>
                    <a:gd name="T78" fmla="*/ 8778 w 1104"/>
                    <a:gd name="T79" fmla="*/ 8938 h 702"/>
                    <a:gd name="T80" fmla="*/ 9160 w 1104"/>
                    <a:gd name="T81" fmla="*/ 8781 h 702"/>
                    <a:gd name="T82" fmla="*/ 9462 w 1104"/>
                    <a:gd name="T83" fmla="*/ 8096 h 702"/>
                    <a:gd name="T84" fmla="*/ 9620 w 1104"/>
                    <a:gd name="T85" fmla="*/ 7863 h 702"/>
                    <a:gd name="T86" fmla="*/ 13282 w 1104"/>
                    <a:gd name="T87" fmla="*/ 7863 h 702"/>
                    <a:gd name="T88" fmla="*/ 12669 w 1104"/>
                    <a:gd name="T89" fmla="*/ 7104 h 702"/>
                    <a:gd name="T90" fmla="*/ 12516 w 1104"/>
                    <a:gd name="T91" fmla="*/ 6490 h 702"/>
                    <a:gd name="T92" fmla="*/ 12825 w 1104"/>
                    <a:gd name="T93" fmla="*/ 5801 h 702"/>
                    <a:gd name="T94" fmla="*/ 13282 w 1104"/>
                    <a:gd name="T95" fmla="*/ 5427 h 702"/>
                    <a:gd name="T96" fmla="*/ 13432 w 1104"/>
                    <a:gd name="T97" fmla="*/ 4885 h 702"/>
                    <a:gd name="T98" fmla="*/ 13813 w 1104"/>
                    <a:gd name="T99" fmla="*/ 4352 h 702"/>
                    <a:gd name="T100" fmla="*/ 14045 w 1104"/>
                    <a:gd name="T101" fmla="*/ 3593 h 702"/>
                    <a:gd name="T102" fmla="*/ 13972 w 1104"/>
                    <a:gd name="T103" fmla="*/ 3207 h 702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4"/>
                    <a:gd name="T157" fmla="*/ 0 h 702"/>
                    <a:gd name="T158" fmla="*/ 1104 w 1104"/>
                    <a:gd name="T159" fmla="*/ 702 h 702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4" h="702">
                      <a:moveTo>
                        <a:pt x="1098" y="252"/>
                      </a:moveTo>
                      <a:lnTo>
                        <a:pt x="972" y="240"/>
                      </a:lnTo>
                      <a:lnTo>
                        <a:pt x="918" y="198"/>
                      </a:lnTo>
                      <a:lnTo>
                        <a:pt x="894" y="186"/>
                      </a:lnTo>
                      <a:lnTo>
                        <a:pt x="870" y="192"/>
                      </a:lnTo>
                      <a:lnTo>
                        <a:pt x="762" y="180"/>
                      </a:lnTo>
                      <a:lnTo>
                        <a:pt x="726" y="192"/>
                      </a:lnTo>
                      <a:lnTo>
                        <a:pt x="672" y="186"/>
                      </a:lnTo>
                      <a:lnTo>
                        <a:pt x="648" y="186"/>
                      </a:lnTo>
                      <a:lnTo>
                        <a:pt x="564" y="186"/>
                      </a:lnTo>
                      <a:lnTo>
                        <a:pt x="546" y="180"/>
                      </a:lnTo>
                      <a:lnTo>
                        <a:pt x="462" y="60"/>
                      </a:lnTo>
                      <a:lnTo>
                        <a:pt x="438" y="48"/>
                      </a:lnTo>
                      <a:lnTo>
                        <a:pt x="348" y="48"/>
                      </a:lnTo>
                      <a:lnTo>
                        <a:pt x="276" y="24"/>
                      </a:lnTo>
                      <a:lnTo>
                        <a:pt x="234" y="0"/>
                      </a:lnTo>
                      <a:lnTo>
                        <a:pt x="270" y="42"/>
                      </a:lnTo>
                      <a:lnTo>
                        <a:pt x="258" y="42"/>
                      </a:lnTo>
                      <a:lnTo>
                        <a:pt x="234" y="66"/>
                      </a:lnTo>
                      <a:lnTo>
                        <a:pt x="240" y="96"/>
                      </a:lnTo>
                      <a:lnTo>
                        <a:pt x="198" y="36"/>
                      </a:lnTo>
                      <a:lnTo>
                        <a:pt x="162" y="6"/>
                      </a:lnTo>
                      <a:lnTo>
                        <a:pt x="168" y="24"/>
                      </a:lnTo>
                      <a:lnTo>
                        <a:pt x="126" y="78"/>
                      </a:lnTo>
                      <a:lnTo>
                        <a:pt x="126" y="114"/>
                      </a:lnTo>
                      <a:lnTo>
                        <a:pt x="108" y="144"/>
                      </a:lnTo>
                      <a:lnTo>
                        <a:pt x="78" y="186"/>
                      </a:lnTo>
                      <a:lnTo>
                        <a:pt x="0" y="252"/>
                      </a:lnTo>
                      <a:lnTo>
                        <a:pt x="54" y="396"/>
                      </a:lnTo>
                      <a:lnTo>
                        <a:pt x="78" y="402"/>
                      </a:lnTo>
                      <a:lnTo>
                        <a:pt x="192" y="540"/>
                      </a:lnTo>
                      <a:lnTo>
                        <a:pt x="216" y="564"/>
                      </a:lnTo>
                      <a:lnTo>
                        <a:pt x="270" y="558"/>
                      </a:lnTo>
                      <a:lnTo>
                        <a:pt x="312" y="588"/>
                      </a:lnTo>
                      <a:lnTo>
                        <a:pt x="312" y="618"/>
                      </a:lnTo>
                      <a:lnTo>
                        <a:pt x="426" y="654"/>
                      </a:lnTo>
                      <a:lnTo>
                        <a:pt x="474" y="660"/>
                      </a:lnTo>
                      <a:lnTo>
                        <a:pt x="576" y="666"/>
                      </a:lnTo>
                      <a:lnTo>
                        <a:pt x="612" y="672"/>
                      </a:lnTo>
                      <a:lnTo>
                        <a:pt x="690" y="702"/>
                      </a:lnTo>
                      <a:lnTo>
                        <a:pt x="720" y="690"/>
                      </a:lnTo>
                      <a:lnTo>
                        <a:pt x="744" y="636"/>
                      </a:lnTo>
                      <a:lnTo>
                        <a:pt x="756" y="618"/>
                      </a:lnTo>
                      <a:lnTo>
                        <a:pt x="1044" y="618"/>
                      </a:lnTo>
                      <a:lnTo>
                        <a:pt x="996" y="558"/>
                      </a:lnTo>
                      <a:lnTo>
                        <a:pt x="984" y="510"/>
                      </a:lnTo>
                      <a:lnTo>
                        <a:pt x="1008" y="456"/>
                      </a:lnTo>
                      <a:lnTo>
                        <a:pt x="1044" y="426"/>
                      </a:lnTo>
                      <a:lnTo>
                        <a:pt x="1056" y="384"/>
                      </a:lnTo>
                      <a:lnTo>
                        <a:pt x="1086" y="342"/>
                      </a:lnTo>
                      <a:lnTo>
                        <a:pt x="1104" y="282"/>
                      </a:lnTo>
                      <a:lnTo>
                        <a:pt x="1098" y="25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41" name="Group 42"/>
              <p:cNvGrpSpPr>
                <a:grpSpLocks/>
              </p:cNvGrpSpPr>
              <p:nvPr/>
            </p:nvGrpSpPr>
            <p:grpSpPr bwMode="auto">
              <a:xfrm>
                <a:off x="4985" y="3552"/>
                <a:ext cx="170" cy="249"/>
                <a:chOff x="4985" y="3552"/>
                <a:chExt cx="170" cy="249"/>
              </a:xfrm>
            </p:grpSpPr>
            <p:sp>
              <p:nvSpPr>
                <p:cNvPr id="16442" name="Freeform 43"/>
                <p:cNvSpPr>
                  <a:spLocks/>
                </p:cNvSpPr>
                <p:nvPr/>
              </p:nvSpPr>
              <p:spPr bwMode="auto">
                <a:xfrm>
                  <a:off x="5031" y="3552"/>
                  <a:ext cx="124" cy="90"/>
                </a:xfrm>
                <a:custGeom>
                  <a:avLst/>
                  <a:gdLst>
                    <a:gd name="T0" fmla="*/ 225 w 66"/>
                    <a:gd name="T1" fmla="*/ 73 h 48"/>
                    <a:gd name="T2" fmla="*/ 225 w 66"/>
                    <a:gd name="T3" fmla="*/ 225 h 48"/>
                    <a:gd name="T4" fmla="*/ 73 w 66"/>
                    <a:gd name="T5" fmla="*/ 369 h 48"/>
                    <a:gd name="T6" fmla="*/ 0 w 66"/>
                    <a:gd name="T7" fmla="*/ 450 h 48"/>
                    <a:gd name="T8" fmla="*/ 225 w 66"/>
                    <a:gd name="T9" fmla="*/ 521 h 48"/>
                    <a:gd name="T10" fmla="*/ 370 w 66"/>
                    <a:gd name="T11" fmla="*/ 594 h 48"/>
                    <a:gd name="T12" fmla="*/ 597 w 66"/>
                    <a:gd name="T13" fmla="*/ 594 h 48"/>
                    <a:gd name="T14" fmla="*/ 748 w 66"/>
                    <a:gd name="T15" fmla="*/ 521 h 48"/>
                    <a:gd name="T16" fmla="*/ 823 w 66"/>
                    <a:gd name="T17" fmla="*/ 369 h 48"/>
                    <a:gd name="T18" fmla="*/ 748 w 66"/>
                    <a:gd name="T19" fmla="*/ 225 h 48"/>
                    <a:gd name="T20" fmla="*/ 597 w 66"/>
                    <a:gd name="T21" fmla="*/ 225 h 48"/>
                    <a:gd name="T22" fmla="*/ 597 w 66"/>
                    <a:gd name="T23" fmla="*/ 296 h 48"/>
                    <a:gd name="T24" fmla="*/ 522 w 66"/>
                    <a:gd name="T25" fmla="*/ 225 h 48"/>
                    <a:gd name="T26" fmla="*/ 522 w 66"/>
                    <a:gd name="T27" fmla="*/ 152 h 48"/>
                    <a:gd name="T28" fmla="*/ 451 w 66"/>
                    <a:gd name="T29" fmla="*/ 0 h 48"/>
                    <a:gd name="T30" fmla="*/ 301 w 66"/>
                    <a:gd name="T31" fmla="*/ 0 h 48"/>
                    <a:gd name="T32" fmla="*/ 225 w 66"/>
                    <a:gd name="T33" fmla="*/ 73 h 48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6"/>
                    <a:gd name="T52" fmla="*/ 0 h 48"/>
                    <a:gd name="T53" fmla="*/ 66 w 66"/>
                    <a:gd name="T54" fmla="*/ 48 h 48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6" h="48">
                      <a:moveTo>
                        <a:pt x="18" y="6"/>
                      </a:moveTo>
                      <a:lnTo>
                        <a:pt x="18" y="18"/>
                      </a:lnTo>
                      <a:lnTo>
                        <a:pt x="6" y="30"/>
                      </a:lnTo>
                      <a:lnTo>
                        <a:pt x="0" y="36"/>
                      </a:lnTo>
                      <a:lnTo>
                        <a:pt x="18" y="42"/>
                      </a:lnTo>
                      <a:lnTo>
                        <a:pt x="30" y="48"/>
                      </a:lnTo>
                      <a:lnTo>
                        <a:pt x="48" y="48"/>
                      </a:lnTo>
                      <a:lnTo>
                        <a:pt x="60" y="42"/>
                      </a:lnTo>
                      <a:lnTo>
                        <a:pt x="66" y="30"/>
                      </a:lnTo>
                      <a:lnTo>
                        <a:pt x="60" y="18"/>
                      </a:lnTo>
                      <a:lnTo>
                        <a:pt x="48" y="18"/>
                      </a:lnTo>
                      <a:lnTo>
                        <a:pt x="48" y="24"/>
                      </a:lnTo>
                      <a:lnTo>
                        <a:pt x="42" y="18"/>
                      </a:lnTo>
                      <a:lnTo>
                        <a:pt x="42" y="12"/>
                      </a:lnTo>
                      <a:lnTo>
                        <a:pt x="36" y="0"/>
                      </a:lnTo>
                      <a:lnTo>
                        <a:pt x="24" y="0"/>
                      </a:lnTo>
                      <a:lnTo>
                        <a:pt x="18" y="6"/>
                      </a:lnTo>
                    </a:path>
                  </a:pathLst>
                </a:custGeom>
                <a:solidFill>
                  <a:srgbClr val="DEBD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43" name="Freeform 44"/>
                <p:cNvSpPr>
                  <a:spLocks/>
                </p:cNvSpPr>
                <p:nvPr/>
              </p:nvSpPr>
              <p:spPr bwMode="auto">
                <a:xfrm>
                  <a:off x="4985" y="3665"/>
                  <a:ext cx="102" cy="136"/>
                </a:xfrm>
                <a:custGeom>
                  <a:avLst/>
                  <a:gdLst>
                    <a:gd name="T0" fmla="*/ 304 w 54"/>
                    <a:gd name="T1" fmla="*/ 0 h 72"/>
                    <a:gd name="T2" fmla="*/ 614 w 54"/>
                    <a:gd name="T3" fmla="*/ 153 h 72"/>
                    <a:gd name="T4" fmla="*/ 689 w 54"/>
                    <a:gd name="T5" fmla="*/ 304 h 72"/>
                    <a:gd name="T6" fmla="*/ 689 w 54"/>
                    <a:gd name="T7" fmla="*/ 531 h 72"/>
                    <a:gd name="T8" fmla="*/ 614 w 54"/>
                    <a:gd name="T9" fmla="*/ 689 h 72"/>
                    <a:gd name="T10" fmla="*/ 457 w 54"/>
                    <a:gd name="T11" fmla="*/ 614 h 72"/>
                    <a:gd name="T12" fmla="*/ 457 w 54"/>
                    <a:gd name="T13" fmla="*/ 689 h 72"/>
                    <a:gd name="T14" fmla="*/ 457 w 54"/>
                    <a:gd name="T15" fmla="*/ 842 h 72"/>
                    <a:gd name="T16" fmla="*/ 229 w 54"/>
                    <a:gd name="T17" fmla="*/ 916 h 72"/>
                    <a:gd name="T18" fmla="*/ 0 w 54"/>
                    <a:gd name="T19" fmla="*/ 457 h 72"/>
                    <a:gd name="T20" fmla="*/ 76 w 54"/>
                    <a:gd name="T21" fmla="*/ 385 h 72"/>
                    <a:gd name="T22" fmla="*/ 229 w 54"/>
                    <a:gd name="T23" fmla="*/ 457 h 72"/>
                    <a:gd name="T24" fmla="*/ 153 w 54"/>
                    <a:gd name="T25" fmla="*/ 229 h 72"/>
                    <a:gd name="T26" fmla="*/ 304 w 54"/>
                    <a:gd name="T27" fmla="*/ 0 h 7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72"/>
                    <a:gd name="T44" fmla="*/ 54 w 54"/>
                    <a:gd name="T45" fmla="*/ 72 h 72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72">
                      <a:moveTo>
                        <a:pt x="24" y="0"/>
                      </a:moveTo>
                      <a:lnTo>
                        <a:pt x="48" y="12"/>
                      </a:lnTo>
                      <a:lnTo>
                        <a:pt x="54" y="24"/>
                      </a:lnTo>
                      <a:lnTo>
                        <a:pt x="54" y="42"/>
                      </a:lnTo>
                      <a:lnTo>
                        <a:pt x="48" y="54"/>
                      </a:lnTo>
                      <a:lnTo>
                        <a:pt x="36" y="48"/>
                      </a:lnTo>
                      <a:lnTo>
                        <a:pt x="36" y="54"/>
                      </a:lnTo>
                      <a:lnTo>
                        <a:pt x="36" y="66"/>
                      </a:lnTo>
                      <a:lnTo>
                        <a:pt x="18" y="72"/>
                      </a:lnTo>
                      <a:lnTo>
                        <a:pt x="0" y="36"/>
                      </a:lnTo>
                      <a:lnTo>
                        <a:pt x="6" y="30"/>
                      </a:lnTo>
                      <a:lnTo>
                        <a:pt x="18" y="36"/>
                      </a:lnTo>
                      <a:lnTo>
                        <a:pt x="12" y="18"/>
                      </a:lnTo>
                      <a:lnTo>
                        <a:pt x="24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6387" name="Text Box 49"/>
          <p:cNvSpPr txBox="1">
            <a:spLocks noChangeArrowheads="1"/>
          </p:cNvSpPr>
          <p:nvPr/>
        </p:nvSpPr>
        <p:spPr bwMode="auto">
          <a:xfrm>
            <a:off x="5715000" y="152400"/>
            <a:ext cx="2263775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5" tIns="41027" rIns="82055" bIns="41027">
            <a:spAutoFit/>
          </a:bodyPr>
          <a:lstStyle/>
          <a:p>
            <a:pPr algn="ctr" defTabSz="820738">
              <a:spcBef>
                <a:spcPct val="50000"/>
              </a:spcBef>
            </a:pPr>
            <a:r>
              <a:rPr lang="en-US" sz="1300" b="1" dirty="0">
                <a:solidFill>
                  <a:srgbClr val="FF0000"/>
                </a:solidFill>
                <a:latin typeface="Arial" charset="0"/>
              </a:rPr>
              <a:t>Jefferson</a:t>
            </a:r>
          </a:p>
          <a:p>
            <a:pPr defTabSz="820738"/>
            <a:r>
              <a:rPr lang="en-US" sz="1300" b="1" dirty="0">
                <a:latin typeface="Arial" charset="0"/>
              </a:rPr>
              <a:t>Hours = </a:t>
            </a:r>
            <a:r>
              <a:rPr lang="en-US" sz="1300" b="1" dirty="0" smtClean="0">
                <a:latin typeface="Arial" charset="0"/>
              </a:rPr>
              <a:t>1,396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Pounds = </a:t>
            </a:r>
            <a:r>
              <a:rPr lang="en-US" sz="1300" b="1" dirty="0" smtClean="0">
                <a:latin typeface="Arial" charset="0"/>
              </a:rPr>
              <a:t>40,253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Miles = </a:t>
            </a:r>
            <a:r>
              <a:rPr lang="en-US" sz="1300" b="1" dirty="0" smtClean="0">
                <a:latin typeface="Arial" charset="0"/>
              </a:rPr>
              <a:t>47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 smtClean="0">
                <a:latin typeface="Arial" charset="0"/>
              </a:rPr>
              <a:t>Acres </a:t>
            </a:r>
            <a:r>
              <a:rPr lang="en-US" sz="1300" b="1" dirty="0">
                <a:latin typeface="Arial" charset="0"/>
              </a:rPr>
              <a:t>= </a:t>
            </a:r>
            <a:r>
              <a:rPr lang="en-US" sz="1300" b="1" dirty="0" smtClean="0">
                <a:latin typeface="Arial" charset="0"/>
              </a:rPr>
              <a:t>7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Illegal Dumps = </a:t>
            </a:r>
            <a:r>
              <a:rPr lang="en-US" sz="1300" b="1" dirty="0" smtClean="0">
                <a:latin typeface="Arial" charset="0"/>
              </a:rPr>
              <a:t>66</a:t>
            </a:r>
            <a:endParaRPr lang="en-US" sz="1300" b="1" dirty="0">
              <a:latin typeface="Arial" charset="0"/>
            </a:endParaRPr>
          </a:p>
        </p:txBody>
      </p:sp>
      <p:sp>
        <p:nvSpPr>
          <p:cNvPr id="16388" name="Text Box 50"/>
          <p:cNvSpPr txBox="1">
            <a:spLocks noChangeArrowheads="1"/>
          </p:cNvSpPr>
          <p:nvPr/>
        </p:nvSpPr>
        <p:spPr bwMode="auto">
          <a:xfrm>
            <a:off x="381000" y="2209800"/>
            <a:ext cx="182880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5" tIns="41027" rIns="82055" bIns="41027">
            <a:spAutoFit/>
          </a:bodyPr>
          <a:lstStyle/>
          <a:p>
            <a:pPr algn="ctr" defTabSz="820738">
              <a:spcBef>
                <a:spcPct val="50000"/>
              </a:spcBef>
            </a:pPr>
            <a:r>
              <a:rPr lang="en-US" sz="1300" b="1" dirty="0">
                <a:solidFill>
                  <a:srgbClr val="FF0000"/>
                </a:solidFill>
                <a:latin typeface="Arial" charset="0"/>
              </a:rPr>
              <a:t>Grays Harbor</a:t>
            </a:r>
          </a:p>
          <a:p>
            <a:pPr defTabSz="820738"/>
            <a:r>
              <a:rPr lang="en-US" sz="1300" b="1" dirty="0">
                <a:latin typeface="Arial" charset="0"/>
              </a:rPr>
              <a:t>Hours = </a:t>
            </a:r>
            <a:r>
              <a:rPr lang="en-US" sz="1300" b="1" dirty="0" smtClean="0">
                <a:latin typeface="Arial" charset="0"/>
              </a:rPr>
              <a:t>8,092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Pounds = </a:t>
            </a:r>
            <a:r>
              <a:rPr lang="en-US" sz="1300" b="1" dirty="0" smtClean="0">
                <a:latin typeface="Arial" charset="0"/>
              </a:rPr>
              <a:t>107,481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Miles = </a:t>
            </a:r>
            <a:r>
              <a:rPr lang="en-US" sz="1300" b="1" dirty="0" smtClean="0">
                <a:latin typeface="Arial" charset="0"/>
              </a:rPr>
              <a:t>787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Acres </a:t>
            </a:r>
            <a:r>
              <a:rPr lang="en-US" sz="1300" b="1" dirty="0" smtClean="0">
                <a:latin typeface="Arial" charset="0"/>
              </a:rPr>
              <a:t>= 838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Illegal Dumps = </a:t>
            </a:r>
            <a:r>
              <a:rPr lang="en-US" sz="1300" b="1" dirty="0" smtClean="0">
                <a:latin typeface="Arial" charset="0"/>
              </a:rPr>
              <a:t>289</a:t>
            </a:r>
            <a:endParaRPr lang="en-US" sz="1300" b="1" dirty="0">
              <a:latin typeface="Arial" charset="0"/>
            </a:endParaRPr>
          </a:p>
        </p:txBody>
      </p:sp>
      <p:sp>
        <p:nvSpPr>
          <p:cNvPr id="16389" name="Text Box 51"/>
          <p:cNvSpPr txBox="1">
            <a:spLocks noChangeArrowheads="1"/>
          </p:cNvSpPr>
          <p:nvPr/>
        </p:nvSpPr>
        <p:spPr bwMode="auto">
          <a:xfrm>
            <a:off x="5943600" y="1371600"/>
            <a:ext cx="175260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5" tIns="41027" rIns="82055" bIns="41027">
            <a:spAutoFit/>
          </a:bodyPr>
          <a:lstStyle/>
          <a:p>
            <a:pPr algn="ctr" defTabSz="820738">
              <a:spcBef>
                <a:spcPct val="50000"/>
              </a:spcBef>
            </a:pPr>
            <a:r>
              <a:rPr lang="en-US" sz="1300" b="1" dirty="0">
                <a:solidFill>
                  <a:srgbClr val="FF0000"/>
                </a:solidFill>
                <a:latin typeface="Arial" charset="0"/>
              </a:rPr>
              <a:t>Mason</a:t>
            </a:r>
          </a:p>
          <a:p>
            <a:pPr defTabSz="820738"/>
            <a:r>
              <a:rPr lang="en-US" sz="1300" b="1" dirty="0">
                <a:latin typeface="Arial" charset="0"/>
              </a:rPr>
              <a:t>Hours = </a:t>
            </a:r>
            <a:r>
              <a:rPr lang="en-US" sz="1300" b="1" dirty="0" smtClean="0">
                <a:latin typeface="Arial" charset="0"/>
              </a:rPr>
              <a:t>3,369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Pounds = </a:t>
            </a:r>
            <a:r>
              <a:rPr lang="en-US" sz="1300" b="1" dirty="0" smtClean="0">
                <a:latin typeface="Arial" charset="0"/>
              </a:rPr>
              <a:t>149,956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Miles = </a:t>
            </a:r>
            <a:r>
              <a:rPr lang="en-US" sz="1300" b="1" dirty="0" smtClean="0">
                <a:latin typeface="Arial" charset="0"/>
              </a:rPr>
              <a:t>933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Acres = </a:t>
            </a:r>
            <a:r>
              <a:rPr lang="en-US" sz="1300" b="1" dirty="0" smtClean="0">
                <a:latin typeface="Arial" charset="0"/>
              </a:rPr>
              <a:t>27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Illegal Dumps = </a:t>
            </a:r>
            <a:r>
              <a:rPr lang="en-US" sz="1300" b="1" dirty="0" smtClean="0">
                <a:latin typeface="Arial" charset="0"/>
              </a:rPr>
              <a:t>109</a:t>
            </a:r>
            <a:endParaRPr lang="en-US" sz="1300" b="1" dirty="0">
              <a:latin typeface="Arial" charset="0"/>
            </a:endParaRPr>
          </a:p>
        </p:txBody>
      </p:sp>
      <p:sp>
        <p:nvSpPr>
          <p:cNvPr id="16390" name="Text Box 52"/>
          <p:cNvSpPr txBox="1">
            <a:spLocks noChangeArrowheads="1"/>
          </p:cNvSpPr>
          <p:nvPr/>
        </p:nvSpPr>
        <p:spPr bwMode="auto">
          <a:xfrm>
            <a:off x="152400" y="381000"/>
            <a:ext cx="182880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5" tIns="41027" rIns="82055" bIns="41027">
            <a:spAutoFit/>
          </a:bodyPr>
          <a:lstStyle/>
          <a:p>
            <a:pPr algn="ctr" defTabSz="820738">
              <a:spcBef>
                <a:spcPct val="50000"/>
              </a:spcBef>
            </a:pPr>
            <a:r>
              <a:rPr lang="en-US" sz="1300" b="1" dirty="0">
                <a:solidFill>
                  <a:srgbClr val="FF0000"/>
                </a:solidFill>
                <a:latin typeface="Arial" charset="0"/>
              </a:rPr>
              <a:t>Clallam</a:t>
            </a:r>
          </a:p>
          <a:p>
            <a:pPr defTabSz="820738"/>
            <a:r>
              <a:rPr lang="en-US" sz="1300" b="1" dirty="0">
                <a:latin typeface="Arial" charset="0"/>
              </a:rPr>
              <a:t>Hours = </a:t>
            </a:r>
            <a:r>
              <a:rPr lang="en-US" sz="1300" b="1" dirty="0" smtClean="0">
                <a:latin typeface="Arial" charset="0"/>
              </a:rPr>
              <a:t>3,709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Pounds = </a:t>
            </a:r>
            <a:r>
              <a:rPr lang="en-US" sz="1300" b="1" dirty="0" smtClean="0">
                <a:latin typeface="Arial" charset="0"/>
              </a:rPr>
              <a:t>140,085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Miles = </a:t>
            </a:r>
            <a:r>
              <a:rPr lang="en-US" sz="1300" b="1" dirty="0" smtClean="0">
                <a:latin typeface="Arial" charset="0"/>
              </a:rPr>
              <a:t>128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Acres = </a:t>
            </a:r>
            <a:r>
              <a:rPr lang="en-US" sz="1300" b="1" dirty="0" smtClean="0">
                <a:latin typeface="Arial" charset="0"/>
              </a:rPr>
              <a:t>41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Illegal Dumps = </a:t>
            </a:r>
            <a:r>
              <a:rPr lang="en-US" sz="1300" b="1" dirty="0" smtClean="0">
                <a:latin typeface="Arial" charset="0"/>
              </a:rPr>
              <a:t>176</a:t>
            </a:r>
            <a:endParaRPr lang="en-US" sz="1300" b="1" dirty="0">
              <a:latin typeface="Arial" charset="0"/>
            </a:endParaRPr>
          </a:p>
        </p:txBody>
      </p:sp>
      <p:sp>
        <p:nvSpPr>
          <p:cNvPr id="16391" name="Text Box 53"/>
          <p:cNvSpPr txBox="1">
            <a:spLocks noChangeArrowheads="1"/>
          </p:cNvSpPr>
          <p:nvPr/>
        </p:nvSpPr>
        <p:spPr bwMode="auto">
          <a:xfrm>
            <a:off x="609600" y="3657600"/>
            <a:ext cx="182880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5" tIns="41027" rIns="82055" bIns="41027">
            <a:spAutoFit/>
          </a:bodyPr>
          <a:lstStyle/>
          <a:p>
            <a:pPr algn="ctr" defTabSz="820738">
              <a:spcBef>
                <a:spcPct val="50000"/>
              </a:spcBef>
            </a:pPr>
            <a:r>
              <a:rPr lang="en-US" sz="1300" b="1" dirty="0">
                <a:solidFill>
                  <a:srgbClr val="FF0000"/>
                </a:solidFill>
                <a:latin typeface="Arial" charset="0"/>
              </a:rPr>
              <a:t>Pacific</a:t>
            </a:r>
          </a:p>
          <a:p>
            <a:pPr defTabSz="820738"/>
            <a:r>
              <a:rPr lang="en-US" sz="1300" b="1" dirty="0">
                <a:latin typeface="Arial" charset="0"/>
              </a:rPr>
              <a:t>Hours = </a:t>
            </a:r>
            <a:r>
              <a:rPr lang="en-US" sz="1300" b="1" dirty="0" smtClean="0">
                <a:latin typeface="Arial" charset="0"/>
              </a:rPr>
              <a:t>1,829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Pounds = </a:t>
            </a:r>
            <a:r>
              <a:rPr lang="en-US" sz="1300" b="1" dirty="0" smtClean="0">
                <a:latin typeface="Arial" charset="0"/>
              </a:rPr>
              <a:t>19,486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Miles = </a:t>
            </a:r>
            <a:r>
              <a:rPr lang="en-US" sz="1300" b="1" dirty="0" smtClean="0">
                <a:latin typeface="Arial" charset="0"/>
              </a:rPr>
              <a:t>258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Acres = </a:t>
            </a:r>
            <a:r>
              <a:rPr lang="en-US" sz="1300" b="1" dirty="0" smtClean="0">
                <a:latin typeface="Arial" charset="0"/>
              </a:rPr>
              <a:t>254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Illegal Dumps = </a:t>
            </a:r>
            <a:r>
              <a:rPr lang="en-US" sz="1300" b="1" dirty="0" smtClean="0">
                <a:latin typeface="Arial" charset="0"/>
              </a:rPr>
              <a:t>11</a:t>
            </a:r>
            <a:endParaRPr lang="en-US" sz="1300" b="1" dirty="0">
              <a:latin typeface="Arial" charset="0"/>
            </a:endParaRPr>
          </a:p>
        </p:txBody>
      </p:sp>
      <p:sp>
        <p:nvSpPr>
          <p:cNvPr id="16392" name="Text Box 54"/>
          <p:cNvSpPr txBox="1">
            <a:spLocks noChangeArrowheads="1"/>
          </p:cNvSpPr>
          <p:nvPr/>
        </p:nvSpPr>
        <p:spPr bwMode="auto">
          <a:xfrm>
            <a:off x="381000" y="5105400"/>
            <a:ext cx="152400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5" tIns="41027" rIns="82055" bIns="41027">
            <a:spAutoFit/>
          </a:bodyPr>
          <a:lstStyle/>
          <a:p>
            <a:pPr algn="ctr" defTabSz="820738">
              <a:spcBef>
                <a:spcPct val="50000"/>
              </a:spcBef>
            </a:pPr>
            <a:r>
              <a:rPr lang="en-US" sz="1300" b="1" dirty="0">
                <a:solidFill>
                  <a:srgbClr val="FF0000"/>
                </a:solidFill>
                <a:latin typeface="Arial" charset="0"/>
              </a:rPr>
              <a:t>Wahkiakum</a:t>
            </a:r>
          </a:p>
          <a:p>
            <a:pPr defTabSz="820738"/>
            <a:r>
              <a:rPr lang="en-US" sz="1300" b="1" dirty="0">
                <a:latin typeface="Arial" charset="0"/>
              </a:rPr>
              <a:t>Hours = </a:t>
            </a:r>
            <a:r>
              <a:rPr lang="en-US" sz="1300" b="1" dirty="0" smtClean="0">
                <a:latin typeface="Arial" charset="0"/>
              </a:rPr>
              <a:t>4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Pounds = </a:t>
            </a:r>
            <a:r>
              <a:rPr lang="en-US" sz="1300" b="1" dirty="0" smtClean="0">
                <a:latin typeface="Arial" charset="0"/>
              </a:rPr>
              <a:t>120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Miles = 0</a:t>
            </a:r>
          </a:p>
          <a:p>
            <a:pPr defTabSz="820738"/>
            <a:r>
              <a:rPr lang="en-US" sz="1300" b="1" dirty="0">
                <a:latin typeface="Arial" charset="0"/>
              </a:rPr>
              <a:t>Acres = </a:t>
            </a:r>
            <a:r>
              <a:rPr lang="en-US" sz="1300" b="1" dirty="0" smtClean="0">
                <a:latin typeface="Arial" charset="0"/>
              </a:rPr>
              <a:t>3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Illegal Dumps = 1</a:t>
            </a:r>
          </a:p>
        </p:txBody>
      </p:sp>
      <p:sp>
        <p:nvSpPr>
          <p:cNvPr id="16393" name="Text Box 55"/>
          <p:cNvSpPr txBox="1">
            <a:spLocks noChangeArrowheads="1"/>
          </p:cNvSpPr>
          <p:nvPr/>
        </p:nvSpPr>
        <p:spPr bwMode="auto">
          <a:xfrm>
            <a:off x="2133600" y="5791200"/>
            <a:ext cx="190500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5" tIns="41027" rIns="82055" bIns="41027">
            <a:spAutoFit/>
          </a:bodyPr>
          <a:lstStyle/>
          <a:p>
            <a:pPr algn="ctr" defTabSz="820738">
              <a:spcBef>
                <a:spcPct val="50000"/>
              </a:spcBef>
            </a:pPr>
            <a:r>
              <a:rPr lang="en-US" sz="1300" b="1" dirty="0">
                <a:solidFill>
                  <a:srgbClr val="FF0000"/>
                </a:solidFill>
                <a:latin typeface="Arial" charset="0"/>
              </a:rPr>
              <a:t>Cowlitz</a:t>
            </a:r>
          </a:p>
          <a:p>
            <a:pPr defTabSz="820738"/>
            <a:r>
              <a:rPr lang="en-US" sz="1300" b="1" dirty="0">
                <a:latin typeface="Arial" charset="0"/>
              </a:rPr>
              <a:t>Hours = </a:t>
            </a:r>
            <a:r>
              <a:rPr lang="en-US" sz="1300" b="1" dirty="0" smtClean="0">
                <a:latin typeface="Arial" charset="0"/>
              </a:rPr>
              <a:t>5,775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Pounds = </a:t>
            </a:r>
            <a:r>
              <a:rPr lang="en-US" sz="1300" b="1" dirty="0" smtClean="0">
                <a:latin typeface="Arial" charset="0"/>
              </a:rPr>
              <a:t>229,473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Miles = </a:t>
            </a:r>
            <a:r>
              <a:rPr lang="en-US" sz="1300" b="1" dirty="0" smtClean="0">
                <a:latin typeface="Arial" charset="0"/>
              </a:rPr>
              <a:t>467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Acres = </a:t>
            </a:r>
            <a:r>
              <a:rPr lang="en-US" sz="1300" b="1" dirty="0" smtClean="0">
                <a:latin typeface="Arial" charset="0"/>
              </a:rPr>
              <a:t>67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Illegal Dumps = </a:t>
            </a:r>
            <a:r>
              <a:rPr lang="en-US" sz="1300" b="1" dirty="0" smtClean="0">
                <a:latin typeface="Arial" charset="0"/>
              </a:rPr>
              <a:t>494</a:t>
            </a:r>
            <a:endParaRPr lang="en-US" sz="1300" b="1" dirty="0">
              <a:latin typeface="Arial" charset="0"/>
            </a:endParaRPr>
          </a:p>
        </p:txBody>
      </p:sp>
      <p:sp>
        <p:nvSpPr>
          <p:cNvPr id="16394" name="Text Box 56"/>
          <p:cNvSpPr txBox="1">
            <a:spLocks noChangeArrowheads="1"/>
          </p:cNvSpPr>
          <p:nvPr/>
        </p:nvSpPr>
        <p:spPr bwMode="auto">
          <a:xfrm>
            <a:off x="4114800" y="6096000"/>
            <a:ext cx="2263775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5" tIns="41027" rIns="82055" bIns="41027">
            <a:spAutoFit/>
          </a:bodyPr>
          <a:lstStyle/>
          <a:p>
            <a:pPr algn="ctr" defTabSz="820738">
              <a:spcBef>
                <a:spcPct val="50000"/>
              </a:spcBef>
            </a:pPr>
            <a:r>
              <a:rPr lang="en-US" sz="1300" b="1" dirty="0">
                <a:solidFill>
                  <a:srgbClr val="FF0000"/>
                </a:solidFill>
                <a:latin typeface="Arial" charset="0"/>
              </a:rPr>
              <a:t>Clark</a:t>
            </a:r>
          </a:p>
          <a:p>
            <a:pPr defTabSz="820738"/>
            <a:r>
              <a:rPr lang="en-US" sz="1300" b="1" dirty="0">
                <a:latin typeface="Arial" charset="0"/>
              </a:rPr>
              <a:t>Hours = </a:t>
            </a:r>
            <a:r>
              <a:rPr lang="en-US" sz="1300" b="1" dirty="0" smtClean="0">
                <a:latin typeface="Arial" charset="0"/>
              </a:rPr>
              <a:t>12,661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Pounds = </a:t>
            </a:r>
            <a:r>
              <a:rPr lang="en-US" sz="1300" b="1" dirty="0" smtClean="0">
                <a:latin typeface="Arial" charset="0"/>
              </a:rPr>
              <a:t>290,982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Miles = </a:t>
            </a:r>
            <a:r>
              <a:rPr lang="en-US" sz="1300" b="1" dirty="0" smtClean="0">
                <a:latin typeface="Arial" charset="0"/>
              </a:rPr>
              <a:t>765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Acres = </a:t>
            </a:r>
            <a:r>
              <a:rPr lang="en-US" sz="1300" b="1" dirty="0" smtClean="0">
                <a:latin typeface="Arial" charset="0"/>
              </a:rPr>
              <a:t>139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Illegal Dumps = </a:t>
            </a:r>
            <a:r>
              <a:rPr lang="en-US" sz="1300" b="1" dirty="0" smtClean="0">
                <a:latin typeface="Arial" charset="0"/>
              </a:rPr>
              <a:t>164</a:t>
            </a:r>
            <a:endParaRPr lang="en-US" sz="1300" b="1" dirty="0">
              <a:latin typeface="Arial" charset="0"/>
            </a:endParaRPr>
          </a:p>
        </p:txBody>
      </p:sp>
      <p:sp>
        <p:nvSpPr>
          <p:cNvPr id="16395" name="Text Box 57"/>
          <p:cNvSpPr txBox="1">
            <a:spLocks noChangeArrowheads="1"/>
          </p:cNvSpPr>
          <p:nvPr/>
        </p:nvSpPr>
        <p:spPr bwMode="auto">
          <a:xfrm>
            <a:off x="6248400" y="6172200"/>
            <a:ext cx="182880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5" tIns="41027" rIns="82055" bIns="41027">
            <a:spAutoFit/>
          </a:bodyPr>
          <a:lstStyle/>
          <a:p>
            <a:pPr algn="ctr" defTabSz="820738">
              <a:spcBef>
                <a:spcPct val="50000"/>
              </a:spcBef>
            </a:pPr>
            <a:r>
              <a:rPr lang="en-US" sz="1300" b="1" dirty="0">
                <a:solidFill>
                  <a:srgbClr val="FF0000"/>
                </a:solidFill>
                <a:latin typeface="Arial" charset="0"/>
              </a:rPr>
              <a:t>Skamania</a:t>
            </a:r>
          </a:p>
          <a:p>
            <a:pPr defTabSz="820738"/>
            <a:r>
              <a:rPr lang="en-US" sz="1300" b="1" dirty="0">
                <a:latin typeface="Arial" charset="0"/>
              </a:rPr>
              <a:t>Hours </a:t>
            </a:r>
            <a:r>
              <a:rPr lang="en-US" sz="1300" b="1" dirty="0" smtClean="0">
                <a:latin typeface="Arial" charset="0"/>
              </a:rPr>
              <a:t>1,105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Pounds = </a:t>
            </a:r>
            <a:r>
              <a:rPr lang="en-US" sz="1300" b="1" dirty="0" smtClean="0">
                <a:latin typeface="Arial" charset="0"/>
              </a:rPr>
              <a:t>29,600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Miles = </a:t>
            </a:r>
            <a:r>
              <a:rPr lang="en-US" sz="1300" b="1" dirty="0" smtClean="0">
                <a:latin typeface="Arial" charset="0"/>
              </a:rPr>
              <a:t>1,813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Acres = </a:t>
            </a:r>
            <a:r>
              <a:rPr lang="en-US" sz="1300" b="1" dirty="0" smtClean="0">
                <a:latin typeface="Arial" charset="0"/>
              </a:rPr>
              <a:t>28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Illegal Dumps = </a:t>
            </a:r>
            <a:r>
              <a:rPr lang="en-US" sz="1300" b="1" dirty="0" smtClean="0">
                <a:latin typeface="Arial" charset="0"/>
              </a:rPr>
              <a:t>35</a:t>
            </a:r>
            <a:endParaRPr lang="en-US" sz="1300" b="1" dirty="0">
              <a:latin typeface="Arial" charset="0"/>
            </a:endParaRPr>
          </a:p>
        </p:txBody>
      </p:sp>
      <p:sp>
        <p:nvSpPr>
          <p:cNvPr id="16396" name="Text Box 58"/>
          <p:cNvSpPr txBox="1">
            <a:spLocks noChangeArrowheads="1"/>
          </p:cNvSpPr>
          <p:nvPr/>
        </p:nvSpPr>
        <p:spPr bwMode="auto">
          <a:xfrm>
            <a:off x="7848600" y="2057400"/>
            <a:ext cx="190500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5" tIns="41027" rIns="82055" bIns="41027">
            <a:spAutoFit/>
          </a:bodyPr>
          <a:lstStyle/>
          <a:p>
            <a:pPr algn="ctr" defTabSz="820738">
              <a:spcBef>
                <a:spcPct val="50000"/>
              </a:spcBef>
            </a:pPr>
            <a:r>
              <a:rPr lang="en-US" sz="1300" b="1" dirty="0">
                <a:solidFill>
                  <a:srgbClr val="FF0000"/>
                </a:solidFill>
                <a:latin typeface="Arial" charset="0"/>
              </a:rPr>
              <a:t>Pierce</a:t>
            </a:r>
          </a:p>
          <a:p>
            <a:pPr defTabSz="820738"/>
            <a:r>
              <a:rPr lang="en-US" sz="1300" b="1" dirty="0">
                <a:latin typeface="Arial" charset="0"/>
              </a:rPr>
              <a:t>Hours = </a:t>
            </a:r>
            <a:r>
              <a:rPr lang="en-US" sz="1300" b="1" dirty="0" smtClean="0">
                <a:latin typeface="Arial" charset="0"/>
              </a:rPr>
              <a:t>8,093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Pounds = </a:t>
            </a:r>
            <a:r>
              <a:rPr lang="en-US" sz="1300" b="1" dirty="0" smtClean="0">
                <a:latin typeface="Arial" charset="0"/>
              </a:rPr>
              <a:t>134,020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Miles = </a:t>
            </a:r>
            <a:r>
              <a:rPr lang="en-US" sz="1300" b="1" dirty="0" smtClean="0">
                <a:latin typeface="Arial" charset="0"/>
              </a:rPr>
              <a:t>639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Acres = </a:t>
            </a:r>
            <a:r>
              <a:rPr lang="en-US" sz="1300" b="1" dirty="0" smtClean="0">
                <a:latin typeface="Arial" charset="0"/>
              </a:rPr>
              <a:t>12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Illegal Dumps = </a:t>
            </a:r>
            <a:r>
              <a:rPr lang="en-US" sz="1300" b="1" dirty="0" smtClean="0">
                <a:latin typeface="Arial" charset="0"/>
              </a:rPr>
              <a:t>13</a:t>
            </a:r>
            <a:endParaRPr lang="en-US" sz="1300" b="1" dirty="0">
              <a:latin typeface="Arial" charset="0"/>
            </a:endParaRPr>
          </a:p>
        </p:txBody>
      </p:sp>
      <p:sp>
        <p:nvSpPr>
          <p:cNvPr id="16397" name="Text Box 59"/>
          <p:cNvSpPr txBox="1">
            <a:spLocks noChangeArrowheads="1"/>
          </p:cNvSpPr>
          <p:nvPr/>
        </p:nvSpPr>
        <p:spPr bwMode="auto">
          <a:xfrm>
            <a:off x="7794625" y="3429000"/>
            <a:ext cx="1958975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5" tIns="41027" rIns="82055" bIns="41027">
            <a:spAutoFit/>
          </a:bodyPr>
          <a:lstStyle/>
          <a:p>
            <a:pPr algn="ctr" defTabSz="820738">
              <a:spcBef>
                <a:spcPct val="50000"/>
              </a:spcBef>
            </a:pPr>
            <a:r>
              <a:rPr lang="en-US" sz="1300" b="1" dirty="0">
                <a:solidFill>
                  <a:srgbClr val="FF0000"/>
                </a:solidFill>
                <a:latin typeface="Arial" charset="0"/>
              </a:rPr>
              <a:t>Thurston</a:t>
            </a:r>
          </a:p>
          <a:p>
            <a:pPr defTabSz="820738"/>
            <a:r>
              <a:rPr lang="en-US" sz="1300" b="1" dirty="0">
                <a:latin typeface="Arial" charset="0"/>
              </a:rPr>
              <a:t>Hours = </a:t>
            </a:r>
            <a:r>
              <a:rPr lang="en-US" sz="1300" b="1" dirty="0" smtClean="0">
                <a:latin typeface="Arial" charset="0"/>
              </a:rPr>
              <a:t>8,732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Pounds = </a:t>
            </a:r>
            <a:r>
              <a:rPr lang="en-US" sz="1300" b="1" dirty="0" smtClean="0">
                <a:latin typeface="Arial" charset="0"/>
              </a:rPr>
              <a:t>190,223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Miles </a:t>
            </a:r>
            <a:r>
              <a:rPr lang="en-US" sz="1300" b="1" dirty="0" smtClean="0">
                <a:latin typeface="Arial" charset="0"/>
              </a:rPr>
              <a:t>= 618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Acres = </a:t>
            </a:r>
            <a:r>
              <a:rPr lang="en-US" sz="1300" b="1" dirty="0" smtClean="0">
                <a:latin typeface="Arial" charset="0"/>
              </a:rPr>
              <a:t>94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Illegal Dumps = </a:t>
            </a:r>
            <a:r>
              <a:rPr lang="en-US" sz="1300" b="1" dirty="0" smtClean="0">
                <a:latin typeface="Arial" charset="0"/>
              </a:rPr>
              <a:t>307</a:t>
            </a:r>
            <a:endParaRPr lang="en-US" sz="1300" b="1" dirty="0">
              <a:latin typeface="Arial" charset="0"/>
            </a:endParaRPr>
          </a:p>
        </p:txBody>
      </p:sp>
      <p:sp>
        <p:nvSpPr>
          <p:cNvPr id="16398" name="Text Box 60"/>
          <p:cNvSpPr txBox="1">
            <a:spLocks noChangeArrowheads="1"/>
          </p:cNvSpPr>
          <p:nvPr/>
        </p:nvSpPr>
        <p:spPr bwMode="auto">
          <a:xfrm>
            <a:off x="7467600" y="4876800"/>
            <a:ext cx="190500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5" tIns="41027" rIns="82055" bIns="41027">
            <a:spAutoFit/>
          </a:bodyPr>
          <a:lstStyle/>
          <a:p>
            <a:pPr algn="ctr" defTabSz="820738">
              <a:spcBef>
                <a:spcPct val="50000"/>
              </a:spcBef>
            </a:pPr>
            <a:r>
              <a:rPr lang="en-US" sz="1300" b="1" dirty="0">
                <a:solidFill>
                  <a:srgbClr val="FF0000"/>
                </a:solidFill>
                <a:latin typeface="Arial" charset="0"/>
              </a:rPr>
              <a:t>Lewis</a:t>
            </a:r>
          </a:p>
          <a:p>
            <a:pPr defTabSz="820738"/>
            <a:r>
              <a:rPr lang="en-US" sz="1300" b="1" dirty="0">
                <a:latin typeface="Arial" charset="0"/>
              </a:rPr>
              <a:t>Hours = </a:t>
            </a:r>
            <a:r>
              <a:rPr lang="en-US" sz="1300" b="1" dirty="0" smtClean="0">
                <a:latin typeface="Arial" charset="0"/>
              </a:rPr>
              <a:t>4,7566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Pounds = </a:t>
            </a:r>
            <a:r>
              <a:rPr lang="en-US" sz="1300" b="1" dirty="0" smtClean="0">
                <a:latin typeface="Arial" charset="0"/>
              </a:rPr>
              <a:t>124,301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Miles = </a:t>
            </a:r>
            <a:r>
              <a:rPr lang="en-US" sz="1300" b="1" dirty="0" smtClean="0">
                <a:latin typeface="Arial" charset="0"/>
              </a:rPr>
              <a:t>2,651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Acres </a:t>
            </a:r>
            <a:r>
              <a:rPr lang="en-US" sz="1300" b="1" dirty="0" smtClean="0">
                <a:latin typeface="Arial" charset="0"/>
              </a:rPr>
              <a:t>= 17</a:t>
            </a:r>
            <a:endParaRPr lang="en-US" sz="1300" b="1" dirty="0">
              <a:latin typeface="Arial" charset="0"/>
            </a:endParaRPr>
          </a:p>
          <a:p>
            <a:pPr defTabSz="820738"/>
            <a:r>
              <a:rPr lang="en-US" sz="1300" b="1" dirty="0">
                <a:latin typeface="Arial" charset="0"/>
              </a:rPr>
              <a:t>Illegal Dumps = </a:t>
            </a:r>
            <a:r>
              <a:rPr lang="en-US" sz="1300" b="1" dirty="0" smtClean="0">
                <a:latin typeface="Arial" charset="0"/>
              </a:rPr>
              <a:t>267</a:t>
            </a:r>
            <a:endParaRPr lang="en-US" sz="1300" b="1" dirty="0">
              <a:latin typeface="Arial" charset="0"/>
            </a:endParaRPr>
          </a:p>
        </p:txBody>
      </p:sp>
      <p:sp>
        <p:nvSpPr>
          <p:cNvPr id="16399" name="Line 61"/>
          <p:cNvSpPr>
            <a:spLocks noChangeShapeType="1"/>
          </p:cNvSpPr>
          <p:nvPr/>
        </p:nvSpPr>
        <p:spPr bwMode="auto">
          <a:xfrm>
            <a:off x="1447800" y="533400"/>
            <a:ext cx="76200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62"/>
          <p:cNvSpPr>
            <a:spLocks noChangeShapeType="1"/>
          </p:cNvSpPr>
          <p:nvPr/>
        </p:nvSpPr>
        <p:spPr bwMode="auto">
          <a:xfrm>
            <a:off x="1905000" y="2362200"/>
            <a:ext cx="1054100" cy="522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63"/>
          <p:cNvSpPr>
            <a:spLocks noChangeShapeType="1"/>
          </p:cNvSpPr>
          <p:nvPr/>
        </p:nvSpPr>
        <p:spPr bwMode="auto">
          <a:xfrm>
            <a:off x="1905000" y="3962400"/>
            <a:ext cx="1644650" cy="100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64"/>
          <p:cNvSpPr>
            <a:spLocks noChangeShapeType="1"/>
          </p:cNvSpPr>
          <p:nvPr/>
        </p:nvSpPr>
        <p:spPr bwMode="auto">
          <a:xfrm flipV="1">
            <a:off x="1524000" y="4571998"/>
            <a:ext cx="2133600" cy="14478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Line 65"/>
          <p:cNvSpPr>
            <a:spLocks noChangeShapeType="1"/>
          </p:cNvSpPr>
          <p:nvPr/>
        </p:nvSpPr>
        <p:spPr bwMode="auto">
          <a:xfrm flipV="1">
            <a:off x="3429000" y="4876800"/>
            <a:ext cx="1676400" cy="884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Line 66"/>
          <p:cNvSpPr>
            <a:spLocks noChangeShapeType="1"/>
          </p:cNvSpPr>
          <p:nvPr/>
        </p:nvSpPr>
        <p:spPr bwMode="auto">
          <a:xfrm flipV="1">
            <a:off x="5257800" y="5653088"/>
            <a:ext cx="265113" cy="519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5" name="Line 67"/>
          <p:cNvSpPr>
            <a:spLocks noChangeShapeType="1"/>
          </p:cNvSpPr>
          <p:nvPr/>
        </p:nvSpPr>
        <p:spPr bwMode="auto">
          <a:xfrm flipH="1" flipV="1">
            <a:off x="6629400" y="5257800"/>
            <a:ext cx="457200" cy="831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6" name="Line 68"/>
          <p:cNvSpPr>
            <a:spLocks noChangeShapeType="1"/>
          </p:cNvSpPr>
          <p:nvPr/>
        </p:nvSpPr>
        <p:spPr bwMode="auto">
          <a:xfrm flipH="1" flipV="1">
            <a:off x="6705600" y="4191000"/>
            <a:ext cx="1371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7" name="Line 69"/>
          <p:cNvSpPr>
            <a:spLocks noChangeShapeType="1"/>
          </p:cNvSpPr>
          <p:nvPr/>
        </p:nvSpPr>
        <p:spPr bwMode="auto">
          <a:xfrm flipH="1" flipV="1">
            <a:off x="5029200" y="3592513"/>
            <a:ext cx="3057525" cy="58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8" name="Line 70"/>
          <p:cNvSpPr>
            <a:spLocks noChangeShapeType="1"/>
          </p:cNvSpPr>
          <p:nvPr/>
        </p:nvSpPr>
        <p:spPr bwMode="auto">
          <a:xfrm flipH="1">
            <a:off x="6311899" y="2590800"/>
            <a:ext cx="1536700" cy="765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Line 71"/>
          <p:cNvSpPr>
            <a:spLocks noChangeShapeType="1"/>
          </p:cNvSpPr>
          <p:nvPr/>
        </p:nvSpPr>
        <p:spPr bwMode="auto">
          <a:xfrm flipH="1">
            <a:off x="4240213" y="2057400"/>
            <a:ext cx="1703387" cy="827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0" name="Line 72"/>
          <p:cNvSpPr>
            <a:spLocks noChangeShapeType="1"/>
          </p:cNvSpPr>
          <p:nvPr/>
        </p:nvSpPr>
        <p:spPr bwMode="auto">
          <a:xfrm flipH="1">
            <a:off x="4240212" y="685800"/>
            <a:ext cx="1474787" cy="1433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1" name="Text Box 73"/>
          <p:cNvSpPr txBox="1">
            <a:spLocks noChangeArrowheads="1"/>
          </p:cNvSpPr>
          <p:nvPr/>
        </p:nvSpPr>
        <p:spPr bwMode="auto">
          <a:xfrm>
            <a:off x="2590800" y="228600"/>
            <a:ext cx="266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7030A0"/>
                </a:solidFill>
                <a:latin typeface="Arial" charset="0"/>
              </a:rPr>
              <a:t>Calendar Year </a:t>
            </a:r>
            <a:r>
              <a:rPr lang="en-US" sz="2000" b="1" dirty="0" smtClean="0">
                <a:solidFill>
                  <a:srgbClr val="7030A0"/>
                </a:solidFill>
                <a:latin typeface="Arial" charset="0"/>
              </a:rPr>
              <a:t>2018</a:t>
            </a:r>
            <a:endParaRPr lang="en-US" sz="2000" b="1" dirty="0">
              <a:solidFill>
                <a:srgbClr val="7030A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7" name="Group 108"/>
          <p:cNvGrpSpPr>
            <a:grpSpLocks/>
          </p:cNvGrpSpPr>
          <p:nvPr/>
        </p:nvGrpSpPr>
        <p:grpSpPr bwMode="auto">
          <a:xfrm>
            <a:off x="592138" y="354013"/>
            <a:ext cx="2859087" cy="2363787"/>
            <a:chOff x="1949" y="912"/>
            <a:chExt cx="5155" cy="6480"/>
          </a:xfrm>
        </p:grpSpPr>
        <p:sp>
          <p:nvSpPr>
            <p:cNvPr id="1129" name="Freeform 3"/>
            <p:cNvSpPr>
              <a:spLocks/>
            </p:cNvSpPr>
            <p:nvPr/>
          </p:nvSpPr>
          <p:spPr bwMode="auto">
            <a:xfrm>
              <a:off x="3418" y="5438"/>
              <a:ext cx="770" cy="589"/>
            </a:xfrm>
            <a:custGeom>
              <a:avLst/>
              <a:gdLst>
                <a:gd name="T0" fmla="*/ 5175 w 408"/>
                <a:gd name="T1" fmla="*/ 60 h 312"/>
                <a:gd name="T2" fmla="*/ 3729 w 408"/>
                <a:gd name="T3" fmla="*/ 53 h 312"/>
                <a:gd name="T4" fmla="*/ 28 w 408"/>
                <a:gd name="T5" fmla="*/ 0 h 312"/>
                <a:gd name="T6" fmla="*/ 0 w 408"/>
                <a:gd name="T7" fmla="*/ 1601 h 312"/>
                <a:gd name="T8" fmla="*/ 228 w 408"/>
                <a:gd name="T9" fmla="*/ 1461 h 312"/>
                <a:gd name="T10" fmla="*/ 228 w 408"/>
                <a:gd name="T11" fmla="*/ 1729 h 312"/>
                <a:gd name="T12" fmla="*/ 417 w 408"/>
                <a:gd name="T13" fmla="*/ 2007 h 312"/>
                <a:gd name="T14" fmla="*/ 734 w 408"/>
                <a:gd name="T15" fmla="*/ 2175 h 312"/>
                <a:gd name="T16" fmla="*/ 1417 w 408"/>
                <a:gd name="T17" fmla="*/ 2160 h 312"/>
                <a:gd name="T18" fmla="*/ 2068 w 408"/>
                <a:gd name="T19" fmla="*/ 1890 h 312"/>
                <a:gd name="T20" fmla="*/ 2333 w 408"/>
                <a:gd name="T21" fmla="*/ 1890 h 312"/>
                <a:gd name="T22" fmla="*/ 2629 w 408"/>
                <a:gd name="T23" fmla="*/ 2071 h 312"/>
                <a:gd name="T24" fmla="*/ 2891 w 408"/>
                <a:gd name="T25" fmla="*/ 2107 h 312"/>
                <a:gd name="T26" fmla="*/ 3206 w 408"/>
                <a:gd name="T27" fmla="*/ 2335 h 312"/>
                <a:gd name="T28" fmla="*/ 3312 w 408"/>
                <a:gd name="T29" fmla="*/ 2758 h 312"/>
                <a:gd name="T30" fmla="*/ 3961 w 408"/>
                <a:gd name="T31" fmla="*/ 3810 h 312"/>
                <a:gd name="T32" fmla="*/ 4577 w 408"/>
                <a:gd name="T33" fmla="*/ 3963 h 312"/>
                <a:gd name="T34" fmla="*/ 5122 w 408"/>
                <a:gd name="T35" fmla="*/ 3721 h 312"/>
                <a:gd name="T36" fmla="*/ 5175 w 408"/>
                <a:gd name="T37" fmla="*/ 60 h 3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08"/>
                <a:gd name="T58" fmla="*/ 0 h 312"/>
                <a:gd name="T59" fmla="*/ 408 w 408"/>
                <a:gd name="T60" fmla="*/ 312 h 3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08" h="312">
                  <a:moveTo>
                    <a:pt x="408" y="5"/>
                  </a:moveTo>
                  <a:lnTo>
                    <a:pt x="294" y="4"/>
                  </a:lnTo>
                  <a:lnTo>
                    <a:pt x="2" y="0"/>
                  </a:lnTo>
                  <a:lnTo>
                    <a:pt x="0" y="126"/>
                  </a:lnTo>
                  <a:lnTo>
                    <a:pt x="18" y="115"/>
                  </a:lnTo>
                  <a:lnTo>
                    <a:pt x="18" y="136"/>
                  </a:lnTo>
                  <a:lnTo>
                    <a:pt x="33" y="158"/>
                  </a:lnTo>
                  <a:lnTo>
                    <a:pt x="58" y="171"/>
                  </a:lnTo>
                  <a:lnTo>
                    <a:pt x="112" y="170"/>
                  </a:lnTo>
                  <a:lnTo>
                    <a:pt x="163" y="149"/>
                  </a:lnTo>
                  <a:lnTo>
                    <a:pt x="184" y="149"/>
                  </a:lnTo>
                  <a:lnTo>
                    <a:pt x="207" y="163"/>
                  </a:lnTo>
                  <a:lnTo>
                    <a:pt x="228" y="166"/>
                  </a:lnTo>
                  <a:lnTo>
                    <a:pt x="253" y="184"/>
                  </a:lnTo>
                  <a:lnTo>
                    <a:pt x="261" y="217"/>
                  </a:lnTo>
                  <a:lnTo>
                    <a:pt x="312" y="300"/>
                  </a:lnTo>
                  <a:lnTo>
                    <a:pt x="361" y="312"/>
                  </a:lnTo>
                  <a:lnTo>
                    <a:pt x="404" y="293"/>
                  </a:lnTo>
                  <a:lnTo>
                    <a:pt x="408" y="5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" name="Freeform 4"/>
            <p:cNvSpPr>
              <a:spLocks/>
            </p:cNvSpPr>
            <p:nvPr/>
          </p:nvSpPr>
          <p:spPr bwMode="auto">
            <a:xfrm>
              <a:off x="3422" y="5432"/>
              <a:ext cx="770" cy="601"/>
            </a:xfrm>
            <a:custGeom>
              <a:avLst/>
              <a:gdLst>
                <a:gd name="T0" fmla="*/ 5175 w 408"/>
                <a:gd name="T1" fmla="*/ 76 h 318"/>
                <a:gd name="T2" fmla="*/ 3729 w 408"/>
                <a:gd name="T3" fmla="*/ 76 h 318"/>
                <a:gd name="T4" fmla="*/ 3729 w 408"/>
                <a:gd name="T5" fmla="*/ 76 h 318"/>
                <a:gd name="T6" fmla="*/ 0 w 408"/>
                <a:gd name="T7" fmla="*/ 0 h 318"/>
                <a:gd name="T8" fmla="*/ 0 w 408"/>
                <a:gd name="T9" fmla="*/ 1682 h 318"/>
                <a:gd name="T10" fmla="*/ 228 w 408"/>
                <a:gd name="T11" fmla="*/ 1533 h 318"/>
                <a:gd name="T12" fmla="*/ 228 w 408"/>
                <a:gd name="T13" fmla="*/ 1761 h 318"/>
                <a:gd name="T14" fmla="*/ 385 w 408"/>
                <a:gd name="T15" fmla="*/ 2064 h 318"/>
                <a:gd name="T16" fmla="*/ 687 w 408"/>
                <a:gd name="T17" fmla="*/ 2223 h 318"/>
                <a:gd name="T18" fmla="*/ 1372 w 408"/>
                <a:gd name="T19" fmla="*/ 2223 h 318"/>
                <a:gd name="T20" fmla="*/ 2059 w 408"/>
                <a:gd name="T21" fmla="*/ 1911 h 318"/>
                <a:gd name="T22" fmla="*/ 2287 w 408"/>
                <a:gd name="T23" fmla="*/ 1911 h 318"/>
                <a:gd name="T24" fmla="*/ 2589 w 408"/>
                <a:gd name="T25" fmla="*/ 2147 h 318"/>
                <a:gd name="T26" fmla="*/ 2891 w 408"/>
                <a:gd name="T27" fmla="*/ 2147 h 318"/>
                <a:gd name="T28" fmla="*/ 3199 w 408"/>
                <a:gd name="T29" fmla="*/ 2376 h 318"/>
                <a:gd name="T30" fmla="*/ 3272 w 408"/>
                <a:gd name="T31" fmla="*/ 2837 h 318"/>
                <a:gd name="T32" fmla="*/ 3961 w 408"/>
                <a:gd name="T33" fmla="*/ 3901 h 318"/>
                <a:gd name="T34" fmla="*/ 4563 w 408"/>
                <a:gd name="T35" fmla="*/ 4058 h 318"/>
                <a:gd name="T36" fmla="*/ 5101 w 408"/>
                <a:gd name="T37" fmla="*/ 3753 h 318"/>
                <a:gd name="T38" fmla="*/ 5175 w 408"/>
                <a:gd name="T39" fmla="*/ 76 h 31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08"/>
                <a:gd name="T61" fmla="*/ 0 h 318"/>
                <a:gd name="T62" fmla="*/ 408 w 408"/>
                <a:gd name="T63" fmla="*/ 318 h 31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08" h="318">
                  <a:moveTo>
                    <a:pt x="408" y="6"/>
                  </a:moveTo>
                  <a:lnTo>
                    <a:pt x="294" y="6"/>
                  </a:lnTo>
                  <a:lnTo>
                    <a:pt x="0" y="0"/>
                  </a:lnTo>
                  <a:lnTo>
                    <a:pt x="0" y="132"/>
                  </a:lnTo>
                  <a:lnTo>
                    <a:pt x="18" y="120"/>
                  </a:lnTo>
                  <a:lnTo>
                    <a:pt x="18" y="138"/>
                  </a:lnTo>
                  <a:lnTo>
                    <a:pt x="30" y="162"/>
                  </a:lnTo>
                  <a:lnTo>
                    <a:pt x="54" y="174"/>
                  </a:lnTo>
                  <a:lnTo>
                    <a:pt x="108" y="174"/>
                  </a:lnTo>
                  <a:lnTo>
                    <a:pt x="162" y="150"/>
                  </a:lnTo>
                  <a:lnTo>
                    <a:pt x="180" y="150"/>
                  </a:lnTo>
                  <a:lnTo>
                    <a:pt x="204" y="168"/>
                  </a:lnTo>
                  <a:lnTo>
                    <a:pt x="228" y="168"/>
                  </a:lnTo>
                  <a:lnTo>
                    <a:pt x="252" y="186"/>
                  </a:lnTo>
                  <a:lnTo>
                    <a:pt x="258" y="222"/>
                  </a:lnTo>
                  <a:lnTo>
                    <a:pt x="312" y="306"/>
                  </a:lnTo>
                  <a:lnTo>
                    <a:pt x="360" y="318"/>
                  </a:lnTo>
                  <a:lnTo>
                    <a:pt x="402" y="294"/>
                  </a:lnTo>
                  <a:lnTo>
                    <a:pt x="40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" name="Freeform 5"/>
            <p:cNvSpPr>
              <a:spLocks/>
            </p:cNvSpPr>
            <p:nvPr/>
          </p:nvSpPr>
          <p:spPr bwMode="auto">
            <a:xfrm>
              <a:off x="3973" y="4524"/>
              <a:ext cx="3131" cy="952"/>
            </a:xfrm>
            <a:custGeom>
              <a:avLst/>
              <a:gdLst>
                <a:gd name="T0" fmla="*/ 11906 w 1658"/>
                <a:gd name="T1" fmla="*/ 6330 h 504"/>
                <a:gd name="T2" fmla="*/ 1462 w 1658"/>
                <a:gd name="T3" fmla="*/ 6226 h 504"/>
                <a:gd name="T4" fmla="*/ 0 w 1658"/>
                <a:gd name="T5" fmla="*/ 6214 h 504"/>
                <a:gd name="T6" fmla="*/ 113 w 1658"/>
                <a:gd name="T7" fmla="*/ 0 h 504"/>
                <a:gd name="T8" fmla="*/ 2160 w 1658"/>
                <a:gd name="T9" fmla="*/ 53 h 504"/>
                <a:gd name="T10" fmla="*/ 2147 w 1658"/>
                <a:gd name="T11" fmla="*/ 599 h 504"/>
                <a:gd name="T12" fmla="*/ 12384 w 1658"/>
                <a:gd name="T13" fmla="*/ 774 h 504"/>
                <a:gd name="T14" fmla="*/ 13024 w 1658"/>
                <a:gd name="T15" fmla="*/ 856 h 504"/>
                <a:gd name="T16" fmla="*/ 14343 w 1658"/>
                <a:gd name="T17" fmla="*/ 956 h 504"/>
                <a:gd name="T18" fmla="*/ 14803 w 1658"/>
                <a:gd name="T19" fmla="*/ 1031 h 504"/>
                <a:gd name="T20" fmla="*/ 15759 w 1658"/>
                <a:gd name="T21" fmla="*/ 1402 h 504"/>
                <a:gd name="T22" fmla="*/ 16116 w 1658"/>
                <a:gd name="T23" fmla="*/ 1205 h 504"/>
                <a:gd name="T24" fmla="*/ 16418 w 1658"/>
                <a:gd name="T25" fmla="*/ 561 h 504"/>
                <a:gd name="T26" fmla="*/ 16594 w 1658"/>
                <a:gd name="T27" fmla="*/ 317 h 504"/>
                <a:gd name="T28" fmla="*/ 20231 w 1658"/>
                <a:gd name="T29" fmla="*/ 342 h 504"/>
                <a:gd name="T30" fmla="*/ 20627 w 1658"/>
                <a:gd name="T31" fmla="*/ 992 h 504"/>
                <a:gd name="T32" fmla="*/ 21086 w 1658"/>
                <a:gd name="T33" fmla="*/ 1417 h 504"/>
                <a:gd name="T34" fmla="*/ 21026 w 1658"/>
                <a:gd name="T35" fmla="*/ 1562 h 504"/>
                <a:gd name="T36" fmla="*/ 20656 w 1658"/>
                <a:gd name="T37" fmla="*/ 1791 h 504"/>
                <a:gd name="T38" fmla="*/ 20627 w 1658"/>
                <a:gd name="T39" fmla="*/ 2008 h 504"/>
                <a:gd name="T40" fmla="*/ 20869 w 1658"/>
                <a:gd name="T41" fmla="*/ 3079 h 504"/>
                <a:gd name="T42" fmla="*/ 20741 w 1658"/>
                <a:gd name="T43" fmla="*/ 3564 h 504"/>
                <a:gd name="T44" fmla="*/ 20246 w 1658"/>
                <a:gd name="T45" fmla="*/ 4063 h 504"/>
                <a:gd name="T46" fmla="*/ 20359 w 1658"/>
                <a:gd name="T47" fmla="*/ 4556 h 504"/>
                <a:gd name="T48" fmla="*/ 20427 w 1658"/>
                <a:gd name="T49" fmla="*/ 4898 h 504"/>
                <a:gd name="T50" fmla="*/ 20869 w 1658"/>
                <a:gd name="T51" fmla="*/ 5474 h 504"/>
                <a:gd name="T52" fmla="*/ 20944 w 1658"/>
                <a:gd name="T53" fmla="*/ 6044 h 504"/>
                <a:gd name="T54" fmla="*/ 20829 w 1658"/>
                <a:gd name="T55" fmla="*/ 6415 h 504"/>
                <a:gd name="T56" fmla="*/ 19585 w 1658"/>
                <a:gd name="T57" fmla="*/ 6401 h 504"/>
                <a:gd name="T58" fmla="*/ 11906 w 1658"/>
                <a:gd name="T59" fmla="*/ 6330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8"/>
                <a:gd name="T91" fmla="*/ 0 h 504"/>
                <a:gd name="T92" fmla="*/ 1658 w 1658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8" h="504">
                  <a:moveTo>
                    <a:pt x="936" y="497"/>
                  </a:moveTo>
                  <a:lnTo>
                    <a:pt x="115" y="489"/>
                  </a:lnTo>
                  <a:lnTo>
                    <a:pt x="0" y="488"/>
                  </a:lnTo>
                  <a:lnTo>
                    <a:pt x="9" y="0"/>
                  </a:lnTo>
                  <a:lnTo>
                    <a:pt x="170" y="4"/>
                  </a:lnTo>
                  <a:lnTo>
                    <a:pt x="169" y="47"/>
                  </a:lnTo>
                  <a:lnTo>
                    <a:pt x="974" y="61"/>
                  </a:lnTo>
                  <a:lnTo>
                    <a:pt x="1024" y="67"/>
                  </a:lnTo>
                  <a:lnTo>
                    <a:pt x="1128" y="75"/>
                  </a:lnTo>
                  <a:lnTo>
                    <a:pt x="1164" y="81"/>
                  </a:lnTo>
                  <a:lnTo>
                    <a:pt x="1239" y="110"/>
                  </a:lnTo>
                  <a:lnTo>
                    <a:pt x="1267" y="95"/>
                  </a:lnTo>
                  <a:lnTo>
                    <a:pt x="1291" y="44"/>
                  </a:lnTo>
                  <a:lnTo>
                    <a:pt x="1305" y="25"/>
                  </a:lnTo>
                  <a:lnTo>
                    <a:pt x="1591" y="27"/>
                  </a:lnTo>
                  <a:lnTo>
                    <a:pt x="1622" y="78"/>
                  </a:lnTo>
                  <a:lnTo>
                    <a:pt x="1658" y="111"/>
                  </a:lnTo>
                  <a:lnTo>
                    <a:pt x="1653" y="123"/>
                  </a:lnTo>
                  <a:lnTo>
                    <a:pt x="1624" y="141"/>
                  </a:lnTo>
                  <a:lnTo>
                    <a:pt x="1622" y="158"/>
                  </a:lnTo>
                  <a:lnTo>
                    <a:pt x="1641" y="242"/>
                  </a:lnTo>
                  <a:lnTo>
                    <a:pt x="1631" y="280"/>
                  </a:lnTo>
                  <a:lnTo>
                    <a:pt x="1592" y="319"/>
                  </a:lnTo>
                  <a:lnTo>
                    <a:pt x="1601" y="358"/>
                  </a:lnTo>
                  <a:lnTo>
                    <a:pt x="1606" y="385"/>
                  </a:lnTo>
                  <a:lnTo>
                    <a:pt x="1641" y="430"/>
                  </a:lnTo>
                  <a:lnTo>
                    <a:pt x="1647" y="475"/>
                  </a:lnTo>
                  <a:lnTo>
                    <a:pt x="1638" y="504"/>
                  </a:lnTo>
                  <a:lnTo>
                    <a:pt x="1540" y="503"/>
                  </a:lnTo>
                  <a:lnTo>
                    <a:pt x="936" y="497"/>
                  </a:lnTo>
                  <a:close/>
                </a:path>
              </a:pathLst>
            </a:custGeom>
            <a:solidFill>
              <a:srgbClr val="FFD3B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" name="Freeform 6"/>
            <p:cNvSpPr>
              <a:spLocks/>
            </p:cNvSpPr>
            <p:nvPr/>
          </p:nvSpPr>
          <p:spPr bwMode="auto">
            <a:xfrm>
              <a:off x="3977" y="4526"/>
              <a:ext cx="3127" cy="951"/>
            </a:xfrm>
            <a:custGeom>
              <a:avLst/>
              <a:gdLst>
                <a:gd name="T0" fmla="*/ 11898 w 1656"/>
                <a:gd name="T1" fmla="*/ 6315 h 504"/>
                <a:gd name="T2" fmla="*/ 1448 w 1656"/>
                <a:gd name="T3" fmla="*/ 6159 h 504"/>
                <a:gd name="T4" fmla="*/ 0 w 1656"/>
                <a:gd name="T5" fmla="*/ 6159 h 504"/>
                <a:gd name="T6" fmla="*/ 76 w 1656"/>
                <a:gd name="T7" fmla="*/ 0 h 504"/>
                <a:gd name="T8" fmla="*/ 2136 w 1656"/>
                <a:gd name="T9" fmla="*/ 0 h 504"/>
                <a:gd name="T10" fmla="*/ 2136 w 1656"/>
                <a:gd name="T11" fmla="*/ 613 h 504"/>
                <a:gd name="T12" fmla="*/ 12355 w 1656"/>
                <a:gd name="T13" fmla="*/ 759 h 504"/>
                <a:gd name="T14" fmla="*/ 12969 w 1656"/>
                <a:gd name="T15" fmla="*/ 840 h 504"/>
                <a:gd name="T16" fmla="*/ 14342 w 1656"/>
                <a:gd name="T17" fmla="*/ 915 h 504"/>
                <a:gd name="T18" fmla="*/ 14797 w 1656"/>
                <a:gd name="T19" fmla="*/ 987 h 504"/>
                <a:gd name="T20" fmla="*/ 15714 w 1656"/>
                <a:gd name="T21" fmla="*/ 1370 h 504"/>
                <a:gd name="T22" fmla="*/ 16100 w 1656"/>
                <a:gd name="T23" fmla="*/ 1217 h 504"/>
                <a:gd name="T24" fmla="*/ 16402 w 1656"/>
                <a:gd name="T25" fmla="*/ 530 h 504"/>
                <a:gd name="T26" fmla="*/ 16555 w 1656"/>
                <a:gd name="T27" fmla="*/ 302 h 504"/>
                <a:gd name="T28" fmla="*/ 20214 w 1656"/>
                <a:gd name="T29" fmla="*/ 302 h 504"/>
                <a:gd name="T30" fmla="*/ 20596 w 1656"/>
                <a:gd name="T31" fmla="*/ 987 h 504"/>
                <a:gd name="T32" fmla="*/ 21054 w 1656"/>
                <a:gd name="T33" fmla="*/ 1370 h 504"/>
                <a:gd name="T34" fmla="*/ 20981 w 1656"/>
                <a:gd name="T35" fmla="*/ 1517 h 504"/>
                <a:gd name="T36" fmla="*/ 20596 w 1656"/>
                <a:gd name="T37" fmla="*/ 1747 h 504"/>
                <a:gd name="T38" fmla="*/ 20596 w 1656"/>
                <a:gd name="T39" fmla="*/ 1976 h 504"/>
                <a:gd name="T40" fmla="*/ 20824 w 1656"/>
                <a:gd name="T41" fmla="*/ 3044 h 504"/>
                <a:gd name="T42" fmla="*/ 20752 w 1656"/>
                <a:gd name="T43" fmla="*/ 3500 h 504"/>
                <a:gd name="T44" fmla="*/ 20214 w 1656"/>
                <a:gd name="T45" fmla="*/ 4030 h 504"/>
                <a:gd name="T46" fmla="*/ 20367 w 1656"/>
                <a:gd name="T47" fmla="*/ 4487 h 504"/>
                <a:gd name="T48" fmla="*/ 20367 w 1656"/>
                <a:gd name="T49" fmla="*/ 4870 h 504"/>
                <a:gd name="T50" fmla="*/ 20824 w 1656"/>
                <a:gd name="T51" fmla="*/ 5400 h 504"/>
                <a:gd name="T52" fmla="*/ 20898 w 1656"/>
                <a:gd name="T53" fmla="*/ 6006 h 504"/>
                <a:gd name="T54" fmla="*/ 20824 w 1656"/>
                <a:gd name="T55" fmla="*/ 6387 h 504"/>
                <a:gd name="T56" fmla="*/ 19525 w 1656"/>
                <a:gd name="T57" fmla="*/ 6387 h 504"/>
                <a:gd name="T58" fmla="*/ 11898 w 1656"/>
                <a:gd name="T59" fmla="*/ 6315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6"/>
                <a:gd name="T91" fmla="*/ 0 h 504"/>
                <a:gd name="T92" fmla="*/ 1656 w 1656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6" h="504">
                  <a:moveTo>
                    <a:pt x="936" y="498"/>
                  </a:moveTo>
                  <a:lnTo>
                    <a:pt x="114" y="486"/>
                  </a:lnTo>
                  <a:lnTo>
                    <a:pt x="0" y="486"/>
                  </a:lnTo>
                  <a:lnTo>
                    <a:pt x="6" y="0"/>
                  </a:lnTo>
                  <a:lnTo>
                    <a:pt x="168" y="0"/>
                  </a:lnTo>
                  <a:lnTo>
                    <a:pt x="168" y="48"/>
                  </a:lnTo>
                  <a:lnTo>
                    <a:pt x="972" y="60"/>
                  </a:lnTo>
                  <a:lnTo>
                    <a:pt x="1020" y="66"/>
                  </a:lnTo>
                  <a:lnTo>
                    <a:pt x="1128" y="72"/>
                  </a:lnTo>
                  <a:lnTo>
                    <a:pt x="1164" y="78"/>
                  </a:lnTo>
                  <a:lnTo>
                    <a:pt x="1236" y="108"/>
                  </a:lnTo>
                  <a:lnTo>
                    <a:pt x="1266" y="96"/>
                  </a:lnTo>
                  <a:lnTo>
                    <a:pt x="1290" y="42"/>
                  </a:lnTo>
                  <a:lnTo>
                    <a:pt x="1302" y="24"/>
                  </a:lnTo>
                  <a:lnTo>
                    <a:pt x="1590" y="24"/>
                  </a:lnTo>
                  <a:lnTo>
                    <a:pt x="1620" y="78"/>
                  </a:lnTo>
                  <a:lnTo>
                    <a:pt x="1656" y="108"/>
                  </a:lnTo>
                  <a:lnTo>
                    <a:pt x="1650" y="120"/>
                  </a:lnTo>
                  <a:lnTo>
                    <a:pt x="1620" y="138"/>
                  </a:lnTo>
                  <a:lnTo>
                    <a:pt x="1620" y="156"/>
                  </a:lnTo>
                  <a:lnTo>
                    <a:pt x="1638" y="240"/>
                  </a:lnTo>
                  <a:lnTo>
                    <a:pt x="1632" y="276"/>
                  </a:lnTo>
                  <a:lnTo>
                    <a:pt x="1590" y="318"/>
                  </a:lnTo>
                  <a:lnTo>
                    <a:pt x="1602" y="354"/>
                  </a:lnTo>
                  <a:lnTo>
                    <a:pt x="1602" y="384"/>
                  </a:lnTo>
                  <a:lnTo>
                    <a:pt x="1638" y="426"/>
                  </a:lnTo>
                  <a:lnTo>
                    <a:pt x="1644" y="474"/>
                  </a:lnTo>
                  <a:lnTo>
                    <a:pt x="1638" y="504"/>
                  </a:lnTo>
                  <a:lnTo>
                    <a:pt x="1536" y="504"/>
                  </a:lnTo>
                  <a:lnTo>
                    <a:pt x="936" y="49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" name="Freeform 9"/>
            <p:cNvSpPr>
              <a:spLocks/>
            </p:cNvSpPr>
            <p:nvPr/>
          </p:nvSpPr>
          <p:spPr bwMode="auto">
            <a:xfrm>
              <a:off x="2995" y="5194"/>
              <a:ext cx="76" cy="223"/>
            </a:xfrm>
            <a:custGeom>
              <a:avLst/>
              <a:gdLst>
                <a:gd name="T0" fmla="*/ 169 w 40"/>
                <a:gd name="T1" fmla="*/ 0 h 118"/>
                <a:gd name="T2" fmla="*/ 40 w 40"/>
                <a:gd name="T3" fmla="*/ 599 h 118"/>
                <a:gd name="T4" fmla="*/ 0 w 40"/>
                <a:gd name="T5" fmla="*/ 828 h 118"/>
                <a:gd name="T6" fmla="*/ 192 w 40"/>
                <a:gd name="T7" fmla="*/ 992 h 118"/>
                <a:gd name="T8" fmla="*/ 260 w 40"/>
                <a:gd name="T9" fmla="*/ 1121 h 118"/>
                <a:gd name="T10" fmla="*/ 245 w 40"/>
                <a:gd name="T11" fmla="*/ 1432 h 118"/>
                <a:gd name="T12" fmla="*/ 376 w 40"/>
                <a:gd name="T13" fmla="*/ 1504 h 118"/>
                <a:gd name="T14" fmla="*/ 521 w 40"/>
                <a:gd name="T15" fmla="*/ 1304 h 118"/>
                <a:gd name="T16" fmla="*/ 465 w 40"/>
                <a:gd name="T17" fmla="*/ 858 h 118"/>
                <a:gd name="T18" fmla="*/ 389 w 40"/>
                <a:gd name="T19" fmla="*/ 501 h 118"/>
                <a:gd name="T20" fmla="*/ 236 w 40"/>
                <a:gd name="T21" fmla="*/ 401 h 118"/>
                <a:gd name="T22" fmla="*/ 260 w 40"/>
                <a:gd name="T23" fmla="*/ 53 h 118"/>
                <a:gd name="T24" fmla="*/ 169 w 40"/>
                <a:gd name="T25" fmla="*/ 0 h 1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"/>
                <a:gd name="T40" fmla="*/ 0 h 118"/>
                <a:gd name="T41" fmla="*/ 40 w 40"/>
                <a:gd name="T42" fmla="*/ 118 h 11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" h="118">
                  <a:moveTo>
                    <a:pt x="13" y="0"/>
                  </a:moveTo>
                  <a:lnTo>
                    <a:pt x="3" y="47"/>
                  </a:lnTo>
                  <a:lnTo>
                    <a:pt x="0" y="65"/>
                  </a:lnTo>
                  <a:lnTo>
                    <a:pt x="15" y="78"/>
                  </a:lnTo>
                  <a:lnTo>
                    <a:pt x="20" y="88"/>
                  </a:lnTo>
                  <a:lnTo>
                    <a:pt x="19" y="112"/>
                  </a:lnTo>
                  <a:lnTo>
                    <a:pt x="29" y="118"/>
                  </a:lnTo>
                  <a:lnTo>
                    <a:pt x="40" y="102"/>
                  </a:lnTo>
                  <a:lnTo>
                    <a:pt x="36" y="67"/>
                  </a:lnTo>
                  <a:lnTo>
                    <a:pt x="30" y="39"/>
                  </a:lnTo>
                  <a:lnTo>
                    <a:pt x="18" y="31"/>
                  </a:lnTo>
                  <a:lnTo>
                    <a:pt x="20" y="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34" name="Group 95"/>
            <p:cNvGrpSpPr>
              <a:grpSpLocks/>
            </p:cNvGrpSpPr>
            <p:nvPr/>
          </p:nvGrpSpPr>
          <p:grpSpPr bwMode="auto">
            <a:xfrm>
              <a:off x="2815" y="4503"/>
              <a:ext cx="1173" cy="1344"/>
              <a:chOff x="2815" y="4503"/>
              <a:chExt cx="1173" cy="1344"/>
            </a:xfrm>
          </p:grpSpPr>
          <p:sp>
            <p:nvSpPr>
              <p:cNvPr id="1168" name="Freeform 7"/>
              <p:cNvSpPr>
                <a:spLocks/>
              </p:cNvSpPr>
              <p:nvPr/>
            </p:nvSpPr>
            <p:spPr bwMode="auto">
              <a:xfrm>
                <a:off x="2815" y="4512"/>
                <a:ext cx="1169" cy="1335"/>
              </a:xfrm>
              <a:custGeom>
                <a:avLst/>
                <a:gdLst>
                  <a:gd name="T0" fmla="*/ 7832 w 619"/>
                  <a:gd name="T1" fmla="*/ 144 h 707"/>
                  <a:gd name="T2" fmla="*/ 0 w 619"/>
                  <a:gd name="T3" fmla="*/ 0 h 707"/>
                  <a:gd name="T4" fmla="*/ 168 w 619"/>
                  <a:gd name="T5" fmla="*/ 1388 h 707"/>
                  <a:gd name="T6" fmla="*/ 788 w 619"/>
                  <a:gd name="T7" fmla="*/ 1501 h 707"/>
                  <a:gd name="T8" fmla="*/ 1333 w 619"/>
                  <a:gd name="T9" fmla="*/ 1843 h 707"/>
                  <a:gd name="T10" fmla="*/ 1388 w 619"/>
                  <a:gd name="T11" fmla="*/ 1448 h 707"/>
                  <a:gd name="T12" fmla="*/ 1601 w 619"/>
                  <a:gd name="T13" fmla="*/ 931 h 707"/>
                  <a:gd name="T14" fmla="*/ 1758 w 619"/>
                  <a:gd name="T15" fmla="*/ 1220 h 707"/>
                  <a:gd name="T16" fmla="*/ 2304 w 619"/>
                  <a:gd name="T17" fmla="*/ 1577 h 707"/>
                  <a:gd name="T18" fmla="*/ 2336 w 619"/>
                  <a:gd name="T19" fmla="*/ 1220 h 707"/>
                  <a:gd name="T20" fmla="*/ 2621 w 619"/>
                  <a:gd name="T21" fmla="*/ 931 h 707"/>
                  <a:gd name="T22" fmla="*/ 3167 w 619"/>
                  <a:gd name="T23" fmla="*/ 1871 h 707"/>
                  <a:gd name="T24" fmla="*/ 2160 w 619"/>
                  <a:gd name="T25" fmla="*/ 1918 h 707"/>
                  <a:gd name="T26" fmla="*/ 1758 w 619"/>
                  <a:gd name="T27" fmla="*/ 2377 h 707"/>
                  <a:gd name="T28" fmla="*/ 2236 w 619"/>
                  <a:gd name="T29" fmla="*/ 3244 h 707"/>
                  <a:gd name="T30" fmla="*/ 1705 w 619"/>
                  <a:gd name="T31" fmla="*/ 2910 h 707"/>
                  <a:gd name="T32" fmla="*/ 2264 w 619"/>
                  <a:gd name="T33" fmla="*/ 3994 h 707"/>
                  <a:gd name="T34" fmla="*/ 1872 w 619"/>
                  <a:gd name="T35" fmla="*/ 4677 h 707"/>
                  <a:gd name="T36" fmla="*/ 1719 w 619"/>
                  <a:gd name="T37" fmla="*/ 5451 h 707"/>
                  <a:gd name="T38" fmla="*/ 2276 w 619"/>
                  <a:gd name="T39" fmla="*/ 5997 h 707"/>
                  <a:gd name="T40" fmla="*/ 1834 w 619"/>
                  <a:gd name="T41" fmla="*/ 5937 h 707"/>
                  <a:gd name="T42" fmla="*/ 1630 w 619"/>
                  <a:gd name="T43" fmla="*/ 6314 h 707"/>
                  <a:gd name="T44" fmla="*/ 1348 w 619"/>
                  <a:gd name="T45" fmla="*/ 6482 h 707"/>
                  <a:gd name="T46" fmla="*/ 1003 w 619"/>
                  <a:gd name="T47" fmla="*/ 6671 h 707"/>
                  <a:gd name="T48" fmla="*/ 714 w 619"/>
                  <a:gd name="T49" fmla="*/ 4692 h 707"/>
                  <a:gd name="T50" fmla="*/ 827 w 619"/>
                  <a:gd name="T51" fmla="*/ 3344 h 707"/>
                  <a:gd name="T52" fmla="*/ 574 w 619"/>
                  <a:gd name="T53" fmla="*/ 2645 h 707"/>
                  <a:gd name="T54" fmla="*/ 457 w 619"/>
                  <a:gd name="T55" fmla="*/ 2317 h 707"/>
                  <a:gd name="T56" fmla="*/ 432 w 619"/>
                  <a:gd name="T57" fmla="*/ 4524 h 707"/>
                  <a:gd name="T58" fmla="*/ 417 w 619"/>
                  <a:gd name="T59" fmla="*/ 7245 h 707"/>
                  <a:gd name="T60" fmla="*/ 189 w 619"/>
                  <a:gd name="T61" fmla="*/ 7816 h 707"/>
                  <a:gd name="T62" fmla="*/ 229 w 619"/>
                  <a:gd name="T63" fmla="*/ 8161 h 707"/>
                  <a:gd name="T64" fmla="*/ 585 w 619"/>
                  <a:gd name="T65" fmla="*/ 8044 h 707"/>
                  <a:gd name="T66" fmla="*/ 614 w 619"/>
                  <a:gd name="T67" fmla="*/ 7770 h 707"/>
                  <a:gd name="T68" fmla="*/ 1233 w 619"/>
                  <a:gd name="T69" fmla="*/ 7555 h 707"/>
                  <a:gd name="T70" fmla="*/ 1501 w 619"/>
                  <a:gd name="T71" fmla="*/ 8072 h 707"/>
                  <a:gd name="T72" fmla="*/ 1819 w 619"/>
                  <a:gd name="T73" fmla="*/ 8686 h 707"/>
                  <a:gd name="T74" fmla="*/ 2329 w 619"/>
                  <a:gd name="T75" fmla="*/ 8988 h 707"/>
                  <a:gd name="T76" fmla="*/ 2863 w 619"/>
                  <a:gd name="T77" fmla="*/ 8161 h 707"/>
                  <a:gd name="T78" fmla="*/ 3549 w 619"/>
                  <a:gd name="T79" fmla="*/ 8161 h 707"/>
                  <a:gd name="T80" fmla="*/ 3994 w 619"/>
                  <a:gd name="T81" fmla="*/ 7897 h 707"/>
                  <a:gd name="T82" fmla="*/ 7732 w 619"/>
                  <a:gd name="T83" fmla="*/ 6343 h 70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9"/>
                  <a:gd name="T127" fmla="*/ 0 h 707"/>
                  <a:gd name="T128" fmla="*/ 619 w 619"/>
                  <a:gd name="T129" fmla="*/ 707 h 70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9" h="707">
                    <a:moveTo>
                      <a:pt x="608" y="499"/>
                    </a:moveTo>
                    <a:lnTo>
                      <a:pt x="616" y="11"/>
                    </a:lnTo>
                    <a:lnTo>
                      <a:pt x="619" y="10"/>
                    </a:lnTo>
                    <a:lnTo>
                      <a:pt x="0" y="0"/>
                    </a:lnTo>
                    <a:lnTo>
                      <a:pt x="5" y="33"/>
                    </a:lnTo>
                    <a:lnTo>
                      <a:pt x="13" y="109"/>
                    </a:lnTo>
                    <a:lnTo>
                      <a:pt x="49" y="122"/>
                    </a:lnTo>
                    <a:lnTo>
                      <a:pt x="62" y="118"/>
                    </a:lnTo>
                    <a:lnTo>
                      <a:pt x="81" y="103"/>
                    </a:lnTo>
                    <a:lnTo>
                      <a:pt x="105" y="145"/>
                    </a:lnTo>
                    <a:lnTo>
                      <a:pt x="113" y="136"/>
                    </a:lnTo>
                    <a:lnTo>
                      <a:pt x="109" y="114"/>
                    </a:lnTo>
                    <a:lnTo>
                      <a:pt x="127" y="97"/>
                    </a:lnTo>
                    <a:lnTo>
                      <a:pt x="126" y="73"/>
                    </a:lnTo>
                    <a:lnTo>
                      <a:pt x="131" y="73"/>
                    </a:lnTo>
                    <a:lnTo>
                      <a:pt x="138" y="96"/>
                    </a:lnTo>
                    <a:lnTo>
                      <a:pt x="167" y="126"/>
                    </a:lnTo>
                    <a:lnTo>
                      <a:pt x="181" y="124"/>
                    </a:lnTo>
                    <a:lnTo>
                      <a:pt x="192" y="107"/>
                    </a:lnTo>
                    <a:lnTo>
                      <a:pt x="184" y="96"/>
                    </a:lnTo>
                    <a:lnTo>
                      <a:pt x="196" y="75"/>
                    </a:lnTo>
                    <a:lnTo>
                      <a:pt x="206" y="73"/>
                    </a:lnTo>
                    <a:lnTo>
                      <a:pt x="226" y="108"/>
                    </a:lnTo>
                    <a:lnTo>
                      <a:pt x="249" y="147"/>
                    </a:lnTo>
                    <a:lnTo>
                      <a:pt x="235" y="142"/>
                    </a:lnTo>
                    <a:lnTo>
                      <a:pt x="170" y="151"/>
                    </a:lnTo>
                    <a:lnTo>
                      <a:pt x="159" y="160"/>
                    </a:lnTo>
                    <a:lnTo>
                      <a:pt x="138" y="187"/>
                    </a:lnTo>
                    <a:lnTo>
                      <a:pt x="157" y="214"/>
                    </a:lnTo>
                    <a:lnTo>
                      <a:pt x="176" y="255"/>
                    </a:lnTo>
                    <a:lnTo>
                      <a:pt x="130" y="196"/>
                    </a:lnTo>
                    <a:lnTo>
                      <a:pt x="134" y="229"/>
                    </a:lnTo>
                    <a:lnTo>
                      <a:pt x="146" y="260"/>
                    </a:lnTo>
                    <a:lnTo>
                      <a:pt x="178" y="314"/>
                    </a:lnTo>
                    <a:lnTo>
                      <a:pt x="178" y="364"/>
                    </a:lnTo>
                    <a:lnTo>
                      <a:pt x="147" y="368"/>
                    </a:lnTo>
                    <a:lnTo>
                      <a:pt x="131" y="397"/>
                    </a:lnTo>
                    <a:lnTo>
                      <a:pt x="135" y="429"/>
                    </a:lnTo>
                    <a:lnTo>
                      <a:pt x="193" y="466"/>
                    </a:lnTo>
                    <a:lnTo>
                      <a:pt x="179" y="472"/>
                    </a:lnTo>
                    <a:lnTo>
                      <a:pt x="140" y="446"/>
                    </a:lnTo>
                    <a:lnTo>
                      <a:pt x="144" y="467"/>
                    </a:lnTo>
                    <a:lnTo>
                      <a:pt x="136" y="481"/>
                    </a:lnTo>
                    <a:lnTo>
                      <a:pt x="128" y="497"/>
                    </a:lnTo>
                    <a:lnTo>
                      <a:pt x="126" y="526"/>
                    </a:lnTo>
                    <a:lnTo>
                      <a:pt x="106" y="510"/>
                    </a:lnTo>
                    <a:lnTo>
                      <a:pt x="96" y="511"/>
                    </a:lnTo>
                    <a:lnTo>
                      <a:pt x="79" y="525"/>
                    </a:lnTo>
                    <a:lnTo>
                      <a:pt x="70" y="428"/>
                    </a:lnTo>
                    <a:lnTo>
                      <a:pt x="56" y="369"/>
                    </a:lnTo>
                    <a:lnTo>
                      <a:pt x="70" y="324"/>
                    </a:lnTo>
                    <a:lnTo>
                      <a:pt x="65" y="263"/>
                    </a:lnTo>
                    <a:lnTo>
                      <a:pt x="53" y="227"/>
                    </a:lnTo>
                    <a:lnTo>
                      <a:pt x="45" y="208"/>
                    </a:lnTo>
                    <a:lnTo>
                      <a:pt x="44" y="184"/>
                    </a:lnTo>
                    <a:lnTo>
                      <a:pt x="36" y="182"/>
                    </a:lnTo>
                    <a:lnTo>
                      <a:pt x="33" y="245"/>
                    </a:lnTo>
                    <a:lnTo>
                      <a:pt x="34" y="356"/>
                    </a:lnTo>
                    <a:lnTo>
                      <a:pt x="36" y="512"/>
                    </a:lnTo>
                    <a:lnTo>
                      <a:pt x="33" y="570"/>
                    </a:lnTo>
                    <a:lnTo>
                      <a:pt x="16" y="600"/>
                    </a:lnTo>
                    <a:lnTo>
                      <a:pt x="15" y="615"/>
                    </a:lnTo>
                    <a:lnTo>
                      <a:pt x="7" y="631"/>
                    </a:lnTo>
                    <a:lnTo>
                      <a:pt x="18" y="642"/>
                    </a:lnTo>
                    <a:lnTo>
                      <a:pt x="33" y="630"/>
                    </a:lnTo>
                    <a:lnTo>
                      <a:pt x="46" y="633"/>
                    </a:lnTo>
                    <a:lnTo>
                      <a:pt x="58" y="624"/>
                    </a:lnTo>
                    <a:lnTo>
                      <a:pt x="48" y="611"/>
                    </a:lnTo>
                    <a:lnTo>
                      <a:pt x="67" y="588"/>
                    </a:lnTo>
                    <a:lnTo>
                      <a:pt x="97" y="594"/>
                    </a:lnTo>
                    <a:lnTo>
                      <a:pt x="100" y="623"/>
                    </a:lnTo>
                    <a:lnTo>
                      <a:pt x="118" y="635"/>
                    </a:lnTo>
                    <a:lnTo>
                      <a:pt x="141" y="664"/>
                    </a:lnTo>
                    <a:lnTo>
                      <a:pt x="143" y="683"/>
                    </a:lnTo>
                    <a:lnTo>
                      <a:pt x="157" y="707"/>
                    </a:lnTo>
                    <a:lnTo>
                      <a:pt x="183" y="707"/>
                    </a:lnTo>
                    <a:lnTo>
                      <a:pt x="210" y="681"/>
                    </a:lnTo>
                    <a:lnTo>
                      <a:pt x="225" y="642"/>
                    </a:lnTo>
                    <a:lnTo>
                      <a:pt x="262" y="632"/>
                    </a:lnTo>
                    <a:lnTo>
                      <a:pt x="279" y="642"/>
                    </a:lnTo>
                    <a:lnTo>
                      <a:pt x="297" y="648"/>
                    </a:lnTo>
                    <a:lnTo>
                      <a:pt x="314" y="621"/>
                    </a:lnTo>
                    <a:lnTo>
                      <a:pt x="316" y="495"/>
                    </a:lnTo>
                    <a:lnTo>
                      <a:pt x="608" y="499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" name="Freeform 8"/>
              <p:cNvSpPr>
                <a:spLocks/>
              </p:cNvSpPr>
              <p:nvPr/>
            </p:nvSpPr>
            <p:spPr bwMode="auto">
              <a:xfrm>
                <a:off x="2821" y="4503"/>
                <a:ext cx="1167" cy="1337"/>
              </a:xfrm>
              <a:custGeom>
                <a:avLst/>
                <a:gdLst>
                  <a:gd name="T0" fmla="*/ 7859 w 618"/>
                  <a:gd name="T1" fmla="*/ 153 h 708"/>
                  <a:gd name="T2" fmla="*/ 0 w 618"/>
                  <a:gd name="T3" fmla="*/ 0 h 708"/>
                  <a:gd name="T4" fmla="*/ 153 w 618"/>
                  <a:gd name="T5" fmla="*/ 1373 h 708"/>
                  <a:gd name="T6" fmla="*/ 842 w 618"/>
                  <a:gd name="T7" fmla="*/ 1530 h 708"/>
                  <a:gd name="T8" fmla="*/ 1373 w 618"/>
                  <a:gd name="T9" fmla="*/ 1834 h 708"/>
                  <a:gd name="T10" fmla="*/ 1373 w 618"/>
                  <a:gd name="T11" fmla="*/ 1448 h 708"/>
                  <a:gd name="T12" fmla="*/ 1601 w 618"/>
                  <a:gd name="T13" fmla="*/ 916 h 708"/>
                  <a:gd name="T14" fmla="*/ 1758 w 618"/>
                  <a:gd name="T15" fmla="*/ 1220 h 708"/>
                  <a:gd name="T16" fmla="*/ 2289 w 618"/>
                  <a:gd name="T17" fmla="*/ 1601 h 708"/>
                  <a:gd name="T18" fmla="*/ 2364 w 618"/>
                  <a:gd name="T19" fmla="*/ 1220 h 708"/>
                  <a:gd name="T20" fmla="*/ 2593 w 618"/>
                  <a:gd name="T21" fmla="*/ 916 h 708"/>
                  <a:gd name="T22" fmla="*/ 3206 w 618"/>
                  <a:gd name="T23" fmla="*/ 1834 h 708"/>
                  <a:gd name="T24" fmla="*/ 2215 w 618"/>
                  <a:gd name="T25" fmla="*/ 1904 h 708"/>
                  <a:gd name="T26" fmla="*/ 1758 w 618"/>
                  <a:gd name="T27" fmla="*/ 2364 h 708"/>
                  <a:gd name="T28" fmla="*/ 2215 w 618"/>
                  <a:gd name="T29" fmla="*/ 3207 h 708"/>
                  <a:gd name="T30" fmla="*/ 1758 w 618"/>
                  <a:gd name="T31" fmla="*/ 2902 h 708"/>
                  <a:gd name="T32" fmla="*/ 2289 w 618"/>
                  <a:gd name="T33" fmla="*/ 3966 h 708"/>
                  <a:gd name="T34" fmla="*/ 1903 w 618"/>
                  <a:gd name="T35" fmla="*/ 4653 h 708"/>
                  <a:gd name="T36" fmla="*/ 1758 w 618"/>
                  <a:gd name="T37" fmla="*/ 5414 h 708"/>
                  <a:gd name="T38" fmla="*/ 2289 w 618"/>
                  <a:gd name="T39" fmla="*/ 6026 h 708"/>
                  <a:gd name="T40" fmla="*/ 1834 w 618"/>
                  <a:gd name="T41" fmla="*/ 5952 h 708"/>
                  <a:gd name="T42" fmla="*/ 1677 w 618"/>
                  <a:gd name="T43" fmla="*/ 6330 h 708"/>
                  <a:gd name="T44" fmla="*/ 1373 w 618"/>
                  <a:gd name="T45" fmla="*/ 6487 h 708"/>
                  <a:gd name="T46" fmla="*/ 991 w 618"/>
                  <a:gd name="T47" fmla="*/ 6640 h 708"/>
                  <a:gd name="T48" fmla="*/ 759 w 618"/>
                  <a:gd name="T49" fmla="*/ 4653 h 708"/>
                  <a:gd name="T50" fmla="*/ 842 w 618"/>
                  <a:gd name="T51" fmla="*/ 3359 h 708"/>
                  <a:gd name="T52" fmla="*/ 614 w 618"/>
                  <a:gd name="T53" fmla="*/ 2674 h 708"/>
                  <a:gd name="T54" fmla="*/ 457 w 618"/>
                  <a:gd name="T55" fmla="*/ 2289 h 708"/>
                  <a:gd name="T56" fmla="*/ 457 w 618"/>
                  <a:gd name="T57" fmla="*/ 4504 h 708"/>
                  <a:gd name="T58" fmla="*/ 457 w 618"/>
                  <a:gd name="T59" fmla="*/ 7246 h 708"/>
                  <a:gd name="T60" fmla="*/ 228 w 618"/>
                  <a:gd name="T61" fmla="*/ 7784 h 708"/>
                  <a:gd name="T62" fmla="*/ 228 w 618"/>
                  <a:gd name="T63" fmla="*/ 8164 h 708"/>
                  <a:gd name="T64" fmla="*/ 614 w 618"/>
                  <a:gd name="T65" fmla="*/ 8088 h 708"/>
                  <a:gd name="T66" fmla="*/ 614 w 618"/>
                  <a:gd name="T67" fmla="*/ 7784 h 708"/>
                  <a:gd name="T68" fmla="*/ 1220 w 618"/>
                  <a:gd name="T69" fmla="*/ 7557 h 708"/>
                  <a:gd name="T70" fmla="*/ 1530 w 618"/>
                  <a:gd name="T71" fmla="*/ 8088 h 708"/>
                  <a:gd name="T72" fmla="*/ 1834 w 618"/>
                  <a:gd name="T73" fmla="*/ 8702 h 708"/>
                  <a:gd name="T74" fmla="*/ 2364 w 618"/>
                  <a:gd name="T75" fmla="*/ 9004 h 708"/>
                  <a:gd name="T76" fmla="*/ 2902 w 618"/>
                  <a:gd name="T77" fmla="*/ 8164 h 708"/>
                  <a:gd name="T78" fmla="*/ 3588 w 618"/>
                  <a:gd name="T79" fmla="*/ 8164 h 708"/>
                  <a:gd name="T80" fmla="*/ 3966 w 618"/>
                  <a:gd name="T81" fmla="*/ 7935 h 708"/>
                  <a:gd name="T82" fmla="*/ 7703 w 618"/>
                  <a:gd name="T83" fmla="*/ 6330 h 70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8"/>
                  <a:gd name="T127" fmla="*/ 0 h 708"/>
                  <a:gd name="T128" fmla="*/ 618 w 618"/>
                  <a:gd name="T129" fmla="*/ 708 h 70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8" h="708">
                    <a:moveTo>
                      <a:pt x="606" y="498"/>
                    </a:moveTo>
                    <a:lnTo>
                      <a:pt x="618" y="12"/>
                    </a:lnTo>
                    <a:lnTo>
                      <a:pt x="0" y="0"/>
                    </a:lnTo>
                    <a:lnTo>
                      <a:pt x="6" y="36"/>
                    </a:lnTo>
                    <a:lnTo>
                      <a:pt x="12" y="108"/>
                    </a:lnTo>
                    <a:lnTo>
                      <a:pt x="48" y="120"/>
                    </a:lnTo>
                    <a:lnTo>
                      <a:pt x="66" y="120"/>
                    </a:lnTo>
                    <a:lnTo>
                      <a:pt x="84" y="102"/>
                    </a:lnTo>
                    <a:lnTo>
                      <a:pt x="108" y="144"/>
                    </a:lnTo>
                    <a:lnTo>
                      <a:pt x="114" y="138"/>
                    </a:lnTo>
                    <a:lnTo>
                      <a:pt x="108" y="114"/>
                    </a:lnTo>
                    <a:lnTo>
                      <a:pt x="126" y="96"/>
                    </a:lnTo>
                    <a:lnTo>
                      <a:pt x="126" y="72"/>
                    </a:lnTo>
                    <a:lnTo>
                      <a:pt x="132" y="72"/>
                    </a:lnTo>
                    <a:lnTo>
                      <a:pt x="138" y="96"/>
                    </a:lnTo>
                    <a:lnTo>
                      <a:pt x="168" y="126"/>
                    </a:lnTo>
                    <a:lnTo>
                      <a:pt x="180" y="126"/>
                    </a:lnTo>
                    <a:lnTo>
                      <a:pt x="192" y="108"/>
                    </a:lnTo>
                    <a:lnTo>
                      <a:pt x="186" y="96"/>
                    </a:lnTo>
                    <a:lnTo>
                      <a:pt x="198" y="72"/>
                    </a:lnTo>
                    <a:lnTo>
                      <a:pt x="204" y="72"/>
                    </a:lnTo>
                    <a:lnTo>
                      <a:pt x="228" y="108"/>
                    </a:lnTo>
                    <a:lnTo>
                      <a:pt x="252" y="144"/>
                    </a:lnTo>
                    <a:lnTo>
                      <a:pt x="234" y="144"/>
                    </a:lnTo>
                    <a:lnTo>
                      <a:pt x="174" y="150"/>
                    </a:lnTo>
                    <a:lnTo>
                      <a:pt x="162" y="162"/>
                    </a:lnTo>
                    <a:lnTo>
                      <a:pt x="138" y="186"/>
                    </a:lnTo>
                    <a:lnTo>
                      <a:pt x="156" y="216"/>
                    </a:lnTo>
                    <a:lnTo>
                      <a:pt x="174" y="252"/>
                    </a:lnTo>
                    <a:lnTo>
                      <a:pt x="132" y="198"/>
                    </a:lnTo>
                    <a:lnTo>
                      <a:pt x="138" y="228"/>
                    </a:lnTo>
                    <a:lnTo>
                      <a:pt x="150" y="258"/>
                    </a:lnTo>
                    <a:lnTo>
                      <a:pt x="180" y="312"/>
                    </a:lnTo>
                    <a:lnTo>
                      <a:pt x="180" y="366"/>
                    </a:lnTo>
                    <a:lnTo>
                      <a:pt x="150" y="366"/>
                    </a:lnTo>
                    <a:lnTo>
                      <a:pt x="132" y="396"/>
                    </a:lnTo>
                    <a:lnTo>
                      <a:pt x="138" y="426"/>
                    </a:lnTo>
                    <a:lnTo>
                      <a:pt x="192" y="468"/>
                    </a:lnTo>
                    <a:lnTo>
                      <a:pt x="180" y="474"/>
                    </a:lnTo>
                    <a:lnTo>
                      <a:pt x="144" y="444"/>
                    </a:lnTo>
                    <a:lnTo>
                      <a:pt x="144" y="468"/>
                    </a:lnTo>
                    <a:lnTo>
                      <a:pt x="138" y="480"/>
                    </a:lnTo>
                    <a:lnTo>
                      <a:pt x="132" y="498"/>
                    </a:lnTo>
                    <a:lnTo>
                      <a:pt x="126" y="528"/>
                    </a:lnTo>
                    <a:lnTo>
                      <a:pt x="108" y="510"/>
                    </a:lnTo>
                    <a:lnTo>
                      <a:pt x="96" y="510"/>
                    </a:lnTo>
                    <a:lnTo>
                      <a:pt x="78" y="522"/>
                    </a:lnTo>
                    <a:lnTo>
                      <a:pt x="72" y="426"/>
                    </a:lnTo>
                    <a:lnTo>
                      <a:pt x="60" y="366"/>
                    </a:lnTo>
                    <a:lnTo>
                      <a:pt x="72" y="324"/>
                    </a:lnTo>
                    <a:lnTo>
                      <a:pt x="66" y="264"/>
                    </a:lnTo>
                    <a:lnTo>
                      <a:pt x="54" y="228"/>
                    </a:lnTo>
                    <a:lnTo>
                      <a:pt x="48" y="210"/>
                    </a:lnTo>
                    <a:lnTo>
                      <a:pt x="42" y="186"/>
                    </a:lnTo>
                    <a:lnTo>
                      <a:pt x="36" y="180"/>
                    </a:lnTo>
                    <a:lnTo>
                      <a:pt x="36" y="246"/>
                    </a:lnTo>
                    <a:lnTo>
                      <a:pt x="36" y="354"/>
                    </a:lnTo>
                    <a:lnTo>
                      <a:pt x="36" y="510"/>
                    </a:lnTo>
                    <a:lnTo>
                      <a:pt x="36" y="570"/>
                    </a:lnTo>
                    <a:lnTo>
                      <a:pt x="18" y="600"/>
                    </a:lnTo>
                    <a:lnTo>
                      <a:pt x="18" y="612"/>
                    </a:lnTo>
                    <a:lnTo>
                      <a:pt x="6" y="630"/>
                    </a:lnTo>
                    <a:lnTo>
                      <a:pt x="18" y="642"/>
                    </a:lnTo>
                    <a:lnTo>
                      <a:pt x="36" y="630"/>
                    </a:lnTo>
                    <a:lnTo>
                      <a:pt x="48" y="636"/>
                    </a:lnTo>
                    <a:lnTo>
                      <a:pt x="60" y="624"/>
                    </a:lnTo>
                    <a:lnTo>
                      <a:pt x="48" y="612"/>
                    </a:lnTo>
                    <a:lnTo>
                      <a:pt x="66" y="588"/>
                    </a:lnTo>
                    <a:lnTo>
                      <a:pt x="96" y="594"/>
                    </a:lnTo>
                    <a:lnTo>
                      <a:pt x="102" y="624"/>
                    </a:lnTo>
                    <a:lnTo>
                      <a:pt x="120" y="636"/>
                    </a:lnTo>
                    <a:lnTo>
                      <a:pt x="144" y="666"/>
                    </a:lnTo>
                    <a:lnTo>
                      <a:pt x="144" y="684"/>
                    </a:lnTo>
                    <a:lnTo>
                      <a:pt x="156" y="708"/>
                    </a:lnTo>
                    <a:lnTo>
                      <a:pt x="186" y="708"/>
                    </a:lnTo>
                    <a:lnTo>
                      <a:pt x="210" y="678"/>
                    </a:lnTo>
                    <a:lnTo>
                      <a:pt x="228" y="642"/>
                    </a:lnTo>
                    <a:lnTo>
                      <a:pt x="264" y="630"/>
                    </a:lnTo>
                    <a:lnTo>
                      <a:pt x="282" y="642"/>
                    </a:lnTo>
                    <a:lnTo>
                      <a:pt x="300" y="648"/>
                    </a:lnTo>
                    <a:lnTo>
                      <a:pt x="312" y="624"/>
                    </a:lnTo>
                    <a:lnTo>
                      <a:pt x="318" y="492"/>
                    </a:lnTo>
                    <a:lnTo>
                      <a:pt x="606" y="49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0" name="Freeform 10"/>
              <p:cNvSpPr>
                <a:spLocks/>
              </p:cNvSpPr>
              <p:nvPr/>
            </p:nvSpPr>
            <p:spPr bwMode="auto">
              <a:xfrm>
                <a:off x="2991" y="5194"/>
                <a:ext cx="80" cy="227"/>
              </a:xfrm>
              <a:custGeom>
                <a:avLst/>
                <a:gdLst>
                  <a:gd name="T0" fmla="*/ 236 w 42"/>
                  <a:gd name="T1" fmla="*/ 0 h 120"/>
                  <a:gd name="T2" fmla="*/ 76 w 42"/>
                  <a:gd name="T3" fmla="*/ 615 h 120"/>
                  <a:gd name="T4" fmla="*/ 0 w 42"/>
                  <a:gd name="T5" fmla="*/ 844 h 120"/>
                  <a:gd name="T6" fmla="*/ 236 w 42"/>
                  <a:gd name="T7" fmla="*/ 1003 h 120"/>
                  <a:gd name="T8" fmla="*/ 320 w 42"/>
                  <a:gd name="T9" fmla="*/ 1152 h 120"/>
                  <a:gd name="T10" fmla="*/ 320 w 42"/>
                  <a:gd name="T11" fmla="*/ 1464 h 120"/>
                  <a:gd name="T12" fmla="*/ 396 w 42"/>
                  <a:gd name="T13" fmla="*/ 1536 h 120"/>
                  <a:gd name="T14" fmla="*/ 552 w 42"/>
                  <a:gd name="T15" fmla="*/ 1305 h 120"/>
                  <a:gd name="T16" fmla="*/ 476 w 42"/>
                  <a:gd name="T17" fmla="*/ 844 h 120"/>
                  <a:gd name="T18" fmla="*/ 396 w 42"/>
                  <a:gd name="T19" fmla="*/ 462 h 120"/>
                  <a:gd name="T20" fmla="*/ 236 w 42"/>
                  <a:gd name="T21" fmla="*/ 386 h 120"/>
                  <a:gd name="T22" fmla="*/ 320 w 42"/>
                  <a:gd name="T23" fmla="*/ 76 h 120"/>
                  <a:gd name="T24" fmla="*/ 236 w 42"/>
                  <a:gd name="T25" fmla="*/ 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120"/>
                  <a:gd name="T41" fmla="*/ 42 w 42"/>
                  <a:gd name="T42" fmla="*/ 120 h 12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120">
                    <a:moveTo>
                      <a:pt x="18" y="0"/>
                    </a:moveTo>
                    <a:lnTo>
                      <a:pt x="6" y="48"/>
                    </a:lnTo>
                    <a:lnTo>
                      <a:pt x="0" y="66"/>
                    </a:lnTo>
                    <a:lnTo>
                      <a:pt x="18" y="78"/>
                    </a:lnTo>
                    <a:lnTo>
                      <a:pt x="24" y="90"/>
                    </a:lnTo>
                    <a:lnTo>
                      <a:pt x="24" y="114"/>
                    </a:lnTo>
                    <a:lnTo>
                      <a:pt x="30" y="120"/>
                    </a:lnTo>
                    <a:lnTo>
                      <a:pt x="42" y="102"/>
                    </a:lnTo>
                    <a:lnTo>
                      <a:pt x="36" y="66"/>
                    </a:lnTo>
                    <a:lnTo>
                      <a:pt x="30" y="36"/>
                    </a:lnTo>
                    <a:lnTo>
                      <a:pt x="18" y="30"/>
                    </a:lnTo>
                    <a:lnTo>
                      <a:pt x="24" y="6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FF99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5" name="Freeform 11"/>
            <p:cNvSpPr>
              <a:spLocks/>
            </p:cNvSpPr>
            <p:nvPr/>
          </p:nvSpPr>
          <p:spPr bwMode="auto">
            <a:xfrm>
              <a:off x="5712" y="5468"/>
              <a:ext cx="1181" cy="1888"/>
            </a:xfrm>
            <a:custGeom>
              <a:avLst/>
              <a:gdLst>
                <a:gd name="T0" fmla="*/ 176 w 625"/>
                <a:gd name="T1" fmla="*/ 0 h 1000"/>
                <a:gd name="T2" fmla="*/ 100 w 625"/>
                <a:gd name="T3" fmla="*/ 4826 h 1000"/>
                <a:gd name="T4" fmla="*/ 0 w 625"/>
                <a:gd name="T5" fmla="*/ 12708 h 1000"/>
                <a:gd name="T6" fmla="*/ 661 w 625"/>
                <a:gd name="T7" fmla="*/ 12551 h 1000"/>
                <a:gd name="T8" fmla="*/ 2882 w 625"/>
                <a:gd name="T9" fmla="*/ 11777 h 1000"/>
                <a:gd name="T10" fmla="*/ 3199 w 625"/>
                <a:gd name="T11" fmla="*/ 11536 h 1000"/>
                <a:gd name="T12" fmla="*/ 3874 w 625"/>
                <a:gd name="T13" fmla="*/ 10801 h 1000"/>
                <a:gd name="T14" fmla="*/ 4195 w 625"/>
                <a:gd name="T15" fmla="*/ 10558 h 1000"/>
                <a:gd name="T16" fmla="*/ 4588 w 625"/>
                <a:gd name="T17" fmla="*/ 10486 h 1000"/>
                <a:gd name="T18" fmla="*/ 5346 w 625"/>
                <a:gd name="T19" fmla="*/ 10762 h 1000"/>
                <a:gd name="T20" fmla="*/ 5803 w 625"/>
                <a:gd name="T21" fmla="*/ 10762 h 1000"/>
                <a:gd name="T22" fmla="*/ 6273 w 625"/>
                <a:gd name="T23" fmla="*/ 10518 h 1000"/>
                <a:gd name="T24" fmla="*/ 7381 w 625"/>
                <a:gd name="T25" fmla="*/ 10276 h 1000"/>
                <a:gd name="T26" fmla="*/ 7683 w 625"/>
                <a:gd name="T27" fmla="*/ 10329 h 1000"/>
                <a:gd name="T28" fmla="*/ 7751 w 625"/>
                <a:gd name="T29" fmla="*/ 9429 h 1000"/>
                <a:gd name="T30" fmla="*/ 7970 w 625"/>
                <a:gd name="T31" fmla="*/ 9225 h 1000"/>
                <a:gd name="T32" fmla="*/ 6752 w 625"/>
                <a:gd name="T33" fmla="*/ 9213 h 1000"/>
                <a:gd name="T34" fmla="*/ 6780 w 625"/>
                <a:gd name="T35" fmla="*/ 5396 h 1000"/>
                <a:gd name="T36" fmla="*/ 7827 w 625"/>
                <a:gd name="T37" fmla="*/ 5426 h 1000"/>
                <a:gd name="T38" fmla="*/ 7916 w 625"/>
                <a:gd name="T39" fmla="*/ 53 h 1000"/>
                <a:gd name="T40" fmla="*/ 7895 w 625"/>
                <a:gd name="T41" fmla="*/ 76 h 1000"/>
                <a:gd name="T42" fmla="*/ 176 w 625"/>
                <a:gd name="T43" fmla="*/ 0 h 10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5"/>
                <a:gd name="T67" fmla="*/ 0 h 1000"/>
                <a:gd name="T68" fmla="*/ 625 w 625"/>
                <a:gd name="T69" fmla="*/ 1000 h 10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5" h="1000">
                  <a:moveTo>
                    <a:pt x="14" y="0"/>
                  </a:moveTo>
                  <a:lnTo>
                    <a:pt x="8" y="380"/>
                  </a:lnTo>
                  <a:lnTo>
                    <a:pt x="0" y="1000"/>
                  </a:lnTo>
                  <a:lnTo>
                    <a:pt x="52" y="988"/>
                  </a:lnTo>
                  <a:lnTo>
                    <a:pt x="226" y="927"/>
                  </a:lnTo>
                  <a:lnTo>
                    <a:pt x="251" y="908"/>
                  </a:lnTo>
                  <a:lnTo>
                    <a:pt x="304" y="850"/>
                  </a:lnTo>
                  <a:lnTo>
                    <a:pt x="329" y="831"/>
                  </a:lnTo>
                  <a:lnTo>
                    <a:pt x="360" y="825"/>
                  </a:lnTo>
                  <a:lnTo>
                    <a:pt x="419" y="847"/>
                  </a:lnTo>
                  <a:lnTo>
                    <a:pt x="455" y="847"/>
                  </a:lnTo>
                  <a:lnTo>
                    <a:pt x="492" y="828"/>
                  </a:lnTo>
                  <a:lnTo>
                    <a:pt x="579" y="809"/>
                  </a:lnTo>
                  <a:lnTo>
                    <a:pt x="603" y="813"/>
                  </a:lnTo>
                  <a:lnTo>
                    <a:pt x="608" y="742"/>
                  </a:lnTo>
                  <a:lnTo>
                    <a:pt x="625" y="726"/>
                  </a:lnTo>
                  <a:lnTo>
                    <a:pt x="530" y="725"/>
                  </a:lnTo>
                  <a:lnTo>
                    <a:pt x="532" y="425"/>
                  </a:lnTo>
                  <a:lnTo>
                    <a:pt x="614" y="427"/>
                  </a:lnTo>
                  <a:lnTo>
                    <a:pt x="621" y="4"/>
                  </a:lnTo>
                  <a:lnTo>
                    <a:pt x="619" y="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DF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" name="Freeform 12"/>
            <p:cNvSpPr>
              <a:spLocks/>
            </p:cNvSpPr>
            <p:nvPr/>
          </p:nvSpPr>
          <p:spPr bwMode="auto">
            <a:xfrm>
              <a:off x="5710" y="5466"/>
              <a:ext cx="1179" cy="1892"/>
            </a:xfrm>
            <a:custGeom>
              <a:avLst/>
              <a:gdLst>
                <a:gd name="T0" fmla="*/ 153 w 624"/>
                <a:gd name="T1" fmla="*/ 0 h 1002"/>
                <a:gd name="T2" fmla="*/ 153 w 624"/>
                <a:gd name="T3" fmla="*/ 4806 h 1002"/>
                <a:gd name="T4" fmla="*/ 0 w 624"/>
                <a:gd name="T5" fmla="*/ 12740 h 1002"/>
                <a:gd name="T6" fmla="*/ 690 w 624"/>
                <a:gd name="T7" fmla="*/ 12583 h 1002"/>
                <a:gd name="T8" fmla="*/ 2906 w 624"/>
                <a:gd name="T9" fmla="*/ 11822 h 1002"/>
                <a:gd name="T10" fmla="*/ 3210 w 624"/>
                <a:gd name="T11" fmla="*/ 11520 h 1002"/>
                <a:gd name="T12" fmla="*/ 3898 w 624"/>
                <a:gd name="T13" fmla="*/ 10831 h 1002"/>
                <a:gd name="T14" fmla="*/ 4210 w 624"/>
                <a:gd name="T15" fmla="*/ 10604 h 1002"/>
                <a:gd name="T16" fmla="*/ 4588 w 624"/>
                <a:gd name="T17" fmla="*/ 10521 h 1002"/>
                <a:gd name="T18" fmla="*/ 5355 w 624"/>
                <a:gd name="T19" fmla="*/ 10750 h 1002"/>
                <a:gd name="T20" fmla="*/ 5816 w 624"/>
                <a:gd name="T21" fmla="*/ 10750 h 1002"/>
                <a:gd name="T22" fmla="*/ 6273 w 624"/>
                <a:gd name="T23" fmla="*/ 10521 h 1002"/>
                <a:gd name="T24" fmla="*/ 7418 w 624"/>
                <a:gd name="T25" fmla="*/ 10293 h 1002"/>
                <a:gd name="T26" fmla="*/ 7722 w 624"/>
                <a:gd name="T27" fmla="*/ 10376 h 1002"/>
                <a:gd name="T28" fmla="*/ 7722 w 624"/>
                <a:gd name="T29" fmla="*/ 9458 h 1002"/>
                <a:gd name="T30" fmla="*/ 7954 w 624"/>
                <a:gd name="T31" fmla="*/ 9232 h 1002"/>
                <a:gd name="T32" fmla="*/ 6804 w 624"/>
                <a:gd name="T33" fmla="*/ 9232 h 1002"/>
                <a:gd name="T34" fmla="*/ 6804 w 624"/>
                <a:gd name="T35" fmla="*/ 5412 h 1002"/>
                <a:gd name="T36" fmla="*/ 7798 w 624"/>
                <a:gd name="T37" fmla="*/ 5412 h 1002"/>
                <a:gd name="T38" fmla="*/ 7954 w 624"/>
                <a:gd name="T39" fmla="*/ 76 h 1002"/>
                <a:gd name="T40" fmla="*/ 7879 w 624"/>
                <a:gd name="T41" fmla="*/ 76 h 1002"/>
                <a:gd name="T42" fmla="*/ 153 w 624"/>
                <a:gd name="T43" fmla="*/ 0 h 100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4"/>
                <a:gd name="T67" fmla="*/ 0 h 1002"/>
                <a:gd name="T68" fmla="*/ 624 w 624"/>
                <a:gd name="T69" fmla="*/ 1002 h 100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4" h="1002">
                  <a:moveTo>
                    <a:pt x="12" y="0"/>
                  </a:moveTo>
                  <a:lnTo>
                    <a:pt x="12" y="378"/>
                  </a:lnTo>
                  <a:lnTo>
                    <a:pt x="0" y="1002"/>
                  </a:lnTo>
                  <a:lnTo>
                    <a:pt x="54" y="990"/>
                  </a:lnTo>
                  <a:lnTo>
                    <a:pt x="228" y="930"/>
                  </a:lnTo>
                  <a:lnTo>
                    <a:pt x="252" y="906"/>
                  </a:lnTo>
                  <a:lnTo>
                    <a:pt x="306" y="852"/>
                  </a:lnTo>
                  <a:lnTo>
                    <a:pt x="330" y="834"/>
                  </a:lnTo>
                  <a:lnTo>
                    <a:pt x="360" y="828"/>
                  </a:lnTo>
                  <a:lnTo>
                    <a:pt x="420" y="846"/>
                  </a:lnTo>
                  <a:lnTo>
                    <a:pt x="456" y="846"/>
                  </a:lnTo>
                  <a:lnTo>
                    <a:pt x="492" y="828"/>
                  </a:lnTo>
                  <a:lnTo>
                    <a:pt x="582" y="810"/>
                  </a:lnTo>
                  <a:lnTo>
                    <a:pt x="606" y="816"/>
                  </a:lnTo>
                  <a:lnTo>
                    <a:pt x="606" y="744"/>
                  </a:lnTo>
                  <a:lnTo>
                    <a:pt x="624" y="726"/>
                  </a:lnTo>
                  <a:lnTo>
                    <a:pt x="534" y="726"/>
                  </a:lnTo>
                  <a:lnTo>
                    <a:pt x="534" y="426"/>
                  </a:lnTo>
                  <a:lnTo>
                    <a:pt x="612" y="426"/>
                  </a:lnTo>
                  <a:lnTo>
                    <a:pt x="624" y="6"/>
                  </a:lnTo>
                  <a:lnTo>
                    <a:pt x="618" y="6"/>
                  </a:lnTo>
                  <a:lnTo>
                    <a:pt x="1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" name="Freeform 13"/>
            <p:cNvSpPr>
              <a:spLocks/>
            </p:cNvSpPr>
            <p:nvPr/>
          </p:nvSpPr>
          <p:spPr bwMode="auto">
            <a:xfrm>
              <a:off x="1949" y="912"/>
              <a:ext cx="2780" cy="1254"/>
            </a:xfrm>
            <a:custGeom>
              <a:avLst/>
              <a:gdLst>
                <a:gd name="T0" fmla="*/ 16767 w 1472"/>
                <a:gd name="T1" fmla="*/ 3549 h 664"/>
                <a:gd name="T2" fmla="*/ 16376 w 1472"/>
                <a:gd name="T3" fmla="*/ 3966 h 664"/>
                <a:gd name="T4" fmla="*/ 17299 w 1472"/>
                <a:gd name="T5" fmla="*/ 4540 h 664"/>
                <a:gd name="T6" fmla="*/ 17496 w 1472"/>
                <a:gd name="T7" fmla="*/ 5624 h 664"/>
                <a:gd name="T8" fmla="*/ 17505 w 1472"/>
                <a:gd name="T9" fmla="*/ 5050 h 664"/>
                <a:gd name="T10" fmla="*/ 18725 w 1472"/>
                <a:gd name="T11" fmla="*/ 4965 h 664"/>
                <a:gd name="T12" fmla="*/ 18384 w 1472"/>
                <a:gd name="T13" fmla="*/ 5456 h 664"/>
                <a:gd name="T14" fmla="*/ 1373 w 1472"/>
                <a:gd name="T15" fmla="*/ 8143 h 664"/>
                <a:gd name="T16" fmla="*/ 659 w 1472"/>
                <a:gd name="T17" fmla="*/ 6859 h 664"/>
                <a:gd name="T18" fmla="*/ 357 w 1472"/>
                <a:gd name="T19" fmla="*/ 5671 h 664"/>
                <a:gd name="T20" fmla="*/ 0 w 1472"/>
                <a:gd name="T21" fmla="*/ 3564 h 664"/>
                <a:gd name="T22" fmla="*/ 514 w 1472"/>
                <a:gd name="T23" fmla="*/ 3078 h 664"/>
                <a:gd name="T24" fmla="*/ 714 w 1472"/>
                <a:gd name="T25" fmla="*/ 2032 h 664"/>
                <a:gd name="T26" fmla="*/ 1031 w 1472"/>
                <a:gd name="T27" fmla="*/ 1333 h 664"/>
                <a:gd name="T28" fmla="*/ 878 w 1472"/>
                <a:gd name="T29" fmla="*/ 903 h 664"/>
                <a:gd name="T30" fmla="*/ 272 w 1472"/>
                <a:gd name="T31" fmla="*/ 788 h 664"/>
                <a:gd name="T32" fmla="*/ 204 w 1472"/>
                <a:gd name="T33" fmla="*/ 153 h 664"/>
                <a:gd name="T34" fmla="*/ 1003 w 1472"/>
                <a:gd name="T35" fmla="*/ 153 h 664"/>
                <a:gd name="T36" fmla="*/ 1260 w 1472"/>
                <a:gd name="T37" fmla="*/ 89 h 664"/>
                <a:gd name="T38" fmla="*/ 2289 w 1472"/>
                <a:gd name="T39" fmla="*/ 432 h 664"/>
                <a:gd name="T40" fmla="*/ 2865 w 1472"/>
                <a:gd name="T41" fmla="*/ 878 h 664"/>
                <a:gd name="T42" fmla="*/ 4123 w 1472"/>
                <a:gd name="T43" fmla="*/ 1677 h 664"/>
                <a:gd name="T44" fmla="*/ 4882 w 1472"/>
                <a:gd name="T45" fmla="*/ 2147 h 664"/>
                <a:gd name="T46" fmla="*/ 6542 w 1472"/>
                <a:gd name="T47" fmla="*/ 2821 h 664"/>
                <a:gd name="T48" fmla="*/ 8043 w 1472"/>
                <a:gd name="T49" fmla="*/ 3737 h 664"/>
                <a:gd name="T50" fmla="*/ 10051 w 1472"/>
                <a:gd name="T51" fmla="*/ 3664 h 664"/>
                <a:gd name="T52" fmla="*/ 10251 w 1472"/>
                <a:gd name="T53" fmla="*/ 3894 h 664"/>
                <a:gd name="T54" fmla="*/ 11182 w 1472"/>
                <a:gd name="T55" fmla="*/ 3724 h 664"/>
                <a:gd name="T56" fmla="*/ 11637 w 1472"/>
                <a:gd name="T57" fmla="*/ 4276 h 664"/>
                <a:gd name="T58" fmla="*/ 12174 w 1472"/>
                <a:gd name="T59" fmla="*/ 3955 h 664"/>
                <a:gd name="T60" fmla="*/ 12757 w 1472"/>
                <a:gd name="T61" fmla="*/ 4009 h 664"/>
                <a:gd name="T62" fmla="*/ 13942 w 1472"/>
                <a:gd name="T63" fmla="*/ 3981 h 664"/>
                <a:gd name="T64" fmla="*/ 13526 w 1472"/>
                <a:gd name="T65" fmla="*/ 4070 h 664"/>
                <a:gd name="T66" fmla="*/ 13775 w 1472"/>
                <a:gd name="T67" fmla="*/ 4412 h 664"/>
                <a:gd name="T68" fmla="*/ 15345 w 1472"/>
                <a:gd name="T69" fmla="*/ 4693 h 664"/>
                <a:gd name="T70" fmla="*/ 15979 w 1472"/>
                <a:gd name="T71" fmla="*/ 4049 h 66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2"/>
                <a:gd name="T109" fmla="*/ 0 h 664"/>
                <a:gd name="T110" fmla="*/ 1472 w 1472"/>
                <a:gd name="T111" fmla="*/ 664 h 66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2" h="664">
                  <a:moveTo>
                    <a:pt x="1256" y="318"/>
                  </a:moveTo>
                  <a:lnTo>
                    <a:pt x="1318" y="279"/>
                  </a:lnTo>
                  <a:lnTo>
                    <a:pt x="1322" y="287"/>
                  </a:lnTo>
                  <a:lnTo>
                    <a:pt x="1287" y="312"/>
                  </a:lnTo>
                  <a:lnTo>
                    <a:pt x="1327" y="320"/>
                  </a:lnTo>
                  <a:lnTo>
                    <a:pt x="1360" y="357"/>
                  </a:lnTo>
                  <a:lnTo>
                    <a:pt x="1354" y="388"/>
                  </a:lnTo>
                  <a:lnTo>
                    <a:pt x="1375" y="442"/>
                  </a:lnTo>
                  <a:lnTo>
                    <a:pt x="1384" y="433"/>
                  </a:lnTo>
                  <a:lnTo>
                    <a:pt x="1376" y="397"/>
                  </a:lnTo>
                  <a:lnTo>
                    <a:pt x="1384" y="385"/>
                  </a:lnTo>
                  <a:lnTo>
                    <a:pt x="1472" y="390"/>
                  </a:lnTo>
                  <a:lnTo>
                    <a:pt x="1468" y="421"/>
                  </a:lnTo>
                  <a:lnTo>
                    <a:pt x="1445" y="429"/>
                  </a:lnTo>
                  <a:lnTo>
                    <a:pt x="1444" y="664"/>
                  </a:lnTo>
                  <a:lnTo>
                    <a:pt x="108" y="640"/>
                  </a:lnTo>
                  <a:lnTo>
                    <a:pt x="92" y="649"/>
                  </a:lnTo>
                  <a:lnTo>
                    <a:pt x="52" y="539"/>
                  </a:lnTo>
                  <a:lnTo>
                    <a:pt x="56" y="472"/>
                  </a:lnTo>
                  <a:lnTo>
                    <a:pt x="28" y="446"/>
                  </a:lnTo>
                  <a:lnTo>
                    <a:pt x="46" y="362"/>
                  </a:lnTo>
                  <a:lnTo>
                    <a:pt x="0" y="280"/>
                  </a:lnTo>
                  <a:lnTo>
                    <a:pt x="9" y="267"/>
                  </a:lnTo>
                  <a:lnTo>
                    <a:pt x="40" y="242"/>
                  </a:lnTo>
                  <a:lnTo>
                    <a:pt x="30" y="185"/>
                  </a:lnTo>
                  <a:lnTo>
                    <a:pt x="56" y="160"/>
                  </a:lnTo>
                  <a:lnTo>
                    <a:pt x="65" y="119"/>
                  </a:lnTo>
                  <a:lnTo>
                    <a:pt x="81" y="105"/>
                  </a:lnTo>
                  <a:lnTo>
                    <a:pt x="85" y="83"/>
                  </a:lnTo>
                  <a:lnTo>
                    <a:pt x="69" y="71"/>
                  </a:lnTo>
                  <a:lnTo>
                    <a:pt x="27" y="76"/>
                  </a:lnTo>
                  <a:lnTo>
                    <a:pt x="21" y="62"/>
                  </a:lnTo>
                  <a:lnTo>
                    <a:pt x="30" y="29"/>
                  </a:lnTo>
                  <a:lnTo>
                    <a:pt x="16" y="12"/>
                  </a:lnTo>
                  <a:lnTo>
                    <a:pt x="25" y="0"/>
                  </a:lnTo>
                  <a:lnTo>
                    <a:pt x="79" y="12"/>
                  </a:lnTo>
                  <a:lnTo>
                    <a:pt x="87" y="6"/>
                  </a:lnTo>
                  <a:lnTo>
                    <a:pt x="99" y="7"/>
                  </a:lnTo>
                  <a:lnTo>
                    <a:pt x="115" y="30"/>
                  </a:lnTo>
                  <a:lnTo>
                    <a:pt x="180" y="34"/>
                  </a:lnTo>
                  <a:lnTo>
                    <a:pt x="196" y="63"/>
                  </a:lnTo>
                  <a:lnTo>
                    <a:pt x="225" y="69"/>
                  </a:lnTo>
                  <a:lnTo>
                    <a:pt x="304" y="133"/>
                  </a:lnTo>
                  <a:lnTo>
                    <a:pt x="324" y="132"/>
                  </a:lnTo>
                  <a:lnTo>
                    <a:pt x="372" y="151"/>
                  </a:lnTo>
                  <a:lnTo>
                    <a:pt x="384" y="169"/>
                  </a:lnTo>
                  <a:lnTo>
                    <a:pt x="436" y="173"/>
                  </a:lnTo>
                  <a:lnTo>
                    <a:pt x="514" y="222"/>
                  </a:lnTo>
                  <a:lnTo>
                    <a:pt x="498" y="231"/>
                  </a:lnTo>
                  <a:lnTo>
                    <a:pt x="632" y="294"/>
                  </a:lnTo>
                  <a:lnTo>
                    <a:pt x="733" y="307"/>
                  </a:lnTo>
                  <a:lnTo>
                    <a:pt x="790" y="288"/>
                  </a:lnTo>
                  <a:lnTo>
                    <a:pt x="795" y="308"/>
                  </a:lnTo>
                  <a:lnTo>
                    <a:pt x="806" y="306"/>
                  </a:lnTo>
                  <a:lnTo>
                    <a:pt x="832" y="286"/>
                  </a:lnTo>
                  <a:lnTo>
                    <a:pt x="879" y="293"/>
                  </a:lnTo>
                  <a:lnTo>
                    <a:pt x="887" y="335"/>
                  </a:lnTo>
                  <a:lnTo>
                    <a:pt x="915" y="336"/>
                  </a:lnTo>
                  <a:lnTo>
                    <a:pt x="938" y="308"/>
                  </a:lnTo>
                  <a:lnTo>
                    <a:pt x="957" y="311"/>
                  </a:lnTo>
                  <a:lnTo>
                    <a:pt x="977" y="328"/>
                  </a:lnTo>
                  <a:lnTo>
                    <a:pt x="1003" y="315"/>
                  </a:lnTo>
                  <a:lnTo>
                    <a:pt x="1063" y="312"/>
                  </a:lnTo>
                  <a:lnTo>
                    <a:pt x="1096" y="313"/>
                  </a:lnTo>
                  <a:lnTo>
                    <a:pt x="1093" y="320"/>
                  </a:lnTo>
                  <a:lnTo>
                    <a:pt x="1063" y="320"/>
                  </a:lnTo>
                  <a:lnTo>
                    <a:pt x="1039" y="321"/>
                  </a:lnTo>
                  <a:lnTo>
                    <a:pt x="1083" y="347"/>
                  </a:lnTo>
                  <a:lnTo>
                    <a:pt x="1145" y="345"/>
                  </a:lnTo>
                  <a:lnTo>
                    <a:pt x="1206" y="369"/>
                  </a:lnTo>
                  <a:lnTo>
                    <a:pt x="1236" y="352"/>
                  </a:lnTo>
                  <a:lnTo>
                    <a:pt x="1256" y="31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" name="Freeform 14"/>
            <p:cNvSpPr>
              <a:spLocks/>
            </p:cNvSpPr>
            <p:nvPr/>
          </p:nvSpPr>
          <p:spPr bwMode="auto">
            <a:xfrm>
              <a:off x="1949" y="912"/>
              <a:ext cx="2776" cy="1257"/>
            </a:xfrm>
            <a:custGeom>
              <a:avLst/>
              <a:gdLst>
                <a:gd name="T0" fmla="*/ 16790 w 1470"/>
                <a:gd name="T1" fmla="*/ 3577 h 666"/>
                <a:gd name="T2" fmla="*/ 16329 w 1470"/>
                <a:gd name="T3" fmla="*/ 3962 h 666"/>
                <a:gd name="T4" fmla="*/ 17321 w 1470"/>
                <a:gd name="T5" fmla="*/ 4492 h 666"/>
                <a:gd name="T6" fmla="*/ 17474 w 1470"/>
                <a:gd name="T7" fmla="*/ 5636 h 666"/>
                <a:gd name="T8" fmla="*/ 17474 w 1470"/>
                <a:gd name="T9" fmla="*/ 5022 h 666"/>
                <a:gd name="T10" fmla="*/ 18694 w 1470"/>
                <a:gd name="T11" fmla="*/ 4949 h 666"/>
                <a:gd name="T12" fmla="*/ 18391 w 1470"/>
                <a:gd name="T13" fmla="*/ 5404 h 666"/>
                <a:gd name="T14" fmla="*/ 1373 w 1470"/>
                <a:gd name="T15" fmla="*/ 8150 h 666"/>
                <a:gd name="T16" fmla="*/ 687 w 1470"/>
                <a:gd name="T17" fmla="*/ 6849 h 666"/>
                <a:gd name="T18" fmla="*/ 385 w 1470"/>
                <a:gd name="T19" fmla="*/ 5636 h 666"/>
                <a:gd name="T20" fmla="*/ 0 w 1470"/>
                <a:gd name="T21" fmla="*/ 3577 h 666"/>
                <a:gd name="T22" fmla="*/ 531 w 1470"/>
                <a:gd name="T23" fmla="*/ 3046 h 666"/>
                <a:gd name="T24" fmla="*/ 687 w 1470"/>
                <a:gd name="T25" fmla="*/ 2059 h 666"/>
                <a:gd name="T26" fmla="*/ 1071 w 1470"/>
                <a:gd name="T27" fmla="*/ 1297 h 666"/>
                <a:gd name="T28" fmla="*/ 842 w 1470"/>
                <a:gd name="T29" fmla="*/ 915 h 666"/>
                <a:gd name="T30" fmla="*/ 229 w 1470"/>
                <a:gd name="T31" fmla="*/ 759 h 666"/>
                <a:gd name="T32" fmla="*/ 229 w 1470"/>
                <a:gd name="T33" fmla="*/ 153 h 666"/>
                <a:gd name="T34" fmla="*/ 991 w 1470"/>
                <a:gd name="T35" fmla="*/ 153 h 666"/>
                <a:gd name="T36" fmla="*/ 1220 w 1470"/>
                <a:gd name="T37" fmla="*/ 75 h 666"/>
                <a:gd name="T38" fmla="*/ 2289 w 1470"/>
                <a:gd name="T39" fmla="*/ 457 h 666"/>
                <a:gd name="T40" fmla="*/ 2903 w 1470"/>
                <a:gd name="T41" fmla="*/ 915 h 666"/>
                <a:gd name="T42" fmla="*/ 4122 w 1470"/>
                <a:gd name="T43" fmla="*/ 1674 h 666"/>
                <a:gd name="T44" fmla="*/ 4882 w 1470"/>
                <a:gd name="T45" fmla="*/ 2131 h 666"/>
                <a:gd name="T46" fmla="*/ 6559 w 1470"/>
                <a:gd name="T47" fmla="*/ 2818 h 666"/>
                <a:gd name="T48" fmla="*/ 8013 w 1470"/>
                <a:gd name="T49" fmla="*/ 3733 h 666"/>
                <a:gd name="T50" fmla="*/ 10075 w 1470"/>
                <a:gd name="T51" fmla="*/ 3658 h 666"/>
                <a:gd name="T52" fmla="*/ 10224 w 1470"/>
                <a:gd name="T53" fmla="*/ 3886 h 666"/>
                <a:gd name="T54" fmla="*/ 11219 w 1470"/>
                <a:gd name="T55" fmla="*/ 3733 h 666"/>
                <a:gd name="T56" fmla="*/ 11680 w 1470"/>
                <a:gd name="T57" fmla="*/ 4264 h 666"/>
                <a:gd name="T58" fmla="*/ 12211 w 1470"/>
                <a:gd name="T59" fmla="*/ 3962 h 666"/>
                <a:gd name="T60" fmla="*/ 12741 w 1470"/>
                <a:gd name="T61" fmla="*/ 3962 h 666"/>
                <a:gd name="T62" fmla="*/ 13969 w 1470"/>
                <a:gd name="T63" fmla="*/ 3962 h 666"/>
                <a:gd name="T64" fmla="*/ 13508 w 1470"/>
                <a:gd name="T65" fmla="*/ 4033 h 666"/>
                <a:gd name="T66" fmla="*/ 13812 w 1470"/>
                <a:gd name="T67" fmla="*/ 4416 h 666"/>
                <a:gd name="T68" fmla="*/ 15334 w 1470"/>
                <a:gd name="T69" fmla="*/ 4645 h 666"/>
                <a:gd name="T70" fmla="*/ 15948 w 1470"/>
                <a:gd name="T71" fmla="*/ 4033 h 66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0"/>
                <a:gd name="T109" fmla="*/ 0 h 666"/>
                <a:gd name="T110" fmla="*/ 1470 w 1470"/>
                <a:gd name="T111" fmla="*/ 666 h 66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0" h="666">
                  <a:moveTo>
                    <a:pt x="1254" y="318"/>
                  </a:moveTo>
                  <a:lnTo>
                    <a:pt x="1320" y="282"/>
                  </a:lnTo>
                  <a:lnTo>
                    <a:pt x="1320" y="288"/>
                  </a:lnTo>
                  <a:lnTo>
                    <a:pt x="1284" y="312"/>
                  </a:lnTo>
                  <a:lnTo>
                    <a:pt x="1326" y="318"/>
                  </a:lnTo>
                  <a:lnTo>
                    <a:pt x="1362" y="354"/>
                  </a:lnTo>
                  <a:lnTo>
                    <a:pt x="1356" y="390"/>
                  </a:lnTo>
                  <a:lnTo>
                    <a:pt x="1374" y="444"/>
                  </a:lnTo>
                  <a:lnTo>
                    <a:pt x="1386" y="432"/>
                  </a:lnTo>
                  <a:lnTo>
                    <a:pt x="1374" y="396"/>
                  </a:lnTo>
                  <a:lnTo>
                    <a:pt x="1386" y="384"/>
                  </a:lnTo>
                  <a:lnTo>
                    <a:pt x="1470" y="390"/>
                  </a:lnTo>
                  <a:lnTo>
                    <a:pt x="1470" y="420"/>
                  </a:lnTo>
                  <a:lnTo>
                    <a:pt x="1446" y="426"/>
                  </a:lnTo>
                  <a:lnTo>
                    <a:pt x="1446" y="666"/>
                  </a:lnTo>
                  <a:lnTo>
                    <a:pt x="108" y="642"/>
                  </a:lnTo>
                  <a:lnTo>
                    <a:pt x="90" y="648"/>
                  </a:lnTo>
                  <a:lnTo>
                    <a:pt x="54" y="540"/>
                  </a:lnTo>
                  <a:lnTo>
                    <a:pt x="54" y="474"/>
                  </a:lnTo>
                  <a:lnTo>
                    <a:pt x="30" y="444"/>
                  </a:lnTo>
                  <a:lnTo>
                    <a:pt x="48" y="360"/>
                  </a:lnTo>
                  <a:lnTo>
                    <a:pt x="0" y="282"/>
                  </a:lnTo>
                  <a:lnTo>
                    <a:pt x="12" y="264"/>
                  </a:lnTo>
                  <a:lnTo>
                    <a:pt x="42" y="240"/>
                  </a:lnTo>
                  <a:lnTo>
                    <a:pt x="30" y="186"/>
                  </a:lnTo>
                  <a:lnTo>
                    <a:pt x="54" y="162"/>
                  </a:lnTo>
                  <a:lnTo>
                    <a:pt x="66" y="120"/>
                  </a:lnTo>
                  <a:lnTo>
                    <a:pt x="84" y="102"/>
                  </a:lnTo>
                  <a:lnTo>
                    <a:pt x="84" y="84"/>
                  </a:lnTo>
                  <a:lnTo>
                    <a:pt x="66" y="72"/>
                  </a:lnTo>
                  <a:lnTo>
                    <a:pt x="24" y="78"/>
                  </a:lnTo>
                  <a:lnTo>
                    <a:pt x="18" y="60"/>
                  </a:lnTo>
                  <a:lnTo>
                    <a:pt x="30" y="30"/>
                  </a:lnTo>
                  <a:lnTo>
                    <a:pt x="18" y="12"/>
                  </a:lnTo>
                  <a:lnTo>
                    <a:pt x="24" y="0"/>
                  </a:lnTo>
                  <a:lnTo>
                    <a:pt x="78" y="12"/>
                  </a:lnTo>
                  <a:lnTo>
                    <a:pt x="90" y="6"/>
                  </a:lnTo>
                  <a:lnTo>
                    <a:pt x="96" y="6"/>
                  </a:lnTo>
                  <a:lnTo>
                    <a:pt x="114" y="30"/>
                  </a:lnTo>
                  <a:lnTo>
                    <a:pt x="180" y="36"/>
                  </a:lnTo>
                  <a:lnTo>
                    <a:pt x="198" y="66"/>
                  </a:lnTo>
                  <a:lnTo>
                    <a:pt x="228" y="72"/>
                  </a:lnTo>
                  <a:lnTo>
                    <a:pt x="306" y="132"/>
                  </a:lnTo>
                  <a:lnTo>
                    <a:pt x="324" y="132"/>
                  </a:lnTo>
                  <a:lnTo>
                    <a:pt x="372" y="150"/>
                  </a:lnTo>
                  <a:lnTo>
                    <a:pt x="384" y="168"/>
                  </a:lnTo>
                  <a:lnTo>
                    <a:pt x="438" y="174"/>
                  </a:lnTo>
                  <a:lnTo>
                    <a:pt x="516" y="222"/>
                  </a:lnTo>
                  <a:lnTo>
                    <a:pt x="498" y="234"/>
                  </a:lnTo>
                  <a:lnTo>
                    <a:pt x="630" y="294"/>
                  </a:lnTo>
                  <a:lnTo>
                    <a:pt x="732" y="306"/>
                  </a:lnTo>
                  <a:lnTo>
                    <a:pt x="792" y="288"/>
                  </a:lnTo>
                  <a:lnTo>
                    <a:pt x="798" y="306"/>
                  </a:lnTo>
                  <a:lnTo>
                    <a:pt x="804" y="306"/>
                  </a:lnTo>
                  <a:lnTo>
                    <a:pt x="834" y="288"/>
                  </a:lnTo>
                  <a:lnTo>
                    <a:pt x="882" y="294"/>
                  </a:lnTo>
                  <a:lnTo>
                    <a:pt x="888" y="336"/>
                  </a:lnTo>
                  <a:lnTo>
                    <a:pt x="918" y="336"/>
                  </a:lnTo>
                  <a:lnTo>
                    <a:pt x="936" y="306"/>
                  </a:lnTo>
                  <a:lnTo>
                    <a:pt x="960" y="312"/>
                  </a:lnTo>
                  <a:lnTo>
                    <a:pt x="978" y="330"/>
                  </a:lnTo>
                  <a:lnTo>
                    <a:pt x="1002" y="312"/>
                  </a:lnTo>
                  <a:lnTo>
                    <a:pt x="1062" y="312"/>
                  </a:lnTo>
                  <a:lnTo>
                    <a:pt x="1098" y="312"/>
                  </a:lnTo>
                  <a:lnTo>
                    <a:pt x="1092" y="318"/>
                  </a:lnTo>
                  <a:lnTo>
                    <a:pt x="1062" y="318"/>
                  </a:lnTo>
                  <a:lnTo>
                    <a:pt x="1038" y="318"/>
                  </a:lnTo>
                  <a:lnTo>
                    <a:pt x="1086" y="348"/>
                  </a:lnTo>
                  <a:lnTo>
                    <a:pt x="1146" y="342"/>
                  </a:lnTo>
                  <a:lnTo>
                    <a:pt x="1206" y="366"/>
                  </a:lnTo>
                  <a:lnTo>
                    <a:pt x="1236" y="354"/>
                  </a:lnTo>
                  <a:lnTo>
                    <a:pt x="1254" y="31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" name="Freeform 15"/>
            <p:cNvSpPr>
              <a:spLocks/>
            </p:cNvSpPr>
            <p:nvPr/>
          </p:nvSpPr>
          <p:spPr bwMode="auto">
            <a:xfrm>
              <a:off x="2485" y="2870"/>
              <a:ext cx="1819" cy="1662"/>
            </a:xfrm>
            <a:custGeom>
              <a:avLst/>
              <a:gdLst>
                <a:gd name="T0" fmla="*/ 3283 w 963"/>
                <a:gd name="T1" fmla="*/ 89 h 880"/>
                <a:gd name="T2" fmla="*/ 9091 w 963"/>
                <a:gd name="T3" fmla="*/ 585 h 880"/>
                <a:gd name="T4" fmla="*/ 9023 w 963"/>
                <a:gd name="T5" fmla="*/ 4540 h 880"/>
                <a:gd name="T6" fmla="*/ 9252 w 963"/>
                <a:gd name="T7" fmla="*/ 6899 h 880"/>
                <a:gd name="T8" fmla="*/ 11970 w 963"/>
                <a:gd name="T9" fmla="*/ 6945 h 880"/>
                <a:gd name="T10" fmla="*/ 11970 w 963"/>
                <a:gd name="T11" fmla="*/ 8318 h 880"/>
                <a:gd name="T12" fmla="*/ 12198 w 963"/>
                <a:gd name="T13" fmla="*/ 11196 h 880"/>
                <a:gd name="T14" fmla="*/ 2265 w 963"/>
                <a:gd name="T15" fmla="*/ 11022 h 880"/>
                <a:gd name="T16" fmla="*/ 1934 w 963"/>
                <a:gd name="T17" fmla="*/ 9553 h 880"/>
                <a:gd name="T18" fmla="*/ 2352 w 963"/>
                <a:gd name="T19" fmla="*/ 9324 h 880"/>
                <a:gd name="T20" fmla="*/ 2508 w 963"/>
                <a:gd name="T21" fmla="*/ 10151 h 880"/>
                <a:gd name="T22" fmla="*/ 3107 w 963"/>
                <a:gd name="T23" fmla="*/ 9770 h 880"/>
                <a:gd name="T24" fmla="*/ 3364 w 963"/>
                <a:gd name="T25" fmla="*/ 9492 h 880"/>
                <a:gd name="T26" fmla="*/ 4278 w 963"/>
                <a:gd name="T27" fmla="*/ 9196 h 880"/>
                <a:gd name="T28" fmla="*/ 5716 w 963"/>
                <a:gd name="T29" fmla="*/ 8731 h 880"/>
                <a:gd name="T30" fmla="*/ 4837 w 963"/>
                <a:gd name="T31" fmla="*/ 8361 h 880"/>
                <a:gd name="T32" fmla="*/ 4267 w 963"/>
                <a:gd name="T33" fmla="*/ 8803 h 880"/>
                <a:gd name="T34" fmla="*/ 4239 w 963"/>
                <a:gd name="T35" fmla="*/ 8618 h 880"/>
                <a:gd name="T36" fmla="*/ 3351 w 963"/>
                <a:gd name="T37" fmla="*/ 8446 h 880"/>
                <a:gd name="T38" fmla="*/ 3464 w 963"/>
                <a:gd name="T39" fmla="*/ 7944 h 880"/>
                <a:gd name="T40" fmla="*/ 3122 w 963"/>
                <a:gd name="T41" fmla="*/ 7405 h 880"/>
                <a:gd name="T42" fmla="*/ 2939 w 963"/>
                <a:gd name="T43" fmla="*/ 7033 h 880"/>
                <a:gd name="T44" fmla="*/ 2939 w 963"/>
                <a:gd name="T45" fmla="*/ 7490 h 880"/>
                <a:gd name="T46" fmla="*/ 2048 w 963"/>
                <a:gd name="T47" fmla="*/ 7702 h 880"/>
                <a:gd name="T48" fmla="*/ 1974 w 963"/>
                <a:gd name="T49" fmla="*/ 8792 h 880"/>
                <a:gd name="T50" fmla="*/ 2204 w 963"/>
                <a:gd name="T51" fmla="*/ 8931 h 880"/>
                <a:gd name="T52" fmla="*/ 2008 w 963"/>
                <a:gd name="T53" fmla="*/ 9075 h 880"/>
                <a:gd name="T54" fmla="*/ 1745 w 963"/>
                <a:gd name="T55" fmla="*/ 8878 h 880"/>
                <a:gd name="T56" fmla="*/ 1719 w 963"/>
                <a:gd name="T57" fmla="*/ 7558 h 880"/>
                <a:gd name="T58" fmla="*/ 1545 w 963"/>
                <a:gd name="T59" fmla="*/ 5571 h 880"/>
                <a:gd name="T60" fmla="*/ 1273 w 963"/>
                <a:gd name="T61" fmla="*/ 4480 h 880"/>
                <a:gd name="T62" fmla="*/ 1205 w 963"/>
                <a:gd name="T63" fmla="*/ 3942 h 880"/>
                <a:gd name="T64" fmla="*/ 788 w 963"/>
                <a:gd name="T65" fmla="*/ 3724 h 880"/>
                <a:gd name="T66" fmla="*/ 674 w 963"/>
                <a:gd name="T67" fmla="*/ 3360 h 880"/>
                <a:gd name="T68" fmla="*/ 176 w 963"/>
                <a:gd name="T69" fmla="*/ 1947 h 880"/>
                <a:gd name="T70" fmla="*/ 317 w 963"/>
                <a:gd name="T71" fmla="*/ 627 h 880"/>
                <a:gd name="T72" fmla="*/ 397 w 963"/>
                <a:gd name="T73" fmla="*/ 0 h 88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3"/>
                <a:gd name="T112" fmla="*/ 0 h 880"/>
                <a:gd name="T113" fmla="*/ 963 w 963"/>
                <a:gd name="T114" fmla="*/ 880 h 88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3" h="880">
                  <a:moveTo>
                    <a:pt x="31" y="0"/>
                  </a:moveTo>
                  <a:lnTo>
                    <a:pt x="258" y="7"/>
                  </a:lnTo>
                  <a:lnTo>
                    <a:pt x="259" y="40"/>
                  </a:lnTo>
                  <a:lnTo>
                    <a:pt x="714" y="46"/>
                  </a:lnTo>
                  <a:lnTo>
                    <a:pt x="715" y="46"/>
                  </a:lnTo>
                  <a:lnTo>
                    <a:pt x="709" y="357"/>
                  </a:lnTo>
                  <a:lnTo>
                    <a:pt x="731" y="357"/>
                  </a:lnTo>
                  <a:lnTo>
                    <a:pt x="727" y="542"/>
                  </a:lnTo>
                  <a:lnTo>
                    <a:pt x="726" y="543"/>
                  </a:lnTo>
                  <a:lnTo>
                    <a:pt x="940" y="546"/>
                  </a:lnTo>
                  <a:lnTo>
                    <a:pt x="941" y="546"/>
                  </a:lnTo>
                  <a:lnTo>
                    <a:pt x="940" y="654"/>
                  </a:lnTo>
                  <a:lnTo>
                    <a:pt x="963" y="655"/>
                  </a:lnTo>
                  <a:lnTo>
                    <a:pt x="958" y="880"/>
                  </a:lnTo>
                  <a:lnTo>
                    <a:pt x="797" y="876"/>
                  </a:lnTo>
                  <a:lnTo>
                    <a:pt x="178" y="866"/>
                  </a:lnTo>
                  <a:lnTo>
                    <a:pt x="176" y="834"/>
                  </a:lnTo>
                  <a:lnTo>
                    <a:pt x="152" y="751"/>
                  </a:lnTo>
                  <a:lnTo>
                    <a:pt x="157" y="733"/>
                  </a:lnTo>
                  <a:lnTo>
                    <a:pt x="185" y="733"/>
                  </a:lnTo>
                  <a:lnTo>
                    <a:pt x="192" y="764"/>
                  </a:lnTo>
                  <a:lnTo>
                    <a:pt x="197" y="798"/>
                  </a:lnTo>
                  <a:lnTo>
                    <a:pt x="215" y="808"/>
                  </a:lnTo>
                  <a:lnTo>
                    <a:pt x="244" y="768"/>
                  </a:lnTo>
                  <a:lnTo>
                    <a:pt x="261" y="762"/>
                  </a:lnTo>
                  <a:lnTo>
                    <a:pt x="264" y="746"/>
                  </a:lnTo>
                  <a:lnTo>
                    <a:pt x="318" y="743"/>
                  </a:lnTo>
                  <a:lnTo>
                    <a:pt x="336" y="723"/>
                  </a:lnTo>
                  <a:lnTo>
                    <a:pt x="361" y="721"/>
                  </a:lnTo>
                  <a:lnTo>
                    <a:pt x="449" y="686"/>
                  </a:lnTo>
                  <a:lnTo>
                    <a:pt x="405" y="684"/>
                  </a:lnTo>
                  <a:lnTo>
                    <a:pt x="380" y="657"/>
                  </a:lnTo>
                  <a:lnTo>
                    <a:pt x="375" y="677"/>
                  </a:lnTo>
                  <a:lnTo>
                    <a:pt x="335" y="692"/>
                  </a:lnTo>
                  <a:lnTo>
                    <a:pt x="325" y="683"/>
                  </a:lnTo>
                  <a:lnTo>
                    <a:pt x="333" y="677"/>
                  </a:lnTo>
                  <a:lnTo>
                    <a:pt x="284" y="676"/>
                  </a:lnTo>
                  <a:lnTo>
                    <a:pt x="263" y="664"/>
                  </a:lnTo>
                  <a:lnTo>
                    <a:pt x="264" y="649"/>
                  </a:lnTo>
                  <a:lnTo>
                    <a:pt x="272" y="624"/>
                  </a:lnTo>
                  <a:lnTo>
                    <a:pt x="246" y="590"/>
                  </a:lnTo>
                  <a:lnTo>
                    <a:pt x="245" y="582"/>
                  </a:lnTo>
                  <a:lnTo>
                    <a:pt x="243" y="558"/>
                  </a:lnTo>
                  <a:lnTo>
                    <a:pt x="231" y="553"/>
                  </a:lnTo>
                  <a:lnTo>
                    <a:pt x="235" y="570"/>
                  </a:lnTo>
                  <a:lnTo>
                    <a:pt x="231" y="589"/>
                  </a:lnTo>
                  <a:lnTo>
                    <a:pt x="216" y="598"/>
                  </a:lnTo>
                  <a:lnTo>
                    <a:pt x="161" y="605"/>
                  </a:lnTo>
                  <a:lnTo>
                    <a:pt x="155" y="616"/>
                  </a:lnTo>
                  <a:lnTo>
                    <a:pt x="155" y="691"/>
                  </a:lnTo>
                  <a:lnTo>
                    <a:pt x="167" y="695"/>
                  </a:lnTo>
                  <a:lnTo>
                    <a:pt x="173" y="702"/>
                  </a:lnTo>
                  <a:lnTo>
                    <a:pt x="158" y="704"/>
                  </a:lnTo>
                  <a:lnTo>
                    <a:pt x="158" y="713"/>
                  </a:lnTo>
                  <a:lnTo>
                    <a:pt x="140" y="709"/>
                  </a:lnTo>
                  <a:lnTo>
                    <a:pt x="137" y="698"/>
                  </a:lnTo>
                  <a:lnTo>
                    <a:pt x="142" y="619"/>
                  </a:lnTo>
                  <a:lnTo>
                    <a:pt x="135" y="594"/>
                  </a:lnTo>
                  <a:lnTo>
                    <a:pt x="129" y="473"/>
                  </a:lnTo>
                  <a:lnTo>
                    <a:pt x="121" y="438"/>
                  </a:lnTo>
                  <a:lnTo>
                    <a:pt x="117" y="352"/>
                  </a:lnTo>
                  <a:lnTo>
                    <a:pt x="100" y="352"/>
                  </a:lnTo>
                  <a:lnTo>
                    <a:pt x="92" y="330"/>
                  </a:lnTo>
                  <a:lnTo>
                    <a:pt x="95" y="310"/>
                  </a:lnTo>
                  <a:lnTo>
                    <a:pt x="79" y="308"/>
                  </a:lnTo>
                  <a:lnTo>
                    <a:pt x="62" y="293"/>
                  </a:lnTo>
                  <a:lnTo>
                    <a:pt x="47" y="277"/>
                  </a:lnTo>
                  <a:lnTo>
                    <a:pt x="53" y="264"/>
                  </a:lnTo>
                  <a:lnTo>
                    <a:pt x="49" y="224"/>
                  </a:lnTo>
                  <a:lnTo>
                    <a:pt x="14" y="153"/>
                  </a:lnTo>
                  <a:lnTo>
                    <a:pt x="6" y="109"/>
                  </a:lnTo>
                  <a:lnTo>
                    <a:pt x="25" y="49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0" name="Freeform 16"/>
            <p:cNvSpPr>
              <a:spLocks/>
            </p:cNvSpPr>
            <p:nvPr/>
          </p:nvSpPr>
          <p:spPr bwMode="auto">
            <a:xfrm>
              <a:off x="2481" y="2872"/>
              <a:ext cx="1825" cy="1654"/>
            </a:xfrm>
            <a:custGeom>
              <a:avLst/>
              <a:gdLst>
                <a:gd name="T0" fmla="*/ 3283 w 966"/>
                <a:gd name="T1" fmla="*/ 76 h 876"/>
                <a:gd name="T2" fmla="*/ 9099 w 966"/>
                <a:gd name="T3" fmla="*/ 531 h 876"/>
                <a:gd name="T4" fmla="*/ 9099 w 966"/>
                <a:gd name="T5" fmla="*/ 4496 h 876"/>
                <a:gd name="T6" fmla="*/ 9252 w 966"/>
                <a:gd name="T7" fmla="*/ 6867 h 876"/>
                <a:gd name="T8" fmla="*/ 12002 w 966"/>
                <a:gd name="T9" fmla="*/ 6941 h 876"/>
                <a:gd name="T10" fmla="*/ 12002 w 966"/>
                <a:gd name="T11" fmla="*/ 8313 h 876"/>
                <a:gd name="T12" fmla="*/ 12231 w 966"/>
                <a:gd name="T13" fmla="*/ 11134 h 876"/>
                <a:gd name="T14" fmla="*/ 2292 w 966"/>
                <a:gd name="T15" fmla="*/ 10979 h 876"/>
                <a:gd name="T16" fmla="*/ 1987 w 966"/>
                <a:gd name="T17" fmla="*/ 9533 h 876"/>
                <a:gd name="T18" fmla="*/ 2367 w 966"/>
                <a:gd name="T19" fmla="*/ 9301 h 876"/>
                <a:gd name="T20" fmla="*/ 2524 w 966"/>
                <a:gd name="T21" fmla="*/ 10143 h 876"/>
                <a:gd name="T22" fmla="*/ 3134 w 966"/>
                <a:gd name="T23" fmla="*/ 9762 h 876"/>
                <a:gd name="T24" fmla="*/ 3367 w 966"/>
                <a:gd name="T25" fmla="*/ 9458 h 876"/>
                <a:gd name="T26" fmla="*/ 4283 w 966"/>
                <a:gd name="T27" fmla="*/ 9148 h 876"/>
                <a:gd name="T28" fmla="*/ 5732 w 966"/>
                <a:gd name="T29" fmla="*/ 8691 h 876"/>
                <a:gd name="T30" fmla="*/ 4889 w 966"/>
                <a:gd name="T31" fmla="*/ 8313 h 876"/>
                <a:gd name="T32" fmla="*/ 4283 w 966"/>
                <a:gd name="T33" fmla="*/ 8770 h 876"/>
                <a:gd name="T34" fmla="*/ 4283 w 966"/>
                <a:gd name="T35" fmla="*/ 8617 h 876"/>
                <a:gd name="T36" fmla="*/ 3367 w 966"/>
                <a:gd name="T37" fmla="*/ 8461 h 876"/>
                <a:gd name="T38" fmla="*/ 3512 w 966"/>
                <a:gd name="T39" fmla="*/ 7928 h 876"/>
                <a:gd name="T40" fmla="*/ 3134 w 966"/>
                <a:gd name="T41" fmla="*/ 7398 h 876"/>
                <a:gd name="T42" fmla="*/ 2981 w 966"/>
                <a:gd name="T43" fmla="*/ 7013 h 876"/>
                <a:gd name="T44" fmla="*/ 2981 w 966"/>
                <a:gd name="T45" fmla="*/ 7473 h 876"/>
                <a:gd name="T46" fmla="*/ 2063 w 966"/>
                <a:gd name="T47" fmla="*/ 7700 h 876"/>
                <a:gd name="T48" fmla="*/ 1987 w 966"/>
                <a:gd name="T49" fmla="*/ 8770 h 876"/>
                <a:gd name="T50" fmla="*/ 2220 w 966"/>
                <a:gd name="T51" fmla="*/ 8920 h 876"/>
                <a:gd name="T52" fmla="*/ 2063 w 966"/>
                <a:gd name="T53" fmla="*/ 9072 h 876"/>
                <a:gd name="T54" fmla="*/ 1759 w 966"/>
                <a:gd name="T55" fmla="*/ 8844 h 876"/>
                <a:gd name="T56" fmla="*/ 1759 w 966"/>
                <a:gd name="T57" fmla="*/ 7551 h 876"/>
                <a:gd name="T58" fmla="*/ 1530 w 966"/>
                <a:gd name="T59" fmla="*/ 5564 h 876"/>
                <a:gd name="T60" fmla="*/ 1304 w 966"/>
                <a:gd name="T61" fmla="*/ 4496 h 876"/>
                <a:gd name="T62" fmla="*/ 1220 w 966"/>
                <a:gd name="T63" fmla="*/ 3965 h 876"/>
                <a:gd name="T64" fmla="*/ 843 w 966"/>
                <a:gd name="T65" fmla="*/ 3737 h 876"/>
                <a:gd name="T66" fmla="*/ 690 w 966"/>
                <a:gd name="T67" fmla="*/ 3351 h 876"/>
                <a:gd name="T68" fmla="*/ 229 w 966"/>
                <a:gd name="T69" fmla="*/ 1903 h 876"/>
                <a:gd name="T70" fmla="*/ 304 w 966"/>
                <a:gd name="T71" fmla="*/ 614 h 876"/>
                <a:gd name="T72" fmla="*/ 457 w 966"/>
                <a:gd name="T73" fmla="*/ 0 h 8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6"/>
                <a:gd name="T112" fmla="*/ 0 h 876"/>
                <a:gd name="T113" fmla="*/ 966 w 966"/>
                <a:gd name="T114" fmla="*/ 876 h 8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6" h="876">
                  <a:moveTo>
                    <a:pt x="36" y="0"/>
                  </a:moveTo>
                  <a:lnTo>
                    <a:pt x="258" y="6"/>
                  </a:lnTo>
                  <a:lnTo>
                    <a:pt x="264" y="42"/>
                  </a:lnTo>
                  <a:lnTo>
                    <a:pt x="714" y="42"/>
                  </a:lnTo>
                  <a:lnTo>
                    <a:pt x="714" y="354"/>
                  </a:lnTo>
                  <a:lnTo>
                    <a:pt x="732" y="354"/>
                  </a:lnTo>
                  <a:lnTo>
                    <a:pt x="726" y="540"/>
                  </a:lnTo>
                  <a:lnTo>
                    <a:pt x="942" y="546"/>
                  </a:lnTo>
                  <a:lnTo>
                    <a:pt x="942" y="654"/>
                  </a:lnTo>
                  <a:lnTo>
                    <a:pt x="966" y="654"/>
                  </a:lnTo>
                  <a:lnTo>
                    <a:pt x="960" y="876"/>
                  </a:lnTo>
                  <a:lnTo>
                    <a:pt x="798" y="876"/>
                  </a:lnTo>
                  <a:lnTo>
                    <a:pt x="180" y="864"/>
                  </a:lnTo>
                  <a:lnTo>
                    <a:pt x="180" y="834"/>
                  </a:lnTo>
                  <a:lnTo>
                    <a:pt x="156" y="750"/>
                  </a:lnTo>
                  <a:lnTo>
                    <a:pt x="156" y="732"/>
                  </a:lnTo>
                  <a:lnTo>
                    <a:pt x="186" y="732"/>
                  </a:lnTo>
                  <a:lnTo>
                    <a:pt x="192" y="762"/>
                  </a:lnTo>
                  <a:lnTo>
                    <a:pt x="198" y="798"/>
                  </a:lnTo>
                  <a:lnTo>
                    <a:pt x="216" y="804"/>
                  </a:lnTo>
                  <a:lnTo>
                    <a:pt x="246" y="768"/>
                  </a:lnTo>
                  <a:lnTo>
                    <a:pt x="264" y="762"/>
                  </a:lnTo>
                  <a:lnTo>
                    <a:pt x="264" y="744"/>
                  </a:lnTo>
                  <a:lnTo>
                    <a:pt x="318" y="744"/>
                  </a:lnTo>
                  <a:lnTo>
                    <a:pt x="336" y="720"/>
                  </a:lnTo>
                  <a:lnTo>
                    <a:pt x="366" y="720"/>
                  </a:lnTo>
                  <a:lnTo>
                    <a:pt x="450" y="684"/>
                  </a:lnTo>
                  <a:lnTo>
                    <a:pt x="408" y="684"/>
                  </a:lnTo>
                  <a:lnTo>
                    <a:pt x="384" y="654"/>
                  </a:lnTo>
                  <a:lnTo>
                    <a:pt x="378" y="678"/>
                  </a:lnTo>
                  <a:lnTo>
                    <a:pt x="336" y="690"/>
                  </a:lnTo>
                  <a:lnTo>
                    <a:pt x="330" y="684"/>
                  </a:lnTo>
                  <a:lnTo>
                    <a:pt x="336" y="678"/>
                  </a:lnTo>
                  <a:lnTo>
                    <a:pt x="288" y="672"/>
                  </a:lnTo>
                  <a:lnTo>
                    <a:pt x="264" y="666"/>
                  </a:lnTo>
                  <a:lnTo>
                    <a:pt x="264" y="648"/>
                  </a:lnTo>
                  <a:lnTo>
                    <a:pt x="276" y="624"/>
                  </a:lnTo>
                  <a:lnTo>
                    <a:pt x="246" y="588"/>
                  </a:lnTo>
                  <a:lnTo>
                    <a:pt x="246" y="582"/>
                  </a:lnTo>
                  <a:lnTo>
                    <a:pt x="246" y="558"/>
                  </a:lnTo>
                  <a:lnTo>
                    <a:pt x="234" y="552"/>
                  </a:lnTo>
                  <a:lnTo>
                    <a:pt x="240" y="570"/>
                  </a:lnTo>
                  <a:lnTo>
                    <a:pt x="234" y="588"/>
                  </a:lnTo>
                  <a:lnTo>
                    <a:pt x="216" y="594"/>
                  </a:lnTo>
                  <a:lnTo>
                    <a:pt x="162" y="606"/>
                  </a:lnTo>
                  <a:lnTo>
                    <a:pt x="156" y="618"/>
                  </a:lnTo>
                  <a:lnTo>
                    <a:pt x="156" y="690"/>
                  </a:lnTo>
                  <a:lnTo>
                    <a:pt x="168" y="696"/>
                  </a:lnTo>
                  <a:lnTo>
                    <a:pt x="174" y="702"/>
                  </a:lnTo>
                  <a:lnTo>
                    <a:pt x="162" y="702"/>
                  </a:lnTo>
                  <a:lnTo>
                    <a:pt x="162" y="714"/>
                  </a:lnTo>
                  <a:lnTo>
                    <a:pt x="144" y="708"/>
                  </a:lnTo>
                  <a:lnTo>
                    <a:pt x="138" y="696"/>
                  </a:lnTo>
                  <a:lnTo>
                    <a:pt x="144" y="618"/>
                  </a:lnTo>
                  <a:lnTo>
                    <a:pt x="138" y="594"/>
                  </a:lnTo>
                  <a:lnTo>
                    <a:pt x="132" y="474"/>
                  </a:lnTo>
                  <a:lnTo>
                    <a:pt x="120" y="438"/>
                  </a:lnTo>
                  <a:lnTo>
                    <a:pt x="120" y="354"/>
                  </a:lnTo>
                  <a:lnTo>
                    <a:pt x="102" y="354"/>
                  </a:lnTo>
                  <a:lnTo>
                    <a:pt x="96" y="330"/>
                  </a:lnTo>
                  <a:lnTo>
                    <a:pt x="96" y="312"/>
                  </a:lnTo>
                  <a:lnTo>
                    <a:pt x="78" y="306"/>
                  </a:lnTo>
                  <a:lnTo>
                    <a:pt x="66" y="294"/>
                  </a:lnTo>
                  <a:lnTo>
                    <a:pt x="48" y="276"/>
                  </a:lnTo>
                  <a:lnTo>
                    <a:pt x="54" y="264"/>
                  </a:lnTo>
                  <a:lnTo>
                    <a:pt x="54" y="222"/>
                  </a:lnTo>
                  <a:lnTo>
                    <a:pt x="18" y="150"/>
                  </a:lnTo>
                  <a:lnTo>
                    <a:pt x="6" y="108"/>
                  </a:lnTo>
                  <a:lnTo>
                    <a:pt x="24" y="48"/>
                  </a:ln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" name="Freeform 19"/>
            <p:cNvSpPr>
              <a:spLocks/>
            </p:cNvSpPr>
            <p:nvPr/>
          </p:nvSpPr>
          <p:spPr bwMode="auto">
            <a:xfrm>
              <a:off x="4812" y="6182"/>
              <a:ext cx="919" cy="1210"/>
            </a:xfrm>
            <a:custGeom>
              <a:avLst/>
              <a:gdLst>
                <a:gd name="T0" fmla="*/ 6090 w 487"/>
                <a:gd name="T1" fmla="*/ 7883 h 641"/>
                <a:gd name="T2" fmla="*/ 6174 w 487"/>
                <a:gd name="T3" fmla="*/ 28 h 641"/>
                <a:gd name="T4" fmla="*/ 6174 w 487"/>
                <a:gd name="T5" fmla="*/ 0 h 641"/>
                <a:gd name="T6" fmla="*/ 5786 w 487"/>
                <a:gd name="T7" fmla="*/ 143 h 641"/>
                <a:gd name="T8" fmla="*/ 5505 w 487"/>
                <a:gd name="T9" fmla="*/ 457 h 641"/>
                <a:gd name="T10" fmla="*/ 5348 w 487"/>
                <a:gd name="T11" fmla="*/ 1091 h 641"/>
                <a:gd name="T12" fmla="*/ 4804 w 487"/>
                <a:gd name="T13" fmla="*/ 1614 h 641"/>
                <a:gd name="T14" fmla="*/ 4212 w 487"/>
                <a:gd name="T15" fmla="*/ 1574 h 641"/>
                <a:gd name="T16" fmla="*/ 3461 w 487"/>
                <a:gd name="T17" fmla="*/ 1272 h 641"/>
                <a:gd name="T18" fmla="*/ 3131 w 487"/>
                <a:gd name="T19" fmla="*/ 1257 h 641"/>
                <a:gd name="T20" fmla="*/ 2714 w 487"/>
                <a:gd name="T21" fmla="*/ 1614 h 641"/>
                <a:gd name="T22" fmla="*/ 1991 w 487"/>
                <a:gd name="T23" fmla="*/ 2071 h 641"/>
                <a:gd name="T24" fmla="*/ 1100 w 487"/>
                <a:gd name="T25" fmla="*/ 2084 h 641"/>
                <a:gd name="T26" fmla="*/ 887 w 487"/>
                <a:gd name="T27" fmla="*/ 2333 h 641"/>
                <a:gd name="T28" fmla="*/ 811 w 487"/>
                <a:gd name="T29" fmla="*/ 2833 h 641"/>
                <a:gd name="T30" fmla="*/ 598 w 487"/>
                <a:gd name="T31" fmla="*/ 3075 h 641"/>
                <a:gd name="T32" fmla="*/ 342 w 487"/>
                <a:gd name="T33" fmla="*/ 3135 h 641"/>
                <a:gd name="T34" fmla="*/ 53 w 487"/>
                <a:gd name="T35" fmla="*/ 3504 h 641"/>
                <a:gd name="T36" fmla="*/ 0 w 487"/>
                <a:gd name="T37" fmla="*/ 4077 h 641"/>
                <a:gd name="T38" fmla="*/ 289 w 487"/>
                <a:gd name="T39" fmla="*/ 4304 h 641"/>
                <a:gd name="T40" fmla="*/ 570 w 487"/>
                <a:gd name="T41" fmla="*/ 5002 h 641"/>
                <a:gd name="T42" fmla="*/ 570 w 487"/>
                <a:gd name="T43" fmla="*/ 5246 h 641"/>
                <a:gd name="T44" fmla="*/ 257 w 487"/>
                <a:gd name="T45" fmla="*/ 6197 h 641"/>
                <a:gd name="T46" fmla="*/ 370 w 487"/>
                <a:gd name="T47" fmla="*/ 6492 h 641"/>
                <a:gd name="T48" fmla="*/ 734 w 487"/>
                <a:gd name="T49" fmla="*/ 6752 h 641"/>
                <a:gd name="T50" fmla="*/ 1517 w 487"/>
                <a:gd name="T51" fmla="*/ 7152 h 641"/>
                <a:gd name="T52" fmla="*/ 2532 w 487"/>
                <a:gd name="T53" fmla="*/ 7466 h 641"/>
                <a:gd name="T54" fmla="*/ 3300 w 487"/>
                <a:gd name="T55" fmla="*/ 7668 h 641"/>
                <a:gd name="T56" fmla="*/ 3918 w 487"/>
                <a:gd name="T57" fmla="*/ 7579 h 641"/>
                <a:gd name="T58" fmla="*/ 4006 w 487"/>
                <a:gd name="T59" fmla="*/ 7594 h 641"/>
                <a:gd name="T60" fmla="*/ 4893 w 487"/>
                <a:gd name="T61" fmla="*/ 7883 h 641"/>
                <a:gd name="T62" fmla="*/ 5363 w 487"/>
                <a:gd name="T63" fmla="*/ 8113 h 641"/>
                <a:gd name="T64" fmla="*/ 5620 w 487"/>
                <a:gd name="T65" fmla="*/ 8138 h 641"/>
                <a:gd name="T66" fmla="*/ 6090 w 487"/>
                <a:gd name="T67" fmla="*/ 7883 h 64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7"/>
                <a:gd name="T103" fmla="*/ 0 h 641"/>
                <a:gd name="T104" fmla="*/ 487 w 487"/>
                <a:gd name="T105" fmla="*/ 641 h 64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7" h="641">
                  <a:moveTo>
                    <a:pt x="480" y="621"/>
                  </a:moveTo>
                  <a:lnTo>
                    <a:pt x="487" y="2"/>
                  </a:lnTo>
                  <a:lnTo>
                    <a:pt x="487" y="0"/>
                  </a:lnTo>
                  <a:lnTo>
                    <a:pt x="456" y="11"/>
                  </a:lnTo>
                  <a:lnTo>
                    <a:pt x="434" y="36"/>
                  </a:lnTo>
                  <a:lnTo>
                    <a:pt x="422" y="86"/>
                  </a:lnTo>
                  <a:lnTo>
                    <a:pt x="379" y="127"/>
                  </a:lnTo>
                  <a:lnTo>
                    <a:pt x="332" y="124"/>
                  </a:lnTo>
                  <a:lnTo>
                    <a:pt x="273" y="100"/>
                  </a:lnTo>
                  <a:lnTo>
                    <a:pt x="247" y="99"/>
                  </a:lnTo>
                  <a:lnTo>
                    <a:pt x="214" y="127"/>
                  </a:lnTo>
                  <a:lnTo>
                    <a:pt x="157" y="163"/>
                  </a:lnTo>
                  <a:lnTo>
                    <a:pt x="87" y="164"/>
                  </a:lnTo>
                  <a:lnTo>
                    <a:pt x="70" y="184"/>
                  </a:lnTo>
                  <a:lnTo>
                    <a:pt x="64" y="223"/>
                  </a:lnTo>
                  <a:lnTo>
                    <a:pt x="47" y="242"/>
                  </a:lnTo>
                  <a:lnTo>
                    <a:pt x="27" y="247"/>
                  </a:lnTo>
                  <a:lnTo>
                    <a:pt x="4" y="276"/>
                  </a:lnTo>
                  <a:lnTo>
                    <a:pt x="0" y="321"/>
                  </a:lnTo>
                  <a:lnTo>
                    <a:pt x="23" y="339"/>
                  </a:lnTo>
                  <a:lnTo>
                    <a:pt x="45" y="394"/>
                  </a:lnTo>
                  <a:lnTo>
                    <a:pt x="45" y="413"/>
                  </a:lnTo>
                  <a:lnTo>
                    <a:pt x="20" y="488"/>
                  </a:lnTo>
                  <a:lnTo>
                    <a:pt x="29" y="511"/>
                  </a:lnTo>
                  <a:lnTo>
                    <a:pt x="58" y="532"/>
                  </a:lnTo>
                  <a:lnTo>
                    <a:pt x="120" y="563"/>
                  </a:lnTo>
                  <a:lnTo>
                    <a:pt x="200" y="588"/>
                  </a:lnTo>
                  <a:lnTo>
                    <a:pt x="260" y="604"/>
                  </a:lnTo>
                  <a:lnTo>
                    <a:pt x="309" y="597"/>
                  </a:lnTo>
                  <a:lnTo>
                    <a:pt x="316" y="598"/>
                  </a:lnTo>
                  <a:lnTo>
                    <a:pt x="386" y="621"/>
                  </a:lnTo>
                  <a:lnTo>
                    <a:pt x="423" y="639"/>
                  </a:lnTo>
                  <a:lnTo>
                    <a:pt x="443" y="641"/>
                  </a:lnTo>
                  <a:lnTo>
                    <a:pt x="480" y="621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2" name="Freeform 20"/>
            <p:cNvSpPr>
              <a:spLocks/>
            </p:cNvSpPr>
            <p:nvPr/>
          </p:nvSpPr>
          <p:spPr bwMode="auto">
            <a:xfrm>
              <a:off x="4815" y="6180"/>
              <a:ext cx="918" cy="1212"/>
            </a:xfrm>
            <a:custGeom>
              <a:avLst/>
              <a:gdLst>
                <a:gd name="T0" fmla="*/ 6112 w 486"/>
                <a:gd name="T1" fmla="*/ 7927 h 642"/>
                <a:gd name="T2" fmla="*/ 6186 w 486"/>
                <a:gd name="T3" fmla="*/ 76 h 642"/>
                <a:gd name="T4" fmla="*/ 6186 w 486"/>
                <a:gd name="T5" fmla="*/ 0 h 642"/>
                <a:gd name="T6" fmla="*/ 5801 w 486"/>
                <a:gd name="T7" fmla="*/ 153 h 642"/>
                <a:gd name="T8" fmla="*/ 5499 w 486"/>
                <a:gd name="T9" fmla="*/ 457 h 642"/>
                <a:gd name="T10" fmla="*/ 5346 w 486"/>
                <a:gd name="T11" fmla="*/ 1069 h 642"/>
                <a:gd name="T12" fmla="*/ 4813 w 486"/>
                <a:gd name="T13" fmla="*/ 1601 h 642"/>
                <a:gd name="T14" fmla="*/ 4199 w 486"/>
                <a:gd name="T15" fmla="*/ 1601 h 642"/>
                <a:gd name="T16" fmla="*/ 3436 w 486"/>
                <a:gd name="T17" fmla="*/ 1297 h 642"/>
                <a:gd name="T18" fmla="*/ 3132 w 486"/>
                <a:gd name="T19" fmla="*/ 1297 h 642"/>
                <a:gd name="T20" fmla="*/ 2677 w 486"/>
                <a:gd name="T21" fmla="*/ 1601 h 642"/>
                <a:gd name="T22" fmla="*/ 1987 w 486"/>
                <a:gd name="T23" fmla="*/ 2060 h 642"/>
                <a:gd name="T24" fmla="*/ 1071 w 486"/>
                <a:gd name="T25" fmla="*/ 2060 h 642"/>
                <a:gd name="T26" fmla="*/ 842 w 486"/>
                <a:gd name="T27" fmla="*/ 2364 h 642"/>
                <a:gd name="T28" fmla="*/ 759 w 486"/>
                <a:gd name="T29" fmla="*/ 2819 h 642"/>
                <a:gd name="T30" fmla="*/ 531 w 486"/>
                <a:gd name="T31" fmla="*/ 3047 h 642"/>
                <a:gd name="T32" fmla="*/ 304 w 486"/>
                <a:gd name="T33" fmla="*/ 3123 h 642"/>
                <a:gd name="T34" fmla="*/ 0 w 486"/>
                <a:gd name="T35" fmla="*/ 3508 h 642"/>
                <a:gd name="T36" fmla="*/ 0 w 486"/>
                <a:gd name="T37" fmla="*/ 4116 h 642"/>
                <a:gd name="T38" fmla="*/ 229 w 486"/>
                <a:gd name="T39" fmla="*/ 4348 h 642"/>
                <a:gd name="T40" fmla="*/ 531 w 486"/>
                <a:gd name="T41" fmla="*/ 5033 h 642"/>
                <a:gd name="T42" fmla="*/ 531 w 486"/>
                <a:gd name="T43" fmla="*/ 5260 h 642"/>
                <a:gd name="T44" fmla="*/ 229 w 486"/>
                <a:gd name="T45" fmla="*/ 6251 h 642"/>
                <a:gd name="T46" fmla="*/ 385 w 486"/>
                <a:gd name="T47" fmla="*/ 6479 h 642"/>
                <a:gd name="T48" fmla="*/ 689 w 486"/>
                <a:gd name="T49" fmla="*/ 6783 h 642"/>
                <a:gd name="T50" fmla="*/ 1530 w 486"/>
                <a:gd name="T51" fmla="*/ 7166 h 642"/>
                <a:gd name="T52" fmla="*/ 2520 w 486"/>
                <a:gd name="T53" fmla="*/ 7470 h 642"/>
                <a:gd name="T54" fmla="*/ 3283 w 486"/>
                <a:gd name="T55" fmla="*/ 7699 h 642"/>
                <a:gd name="T56" fmla="*/ 3897 w 486"/>
                <a:gd name="T57" fmla="*/ 7623 h 642"/>
                <a:gd name="T58" fmla="*/ 3970 w 486"/>
                <a:gd name="T59" fmla="*/ 7623 h 642"/>
                <a:gd name="T60" fmla="*/ 4885 w 486"/>
                <a:gd name="T61" fmla="*/ 7927 h 642"/>
                <a:gd name="T62" fmla="*/ 5346 w 486"/>
                <a:gd name="T63" fmla="*/ 8154 h 642"/>
                <a:gd name="T64" fmla="*/ 5655 w 486"/>
                <a:gd name="T65" fmla="*/ 8154 h 642"/>
                <a:gd name="T66" fmla="*/ 6112 w 486"/>
                <a:gd name="T67" fmla="*/ 7927 h 6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6"/>
                <a:gd name="T103" fmla="*/ 0 h 642"/>
                <a:gd name="T104" fmla="*/ 486 w 486"/>
                <a:gd name="T105" fmla="*/ 642 h 6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6" h="642">
                  <a:moveTo>
                    <a:pt x="480" y="624"/>
                  </a:moveTo>
                  <a:lnTo>
                    <a:pt x="486" y="6"/>
                  </a:lnTo>
                  <a:lnTo>
                    <a:pt x="486" y="0"/>
                  </a:lnTo>
                  <a:lnTo>
                    <a:pt x="456" y="12"/>
                  </a:lnTo>
                  <a:lnTo>
                    <a:pt x="432" y="36"/>
                  </a:lnTo>
                  <a:lnTo>
                    <a:pt x="420" y="84"/>
                  </a:lnTo>
                  <a:lnTo>
                    <a:pt x="378" y="126"/>
                  </a:lnTo>
                  <a:lnTo>
                    <a:pt x="330" y="126"/>
                  </a:lnTo>
                  <a:lnTo>
                    <a:pt x="270" y="102"/>
                  </a:lnTo>
                  <a:lnTo>
                    <a:pt x="246" y="102"/>
                  </a:lnTo>
                  <a:lnTo>
                    <a:pt x="210" y="126"/>
                  </a:lnTo>
                  <a:lnTo>
                    <a:pt x="156" y="162"/>
                  </a:lnTo>
                  <a:lnTo>
                    <a:pt x="84" y="162"/>
                  </a:lnTo>
                  <a:lnTo>
                    <a:pt x="66" y="186"/>
                  </a:lnTo>
                  <a:lnTo>
                    <a:pt x="60" y="222"/>
                  </a:lnTo>
                  <a:lnTo>
                    <a:pt x="42" y="240"/>
                  </a:lnTo>
                  <a:lnTo>
                    <a:pt x="24" y="246"/>
                  </a:lnTo>
                  <a:lnTo>
                    <a:pt x="0" y="276"/>
                  </a:lnTo>
                  <a:lnTo>
                    <a:pt x="0" y="324"/>
                  </a:lnTo>
                  <a:lnTo>
                    <a:pt x="18" y="342"/>
                  </a:lnTo>
                  <a:lnTo>
                    <a:pt x="42" y="396"/>
                  </a:lnTo>
                  <a:lnTo>
                    <a:pt x="42" y="414"/>
                  </a:lnTo>
                  <a:lnTo>
                    <a:pt x="18" y="492"/>
                  </a:lnTo>
                  <a:lnTo>
                    <a:pt x="30" y="510"/>
                  </a:lnTo>
                  <a:lnTo>
                    <a:pt x="54" y="534"/>
                  </a:lnTo>
                  <a:lnTo>
                    <a:pt x="120" y="564"/>
                  </a:lnTo>
                  <a:lnTo>
                    <a:pt x="198" y="588"/>
                  </a:lnTo>
                  <a:lnTo>
                    <a:pt x="258" y="606"/>
                  </a:lnTo>
                  <a:lnTo>
                    <a:pt x="306" y="600"/>
                  </a:lnTo>
                  <a:lnTo>
                    <a:pt x="312" y="600"/>
                  </a:lnTo>
                  <a:lnTo>
                    <a:pt x="384" y="624"/>
                  </a:lnTo>
                  <a:lnTo>
                    <a:pt x="420" y="642"/>
                  </a:lnTo>
                  <a:lnTo>
                    <a:pt x="444" y="642"/>
                  </a:lnTo>
                  <a:lnTo>
                    <a:pt x="480" y="6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" name="Freeform 21"/>
            <p:cNvSpPr>
              <a:spLocks/>
            </p:cNvSpPr>
            <p:nvPr/>
          </p:nvSpPr>
          <p:spPr bwMode="auto">
            <a:xfrm>
              <a:off x="4260" y="3712"/>
              <a:ext cx="1552" cy="927"/>
            </a:xfrm>
            <a:custGeom>
              <a:avLst/>
              <a:gdLst>
                <a:gd name="T0" fmla="*/ 213 w 822"/>
                <a:gd name="T1" fmla="*/ 6062 h 491"/>
                <a:gd name="T2" fmla="*/ 9033 w 822"/>
                <a:gd name="T3" fmla="*/ 5753 h 491"/>
                <a:gd name="T4" fmla="*/ 8474 w 822"/>
                <a:gd name="T5" fmla="*/ 5033 h 491"/>
                <a:gd name="T6" fmla="*/ 7471 w 822"/>
                <a:gd name="T7" fmla="*/ 4765 h 491"/>
                <a:gd name="T8" fmla="*/ 5693 w 822"/>
                <a:gd name="T9" fmla="*/ 2987 h 491"/>
                <a:gd name="T10" fmla="*/ 4841 w 822"/>
                <a:gd name="T11" fmla="*/ 1320 h 491"/>
                <a:gd name="T12" fmla="*/ 4480 w 822"/>
                <a:gd name="T13" fmla="*/ 863 h 491"/>
                <a:gd name="T14" fmla="*/ 4154 w 822"/>
                <a:gd name="T15" fmla="*/ 302 h 491"/>
                <a:gd name="T16" fmla="*/ 3889 w 822"/>
                <a:gd name="T17" fmla="*/ 76 h 491"/>
                <a:gd name="T18" fmla="*/ 3789 w 822"/>
                <a:gd name="T19" fmla="*/ 1288 h 491"/>
                <a:gd name="T20" fmla="*/ 3661 w 822"/>
                <a:gd name="T21" fmla="*/ 774 h 491"/>
                <a:gd name="T22" fmla="*/ 3404 w 822"/>
                <a:gd name="T23" fmla="*/ 631 h 491"/>
                <a:gd name="T24" fmla="*/ 3508 w 822"/>
                <a:gd name="T25" fmla="*/ 270 h 491"/>
                <a:gd name="T26" fmla="*/ 3219 w 822"/>
                <a:gd name="T27" fmla="*/ 417 h 491"/>
                <a:gd name="T28" fmla="*/ 3002 w 822"/>
                <a:gd name="T29" fmla="*/ 1418 h 491"/>
                <a:gd name="T30" fmla="*/ 2919 w 822"/>
                <a:gd name="T31" fmla="*/ 1775 h 491"/>
                <a:gd name="T32" fmla="*/ 2794 w 822"/>
                <a:gd name="T33" fmla="*/ 1803 h 491"/>
                <a:gd name="T34" fmla="*/ 2556 w 822"/>
                <a:gd name="T35" fmla="*/ 1473 h 491"/>
                <a:gd name="T36" fmla="*/ 2645 w 822"/>
                <a:gd name="T37" fmla="*/ 457 h 491"/>
                <a:gd name="T38" fmla="*/ 2545 w 822"/>
                <a:gd name="T39" fmla="*/ 940 h 491"/>
                <a:gd name="T40" fmla="*/ 1992 w 822"/>
                <a:gd name="T41" fmla="*/ 1401 h 491"/>
                <a:gd name="T42" fmla="*/ 1894 w 822"/>
                <a:gd name="T43" fmla="*/ 1765 h 491"/>
                <a:gd name="T44" fmla="*/ 1971 w 822"/>
                <a:gd name="T45" fmla="*/ 2235 h 491"/>
                <a:gd name="T46" fmla="*/ 1690 w 822"/>
                <a:gd name="T47" fmla="*/ 1575 h 491"/>
                <a:gd name="T48" fmla="*/ 2047 w 822"/>
                <a:gd name="T49" fmla="*/ 1091 h 491"/>
                <a:gd name="T50" fmla="*/ 2200 w 822"/>
                <a:gd name="T51" fmla="*/ 470 h 491"/>
                <a:gd name="T52" fmla="*/ 2492 w 822"/>
                <a:gd name="T53" fmla="*/ 0 h 491"/>
                <a:gd name="T54" fmla="*/ 2107 w 822"/>
                <a:gd name="T55" fmla="*/ 270 h 491"/>
                <a:gd name="T56" fmla="*/ 1765 w 822"/>
                <a:gd name="T57" fmla="*/ 430 h 491"/>
                <a:gd name="T58" fmla="*/ 1590 w 822"/>
                <a:gd name="T59" fmla="*/ 802 h 491"/>
                <a:gd name="T60" fmla="*/ 1473 w 822"/>
                <a:gd name="T61" fmla="*/ 1104 h 491"/>
                <a:gd name="T62" fmla="*/ 874 w 822"/>
                <a:gd name="T63" fmla="*/ 1273 h 491"/>
                <a:gd name="T64" fmla="*/ 0 w 822"/>
                <a:gd name="T65" fmla="*/ 2645 h 491"/>
                <a:gd name="T66" fmla="*/ 228 w 822"/>
                <a:gd name="T67" fmla="*/ 5511 h 49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1"/>
                <a:gd name="T104" fmla="*/ 822 w 822"/>
                <a:gd name="T105" fmla="*/ 491 h 49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1">
                  <a:moveTo>
                    <a:pt x="18" y="434"/>
                  </a:moveTo>
                  <a:lnTo>
                    <a:pt x="17" y="477"/>
                  </a:lnTo>
                  <a:lnTo>
                    <a:pt x="822" y="491"/>
                  </a:lnTo>
                  <a:lnTo>
                    <a:pt x="711" y="453"/>
                  </a:lnTo>
                  <a:lnTo>
                    <a:pt x="711" y="425"/>
                  </a:lnTo>
                  <a:lnTo>
                    <a:pt x="667" y="396"/>
                  </a:lnTo>
                  <a:lnTo>
                    <a:pt x="611" y="400"/>
                  </a:lnTo>
                  <a:lnTo>
                    <a:pt x="588" y="375"/>
                  </a:lnTo>
                  <a:lnTo>
                    <a:pt x="476" y="242"/>
                  </a:lnTo>
                  <a:lnTo>
                    <a:pt x="448" y="235"/>
                  </a:lnTo>
                  <a:lnTo>
                    <a:pt x="395" y="91"/>
                  </a:lnTo>
                  <a:lnTo>
                    <a:pt x="381" y="104"/>
                  </a:lnTo>
                  <a:lnTo>
                    <a:pt x="368" y="87"/>
                  </a:lnTo>
                  <a:lnTo>
                    <a:pt x="353" y="68"/>
                  </a:lnTo>
                  <a:lnTo>
                    <a:pt x="333" y="54"/>
                  </a:lnTo>
                  <a:lnTo>
                    <a:pt x="327" y="24"/>
                  </a:lnTo>
                  <a:lnTo>
                    <a:pt x="321" y="2"/>
                  </a:lnTo>
                  <a:lnTo>
                    <a:pt x="306" y="6"/>
                  </a:lnTo>
                  <a:lnTo>
                    <a:pt x="300" y="41"/>
                  </a:lnTo>
                  <a:lnTo>
                    <a:pt x="298" y="101"/>
                  </a:lnTo>
                  <a:lnTo>
                    <a:pt x="288" y="101"/>
                  </a:lnTo>
                  <a:lnTo>
                    <a:pt x="288" y="61"/>
                  </a:lnTo>
                  <a:lnTo>
                    <a:pt x="271" y="58"/>
                  </a:lnTo>
                  <a:lnTo>
                    <a:pt x="268" y="50"/>
                  </a:lnTo>
                  <a:lnTo>
                    <a:pt x="282" y="30"/>
                  </a:lnTo>
                  <a:lnTo>
                    <a:pt x="276" y="21"/>
                  </a:lnTo>
                  <a:lnTo>
                    <a:pt x="248" y="27"/>
                  </a:lnTo>
                  <a:lnTo>
                    <a:pt x="253" y="33"/>
                  </a:lnTo>
                  <a:lnTo>
                    <a:pt x="252" y="79"/>
                  </a:lnTo>
                  <a:lnTo>
                    <a:pt x="236" y="112"/>
                  </a:lnTo>
                  <a:lnTo>
                    <a:pt x="229" y="127"/>
                  </a:lnTo>
                  <a:lnTo>
                    <a:pt x="230" y="140"/>
                  </a:lnTo>
                  <a:lnTo>
                    <a:pt x="227" y="174"/>
                  </a:lnTo>
                  <a:lnTo>
                    <a:pt x="220" y="142"/>
                  </a:lnTo>
                  <a:lnTo>
                    <a:pt x="205" y="124"/>
                  </a:lnTo>
                  <a:lnTo>
                    <a:pt x="201" y="116"/>
                  </a:lnTo>
                  <a:lnTo>
                    <a:pt x="211" y="56"/>
                  </a:lnTo>
                  <a:lnTo>
                    <a:pt x="208" y="36"/>
                  </a:lnTo>
                  <a:lnTo>
                    <a:pt x="200" y="52"/>
                  </a:lnTo>
                  <a:lnTo>
                    <a:pt x="200" y="74"/>
                  </a:lnTo>
                  <a:lnTo>
                    <a:pt x="191" y="95"/>
                  </a:lnTo>
                  <a:lnTo>
                    <a:pt x="157" y="110"/>
                  </a:lnTo>
                  <a:lnTo>
                    <a:pt x="142" y="125"/>
                  </a:lnTo>
                  <a:lnTo>
                    <a:pt x="149" y="139"/>
                  </a:lnTo>
                  <a:lnTo>
                    <a:pt x="161" y="164"/>
                  </a:lnTo>
                  <a:lnTo>
                    <a:pt x="155" y="176"/>
                  </a:lnTo>
                  <a:lnTo>
                    <a:pt x="140" y="142"/>
                  </a:lnTo>
                  <a:lnTo>
                    <a:pt x="133" y="124"/>
                  </a:lnTo>
                  <a:lnTo>
                    <a:pt x="157" y="97"/>
                  </a:lnTo>
                  <a:lnTo>
                    <a:pt x="161" y="86"/>
                  </a:lnTo>
                  <a:lnTo>
                    <a:pt x="169" y="49"/>
                  </a:lnTo>
                  <a:lnTo>
                    <a:pt x="173" y="37"/>
                  </a:lnTo>
                  <a:lnTo>
                    <a:pt x="202" y="11"/>
                  </a:lnTo>
                  <a:lnTo>
                    <a:pt x="196" y="0"/>
                  </a:lnTo>
                  <a:lnTo>
                    <a:pt x="186" y="4"/>
                  </a:lnTo>
                  <a:lnTo>
                    <a:pt x="166" y="21"/>
                  </a:lnTo>
                  <a:lnTo>
                    <a:pt x="159" y="33"/>
                  </a:lnTo>
                  <a:lnTo>
                    <a:pt x="139" y="34"/>
                  </a:lnTo>
                  <a:lnTo>
                    <a:pt x="128" y="42"/>
                  </a:lnTo>
                  <a:lnTo>
                    <a:pt x="125" y="63"/>
                  </a:lnTo>
                  <a:lnTo>
                    <a:pt x="124" y="76"/>
                  </a:lnTo>
                  <a:lnTo>
                    <a:pt x="116" y="87"/>
                  </a:lnTo>
                  <a:lnTo>
                    <a:pt x="88" y="81"/>
                  </a:lnTo>
                  <a:lnTo>
                    <a:pt x="69" y="100"/>
                  </a:lnTo>
                  <a:lnTo>
                    <a:pt x="1" y="100"/>
                  </a:lnTo>
                  <a:lnTo>
                    <a:pt x="0" y="208"/>
                  </a:lnTo>
                  <a:lnTo>
                    <a:pt x="23" y="208"/>
                  </a:lnTo>
                  <a:lnTo>
                    <a:pt x="18" y="434"/>
                  </a:lnTo>
                  <a:close/>
                </a:path>
              </a:pathLst>
            </a:custGeom>
            <a:solidFill>
              <a:srgbClr val="CCFF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4" name="Freeform 22"/>
            <p:cNvSpPr>
              <a:spLocks/>
            </p:cNvSpPr>
            <p:nvPr/>
          </p:nvSpPr>
          <p:spPr bwMode="auto">
            <a:xfrm>
              <a:off x="4260" y="3710"/>
              <a:ext cx="1552" cy="929"/>
            </a:xfrm>
            <a:custGeom>
              <a:avLst/>
              <a:gdLst>
                <a:gd name="T0" fmla="*/ 228 w 822"/>
                <a:gd name="T1" fmla="*/ 6101 h 492"/>
                <a:gd name="T2" fmla="*/ 8999 w 822"/>
                <a:gd name="T3" fmla="*/ 5797 h 492"/>
                <a:gd name="T4" fmla="*/ 8459 w 822"/>
                <a:gd name="T5" fmla="*/ 5034 h 492"/>
                <a:gd name="T6" fmla="*/ 7471 w 822"/>
                <a:gd name="T7" fmla="*/ 4805 h 492"/>
                <a:gd name="T8" fmla="*/ 5721 w 822"/>
                <a:gd name="T9" fmla="*/ 2978 h 492"/>
                <a:gd name="T10" fmla="*/ 4805 w 822"/>
                <a:gd name="T11" fmla="*/ 1373 h 492"/>
                <a:gd name="T12" fmla="*/ 4496 w 822"/>
                <a:gd name="T13" fmla="*/ 842 h 492"/>
                <a:gd name="T14" fmla="*/ 4192 w 822"/>
                <a:gd name="T15" fmla="*/ 302 h 492"/>
                <a:gd name="T16" fmla="*/ 3889 w 822"/>
                <a:gd name="T17" fmla="*/ 76 h 492"/>
                <a:gd name="T18" fmla="*/ 3810 w 822"/>
                <a:gd name="T19" fmla="*/ 1297 h 492"/>
                <a:gd name="T20" fmla="*/ 3661 w 822"/>
                <a:gd name="T21" fmla="*/ 759 h 492"/>
                <a:gd name="T22" fmla="*/ 3433 w 822"/>
                <a:gd name="T23" fmla="*/ 614 h 492"/>
                <a:gd name="T24" fmla="*/ 3508 w 822"/>
                <a:gd name="T25" fmla="*/ 302 h 492"/>
                <a:gd name="T26" fmla="*/ 3204 w 822"/>
                <a:gd name="T27" fmla="*/ 457 h 492"/>
                <a:gd name="T28" fmla="*/ 2977 w 822"/>
                <a:gd name="T29" fmla="*/ 1448 h 492"/>
                <a:gd name="T30" fmla="*/ 2894 w 822"/>
                <a:gd name="T31" fmla="*/ 1833 h 492"/>
                <a:gd name="T32" fmla="*/ 2819 w 822"/>
                <a:gd name="T33" fmla="*/ 1833 h 492"/>
                <a:gd name="T34" fmla="*/ 2592 w 822"/>
                <a:gd name="T35" fmla="*/ 1529 h 492"/>
                <a:gd name="T36" fmla="*/ 2666 w 822"/>
                <a:gd name="T37" fmla="*/ 457 h 492"/>
                <a:gd name="T38" fmla="*/ 2517 w 822"/>
                <a:gd name="T39" fmla="*/ 916 h 492"/>
                <a:gd name="T40" fmla="*/ 1986 w 822"/>
                <a:gd name="T41" fmla="*/ 1448 h 492"/>
                <a:gd name="T42" fmla="*/ 1903 w 822"/>
                <a:gd name="T43" fmla="*/ 1758 h 492"/>
                <a:gd name="T44" fmla="*/ 1986 w 822"/>
                <a:gd name="T45" fmla="*/ 2215 h 492"/>
                <a:gd name="T46" fmla="*/ 1675 w 822"/>
                <a:gd name="T47" fmla="*/ 1601 h 492"/>
                <a:gd name="T48" fmla="*/ 2060 w 822"/>
                <a:gd name="T49" fmla="*/ 1069 h 492"/>
                <a:gd name="T50" fmla="*/ 2213 w 822"/>
                <a:gd name="T51" fmla="*/ 457 h 492"/>
                <a:gd name="T52" fmla="*/ 2517 w 822"/>
                <a:gd name="T53" fmla="*/ 0 h 492"/>
                <a:gd name="T54" fmla="*/ 2135 w 822"/>
                <a:gd name="T55" fmla="*/ 302 h 492"/>
                <a:gd name="T56" fmla="*/ 1758 w 822"/>
                <a:gd name="T57" fmla="*/ 457 h 492"/>
                <a:gd name="T58" fmla="*/ 1601 w 822"/>
                <a:gd name="T59" fmla="*/ 842 h 492"/>
                <a:gd name="T60" fmla="*/ 1448 w 822"/>
                <a:gd name="T61" fmla="*/ 1144 h 492"/>
                <a:gd name="T62" fmla="*/ 916 w 822"/>
                <a:gd name="T63" fmla="*/ 1297 h 492"/>
                <a:gd name="T64" fmla="*/ 0 w 822"/>
                <a:gd name="T65" fmla="*/ 2674 h 492"/>
                <a:gd name="T66" fmla="*/ 228 w 822"/>
                <a:gd name="T67" fmla="*/ 5495 h 49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2"/>
                <a:gd name="T104" fmla="*/ 822 w 822"/>
                <a:gd name="T105" fmla="*/ 492 h 49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2">
                  <a:moveTo>
                    <a:pt x="18" y="432"/>
                  </a:moveTo>
                  <a:lnTo>
                    <a:pt x="18" y="480"/>
                  </a:lnTo>
                  <a:lnTo>
                    <a:pt x="822" y="492"/>
                  </a:lnTo>
                  <a:lnTo>
                    <a:pt x="708" y="456"/>
                  </a:lnTo>
                  <a:lnTo>
                    <a:pt x="708" y="426"/>
                  </a:lnTo>
                  <a:lnTo>
                    <a:pt x="666" y="396"/>
                  </a:lnTo>
                  <a:lnTo>
                    <a:pt x="612" y="402"/>
                  </a:lnTo>
                  <a:lnTo>
                    <a:pt x="588" y="378"/>
                  </a:lnTo>
                  <a:lnTo>
                    <a:pt x="474" y="240"/>
                  </a:lnTo>
                  <a:lnTo>
                    <a:pt x="450" y="234"/>
                  </a:lnTo>
                  <a:lnTo>
                    <a:pt x="396" y="90"/>
                  </a:lnTo>
                  <a:lnTo>
                    <a:pt x="378" y="108"/>
                  </a:lnTo>
                  <a:lnTo>
                    <a:pt x="366" y="90"/>
                  </a:lnTo>
                  <a:lnTo>
                    <a:pt x="354" y="66"/>
                  </a:lnTo>
                  <a:lnTo>
                    <a:pt x="330" y="54"/>
                  </a:lnTo>
                  <a:lnTo>
                    <a:pt x="330" y="24"/>
                  </a:lnTo>
                  <a:lnTo>
                    <a:pt x="318" y="0"/>
                  </a:lnTo>
                  <a:lnTo>
                    <a:pt x="306" y="6"/>
                  </a:lnTo>
                  <a:lnTo>
                    <a:pt x="300" y="42"/>
                  </a:lnTo>
                  <a:lnTo>
                    <a:pt x="300" y="102"/>
                  </a:lnTo>
                  <a:lnTo>
                    <a:pt x="288" y="102"/>
                  </a:lnTo>
                  <a:lnTo>
                    <a:pt x="288" y="60"/>
                  </a:lnTo>
                  <a:lnTo>
                    <a:pt x="270" y="60"/>
                  </a:lnTo>
                  <a:lnTo>
                    <a:pt x="270" y="48"/>
                  </a:lnTo>
                  <a:lnTo>
                    <a:pt x="282" y="30"/>
                  </a:lnTo>
                  <a:lnTo>
                    <a:pt x="276" y="24"/>
                  </a:lnTo>
                  <a:lnTo>
                    <a:pt x="246" y="30"/>
                  </a:lnTo>
                  <a:lnTo>
                    <a:pt x="252" y="36"/>
                  </a:lnTo>
                  <a:lnTo>
                    <a:pt x="252" y="78"/>
                  </a:lnTo>
                  <a:lnTo>
                    <a:pt x="234" y="114"/>
                  </a:lnTo>
                  <a:lnTo>
                    <a:pt x="228" y="126"/>
                  </a:lnTo>
                  <a:lnTo>
                    <a:pt x="228" y="144"/>
                  </a:lnTo>
                  <a:lnTo>
                    <a:pt x="228" y="174"/>
                  </a:lnTo>
                  <a:lnTo>
                    <a:pt x="222" y="144"/>
                  </a:lnTo>
                  <a:lnTo>
                    <a:pt x="204" y="126"/>
                  </a:lnTo>
                  <a:lnTo>
                    <a:pt x="204" y="120"/>
                  </a:lnTo>
                  <a:lnTo>
                    <a:pt x="210" y="54"/>
                  </a:lnTo>
                  <a:lnTo>
                    <a:pt x="210" y="36"/>
                  </a:lnTo>
                  <a:lnTo>
                    <a:pt x="198" y="54"/>
                  </a:lnTo>
                  <a:lnTo>
                    <a:pt x="198" y="72"/>
                  </a:lnTo>
                  <a:lnTo>
                    <a:pt x="192" y="96"/>
                  </a:lnTo>
                  <a:lnTo>
                    <a:pt x="156" y="114"/>
                  </a:lnTo>
                  <a:lnTo>
                    <a:pt x="144" y="126"/>
                  </a:lnTo>
                  <a:lnTo>
                    <a:pt x="150" y="138"/>
                  </a:lnTo>
                  <a:lnTo>
                    <a:pt x="162" y="168"/>
                  </a:lnTo>
                  <a:lnTo>
                    <a:pt x="156" y="174"/>
                  </a:lnTo>
                  <a:lnTo>
                    <a:pt x="138" y="144"/>
                  </a:lnTo>
                  <a:lnTo>
                    <a:pt x="132" y="126"/>
                  </a:lnTo>
                  <a:lnTo>
                    <a:pt x="156" y="96"/>
                  </a:lnTo>
                  <a:lnTo>
                    <a:pt x="162" y="84"/>
                  </a:lnTo>
                  <a:lnTo>
                    <a:pt x="168" y="48"/>
                  </a:lnTo>
                  <a:lnTo>
                    <a:pt x="174" y="36"/>
                  </a:lnTo>
                  <a:lnTo>
                    <a:pt x="204" y="12"/>
                  </a:lnTo>
                  <a:lnTo>
                    <a:pt x="198" y="0"/>
                  </a:lnTo>
                  <a:lnTo>
                    <a:pt x="186" y="6"/>
                  </a:lnTo>
                  <a:lnTo>
                    <a:pt x="168" y="24"/>
                  </a:lnTo>
                  <a:lnTo>
                    <a:pt x="162" y="36"/>
                  </a:lnTo>
                  <a:lnTo>
                    <a:pt x="138" y="36"/>
                  </a:lnTo>
                  <a:lnTo>
                    <a:pt x="126" y="42"/>
                  </a:lnTo>
                  <a:lnTo>
                    <a:pt x="126" y="66"/>
                  </a:lnTo>
                  <a:lnTo>
                    <a:pt x="126" y="78"/>
                  </a:lnTo>
                  <a:lnTo>
                    <a:pt x="114" y="90"/>
                  </a:lnTo>
                  <a:lnTo>
                    <a:pt x="90" y="84"/>
                  </a:lnTo>
                  <a:lnTo>
                    <a:pt x="72" y="102"/>
                  </a:lnTo>
                  <a:lnTo>
                    <a:pt x="0" y="102"/>
                  </a:lnTo>
                  <a:lnTo>
                    <a:pt x="0" y="210"/>
                  </a:lnTo>
                  <a:lnTo>
                    <a:pt x="24" y="210"/>
                  </a:lnTo>
                  <a:lnTo>
                    <a:pt x="18" y="43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5" name="Freeform 25"/>
            <p:cNvSpPr>
              <a:spLocks/>
            </p:cNvSpPr>
            <p:nvPr/>
          </p:nvSpPr>
          <p:spPr bwMode="auto">
            <a:xfrm>
              <a:off x="4706" y="3448"/>
              <a:ext cx="113" cy="275"/>
            </a:xfrm>
            <a:custGeom>
              <a:avLst/>
              <a:gdLst>
                <a:gd name="T0" fmla="*/ 755 w 60"/>
                <a:gd name="T1" fmla="*/ 0 h 146"/>
                <a:gd name="T2" fmla="*/ 655 w 60"/>
                <a:gd name="T3" fmla="*/ 75 h 146"/>
                <a:gd name="T4" fmla="*/ 469 w 60"/>
                <a:gd name="T5" fmla="*/ 153 h 146"/>
                <a:gd name="T6" fmla="*/ 429 w 60"/>
                <a:gd name="T7" fmla="*/ 273 h 146"/>
                <a:gd name="T8" fmla="*/ 369 w 60"/>
                <a:gd name="T9" fmla="*/ 188 h 146"/>
                <a:gd name="T10" fmla="*/ 128 w 60"/>
                <a:gd name="T11" fmla="*/ 228 h 146"/>
                <a:gd name="T12" fmla="*/ 85 w 60"/>
                <a:gd name="T13" fmla="*/ 380 h 146"/>
                <a:gd name="T14" fmla="*/ 85 w 60"/>
                <a:gd name="T15" fmla="*/ 655 h 146"/>
                <a:gd name="T16" fmla="*/ 100 w 60"/>
                <a:gd name="T17" fmla="*/ 816 h 146"/>
                <a:gd name="T18" fmla="*/ 0 w 60"/>
                <a:gd name="T19" fmla="*/ 908 h 146"/>
                <a:gd name="T20" fmla="*/ 113 w 60"/>
                <a:gd name="T21" fmla="*/ 1136 h 146"/>
                <a:gd name="T22" fmla="*/ 228 w 60"/>
                <a:gd name="T23" fmla="*/ 1349 h 146"/>
                <a:gd name="T24" fmla="*/ 288 w 60"/>
                <a:gd name="T25" fmla="*/ 1550 h 146"/>
                <a:gd name="T26" fmla="*/ 341 w 60"/>
                <a:gd name="T27" fmla="*/ 1838 h 146"/>
                <a:gd name="T28" fmla="*/ 529 w 60"/>
                <a:gd name="T29" fmla="*/ 1678 h 146"/>
                <a:gd name="T30" fmla="*/ 716 w 60"/>
                <a:gd name="T31" fmla="*/ 1409 h 146"/>
                <a:gd name="T32" fmla="*/ 727 w 60"/>
                <a:gd name="T33" fmla="*/ 1096 h 146"/>
                <a:gd name="T34" fmla="*/ 514 w 60"/>
                <a:gd name="T35" fmla="*/ 614 h 146"/>
                <a:gd name="T36" fmla="*/ 716 w 60"/>
                <a:gd name="T37" fmla="*/ 341 h 146"/>
                <a:gd name="T38" fmla="*/ 595 w 60"/>
                <a:gd name="T39" fmla="*/ 266 h 146"/>
                <a:gd name="T40" fmla="*/ 755 w 60"/>
                <a:gd name="T41" fmla="*/ 0 h 14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"/>
                <a:gd name="T64" fmla="*/ 0 h 146"/>
                <a:gd name="T65" fmla="*/ 60 w 60"/>
                <a:gd name="T66" fmla="*/ 146 h 14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" h="146">
                  <a:moveTo>
                    <a:pt x="60" y="0"/>
                  </a:moveTo>
                  <a:lnTo>
                    <a:pt x="52" y="6"/>
                  </a:lnTo>
                  <a:lnTo>
                    <a:pt x="37" y="12"/>
                  </a:lnTo>
                  <a:lnTo>
                    <a:pt x="34" y="22"/>
                  </a:lnTo>
                  <a:lnTo>
                    <a:pt x="29" y="15"/>
                  </a:lnTo>
                  <a:lnTo>
                    <a:pt x="10" y="18"/>
                  </a:lnTo>
                  <a:lnTo>
                    <a:pt x="7" y="30"/>
                  </a:lnTo>
                  <a:lnTo>
                    <a:pt x="7" y="52"/>
                  </a:lnTo>
                  <a:lnTo>
                    <a:pt x="8" y="65"/>
                  </a:lnTo>
                  <a:lnTo>
                    <a:pt x="0" y="72"/>
                  </a:lnTo>
                  <a:lnTo>
                    <a:pt x="9" y="90"/>
                  </a:lnTo>
                  <a:lnTo>
                    <a:pt x="18" y="107"/>
                  </a:lnTo>
                  <a:lnTo>
                    <a:pt x="23" y="123"/>
                  </a:lnTo>
                  <a:lnTo>
                    <a:pt x="27" y="146"/>
                  </a:lnTo>
                  <a:lnTo>
                    <a:pt x="42" y="133"/>
                  </a:lnTo>
                  <a:lnTo>
                    <a:pt x="57" y="112"/>
                  </a:lnTo>
                  <a:lnTo>
                    <a:pt x="58" y="87"/>
                  </a:lnTo>
                  <a:lnTo>
                    <a:pt x="41" y="49"/>
                  </a:lnTo>
                  <a:lnTo>
                    <a:pt x="57" y="27"/>
                  </a:lnTo>
                  <a:lnTo>
                    <a:pt x="47" y="2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6" name="Freeform 27"/>
            <p:cNvSpPr>
              <a:spLocks/>
            </p:cNvSpPr>
            <p:nvPr/>
          </p:nvSpPr>
          <p:spPr bwMode="auto">
            <a:xfrm>
              <a:off x="4661" y="3633"/>
              <a:ext cx="47" cy="104"/>
            </a:xfrm>
            <a:custGeom>
              <a:avLst/>
              <a:gdLst>
                <a:gd name="T0" fmla="*/ 39 w 25"/>
                <a:gd name="T1" fmla="*/ 40 h 55"/>
                <a:gd name="T2" fmla="*/ 0 w 25"/>
                <a:gd name="T3" fmla="*/ 176 h 55"/>
                <a:gd name="T4" fmla="*/ 60 w 25"/>
                <a:gd name="T5" fmla="*/ 418 h 55"/>
                <a:gd name="T6" fmla="*/ 173 w 25"/>
                <a:gd name="T7" fmla="*/ 562 h 55"/>
                <a:gd name="T8" fmla="*/ 301 w 25"/>
                <a:gd name="T9" fmla="*/ 705 h 55"/>
                <a:gd name="T10" fmla="*/ 310 w 25"/>
                <a:gd name="T11" fmla="*/ 526 h 55"/>
                <a:gd name="T12" fmla="*/ 226 w 25"/>
                <a:gd name="T13" fmla="*/ 357 h 55"/>
                <a:gd name="T14" fmla="*/ 152 w 25"/>
                <a:gd name="T15" fmla="*/ 289 h 55"/>
                <a:gd name="T16" fmla="*/ 152 w 25"/>
                <a:gd name="T17" fmla="*/ 129 h 55"/>
                <a:gd name="T18" fmla="*/ 137 w 25"/>
                <a:gd name="T19" fmla="*/ 0 h 55"/>
                <a:gd name="T20" fmla="*/ 39 w 25"/>
                <a:gd name="T21" fmla="*/ 40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"/>
                <a:gd name="T34" fmla="*/ 0 h 55"/>
                <a:gd name="T35" fmla="*/ 25 w 25"/>
                <a:gd name="T36" fmla="*/ 55 h 5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" h="55">
                  <a:moveTo>
                    <a:pt x="3" y="3"/>
                  </a:moveTo>
                  <a:lnTo>
                    <a:pt x="0" y="14"/>
                  </a:lnTo>
                  <a:lnTo>
                    <a:pt x="5" y="33"/>
                  </a:lnTo>
                  <a:lnTo>
                    <a:pt x="14" y="44"/>
                  </a:lnTo>
                  <a:lnTo>
                    <a:pt x="24" y="55"/>
                  </a:lnTo>
                  <a:lnTo>
                    <a:pt x="25" y="41"/>
                  </a:lnTo>
                  <a:lnTo>
                    <a:pt x="18" y="28"/>
                  </a:lnTo>
                  <a:lnTo>
                    <a:pt x="12" y="23"/>
                  </a:lnTo>
                  <a:lnTo>
                    <a:pt x="12" y="10"/>
                  </a:lnTo>
                  <a:lnTo>
                    <a:pt x="11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47" name="Group 90"/>
            <p:cNvGrpSpPr>
              <a:grpSpLocks/>
            </p:cNvGrpSpPr>
            <p:nvPr/>
          </p:nvGrpSpPr>
          <p:grpSpPr bwMode="auto">
            <a:xfrm>
              <a:off x="3818" y="2736"/>
              <a:ext cx="1068" cy="1167"/>
              <a:chOff x="3818" y="2736"/>
              <a:chExt cx="1068" cy="1167"/>
            </a:xfrm>
          </p:grpSpPr>
          <p:grpSp>
            <p:nvGrpSpPr>
              <p:cNvPr id="1163" name="Group 89"/>
              <p:cNvGrpSpPr>
                <a:grpSpLocks/>
              </p:cNvGrpSpPr>
              <p:nvPr/>
            </p:nvGrpSpPr>
            <p:grpSpPr bwMode="auto">
              <a:xfrm>
                <a:off x="3818" y="2736"/>
                <a:ext cx="1068" cy="1167"/>
                <a:chOff x="3818" y="2736"/>
                <a:chExt cx="1068" cy="1167"/>
              </a:xfrm>
            </p:grpSpPr>
            <p:sp>
              <p:nvSpPr>
                <p:cNvPr id="1166" name="Freeform 23"/>
                <p:cNvSpPr>
                  <a:spLocks/>
                </p:cNvSpPr>
                <p:nvPr/>
              </p:nvSpPr>
              <p:spPr bwMode="auto">
                <a:xfrm>
                  <a:off x="3840" y="2736"/>
                  <a:ext cx="1046" cy="1161"/>
                </a:xfrm>
                <a:custGeom>
                  <a:avLst/>
                  <a:gdLst>
                    <a:gd name="T0" fmla="*/ 89 w 554"/>
                    <a:gd name="T1" fmla="*/ 0 h 615"/>
                    <a:gd name="T2" fmla="*/ 0 w 554"/>
                    <a:gd name="T3" fmla="*/ 5410 h 615"/>
                    <a:gd name="T4" fmla="*/ 213 w 554"/>
                    <a:gd name="T5" fmla="*/ 7768 h 615"/>
                    <a:gd name="T6" fmla="*/ 3821 w 554"/>
                    <a:gd name="T7" fmla="*/ 7812 h 615"/>
                    <a:gd name="T8" fmla="*/ 4054 w 554"/>
                    <a:gd name="T9" fmla="*/ 7495 h 615"/>
                    <a:gd name="T10" fmla="*/ 4395 w 554"/>
                    <a:gd name="T11" fmla="*/ 7227 h 615"/>
                    <a:gd name="T12" fmla="*/ 4093 w 554"/>
                    <a:gd name="T13" fmla="*/ 7238 h 615"/>
                    <a:gd name="T14" fmla="*/ 4954 w 554"/>
                    <a:gd name="T15" fmla="*/ 6692 h 615"/>
                    <a:gd name="T16" fmla="*/ 5049 w 554"/>
                    <a:gd name="T17" fmla="*/ 6251 h 615"/>
                    <a:gd name="T18" fmla="*/ 4131 w 554"/>
                    <a:gd name="T19" fmla="*/ 6183 h 615"/>
                    <a:gd name="T20" fmla="*/ 4477 w 554"/>
                    <a:gd name="T21" fmla="*/ 5382 h 615"/>
                    <a:gd name="T22" fmla="*/ 4737 w 554"/>
                    <a:gd name="T23" fmla="*/ 5350 h 615"/>
                    <a:gd name="T24" fmla="*/ 4320 w 554"/>
                    <a:gd name="T25" fmla="*/ 6054 h 615"/>
                    <a:gd name="T26" fmla="*/ 5440 w 554"/>
                    <a:gd name="T27" fmla="*/ 6137 h 615"/>
                    <a:gd name="T28" fmla="*/ 5625 w 554"/>
                    <a:gd name="T29" fmla="*/ 5267 h 615"/>
                    <a:gd name="T30" fmla="*/ 5910 w 554"/>
                    <a:gd name="T31" fmla="*/ 4825 h 615"/>
                    <a:gd name="T32" fmla="*/ 6708 w 554"/>
                    <a:gd name="T33" fmla="*/ 4480 h 615"/>
                    <a:gd name="T34" fmla="*/ 6708 w 554"/>
                    <a:gd name="T35" fmla="*/ 3251 h 615"/>
                    <a:gd name="T36" fmla="*/ 6980 w 554"/>
                    <a:gd name="T37" fmla="*/ 3645 h 615"/>
                    <a:gd name="T38" fmla="*/ 4994 w 554"/>
                    <a:gd name="T39" fmla="*/ 1357 h 615"/>
                    <a:gd name="T40" fmla="*/ 4705 w 554"/>
                    <a:gd name="T41" fmla="*/ 1971 h 615"/>
                    <a:gd name="T42" fmla="*/ 4018 w 554"/>
                    <a:gd name="T43" fmla="*/ 3447 h 615"/>
                    <a:gd name="T44" fmla="*/ 4524 w 554"/>
                    <a:gd name="T45" fmla="*/ 3660 h 615"/>
                    <a:gd name="T46" fmla="*/ 4920 w 554"/>
                    <a:gd name="T47" fmla="*/ 3674 h 615"/>
                    <a:gd name="T48" fmla="*/ 5398 w 554"/>
                    <a:gd name="T49" fmla="*/ 3275 h 615"/>
                    <a:gd name="T50" fmla="*/ 6299 w 554"/>
                    <a:gd name="T51" fmla="*/ 2962 h 615"/>
                    <a:gd name="T52" fmla="*/ 6671 w 554"/>
                    <a:gd name="T53" fmla="*/ 2590 h 615"/>
                    <a:gd name="T54" fmla="*/ 6482 w 554"/>
                    <a:gd name="T55" fmla="*/ 3075 h 615"/>
                    <a:gd name="T56" fmla="*/ 5083 w 554"/>
                    <a:gd name="T57" fmla="*/ 3761 h 615"/>
                    <a:gd name="T58" fmla="*/ 4509 w 554"/>
                    <a:gd name="T59" fmla="*/ 3987 h 615"/>
                    <a:gd name="T60" fmla="*/ 3993 w 554"/>
                    <a:gd name="T61" fmla="*/ 3874 h 615"/>
                    <a:gd name="T62" fmla="*/ 3580 w 554"/>
                    <a:gd name="T63" fmla="*/ 4151 h 615"/>
                    <a:gd name="T64" fmla="*/ 3580 w 554"/>
                    <a:gd name="T65" fmla="*/ 2834 h 615"/>
                    <a:gd name="T66" fmla="*/ 3821 w 554"/>
                    <a:gd name="T67" fmla="*/ 2790 h 615"/>
                    <a:gd name="T68" fmla="*/ 4539 w 554"/>
                    <a:gd name="T69" fmla="*/ 1144 h 615"/>
                    <a:gd name="T70" fmla="*/ 4866 w 554"/>
                    <a:gd name="T71" fmla="*/ 485 h 615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4"/>
                    <a:gd name="T109" fmla="*/ 0 h 615"/>
                    <a:gd name="T110" fmla="*/ 554 w 554"/>
                    <a:gd name="T111" fmla="*/ 615 h 615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4" h="615">
                      <a:moveTo>
                        <a:pt x="399" y="9"/>
                      </a:moveTo>
                      <a:lnTo>
                        <a:pt x="7" y="0"/>
                      </a:lnTo>
                      <a:lnTo>
                        <a:pt x="5" y="114"/>
                      </a:lnTo>
                      <a:lnTo>
                        <a:pt x="0" y="426"/>
                      </a:lnTo>
                      <a:lnTo>
                        <a:pt x="21" y="427"/>
                      </a:lnTo>
                      <a:lnTo>
                        <a:pt x="17" y="612"/>
                      </a:lnTo>
                      <a:lnTo>
                        <a:pt x="231" y="615"/>
                      </a:lnTo>
                      <a:lnTo>
                        <a:pt x="301" y="615"/>
                      </a:lnTo>
                      <a:lnTo>
                        <a:pt x="320" y="596"/>
                      </a:lnTo>
                      <a:lnTo>
                        <a:pt x="319" y="590"/>
                      </a:lnTo>
                      <a:lnTo>
                        <a:pt x="340" y="582"/>
                      </a:lnTo>
                      <a:lnTo>
                        <a:pt x="346" y="569"/>
                      </a:lnTo>
                      <a:lnTo>
                        <a:pt x="342" y="565"/>
                      </a:lnTo>
                      <a:lnTo>
                        <a:pt x="322" y="570"/>
                      </a:lnTo>
                      <a:lnTo>
                        <a:pt x="323" y="563"/>
                      </a:lnTo>
                      <a:lnTo>
                        <a:pt x="390" y="527"/>
                      </a:lnTo>
                      <a:lnTo>
                        <a:pt x="398" y="516"/>
                      </a:lnTo>
                      <a:lnTo>
                        <a:pt x="397" y="492"/>
                      </a:lnTo>
                      <a:lnTo>
                        <a:pt x="382" y="491"/>
                      </a:lnTo>
                      <a:lnTo>
                        <a:pt x="325" y="487"/>
                      </a:lnTo>
                      <a:lnTo>
                        <a:pt x="331" y="469"/>
                      </a:lnTo>
                      <a:lnTo>
                        <a:pt x="352" y="424"/>
                      </a:lnTo>
                      <a:lnTo>
                        <a:pt x="364" y="416"/>
                      </a:lnTo>
                      <a:lnTo>
                        <a:pt x="373" y="421"/>
                      </a:lnTo>
                      <a:lnTo>
                        <a:pt x="352" y="449"/>
                      </a:lnTo>
                      <a:lnTo>
                        <a:pt x="340" y="477"/>
                      </a:lnTo>
                      <a:lnTo>
                        <a:pt x="417" y="484"/>
                      </a:lnTo>
                      <a:lnTo>
                        <a:pt x="428" y="483"/>
                      </a:lnTo>
                      <a:lnTo>
                        <a:pt x="437" y="427"/>
                      </a:lnTo>
                      <a:lnTo>
                        <a:pt x="443" y="415"/>
                      </a:lnTo>
                      <a:lnTo>
                        <a:pt x="444" y="399"/>
                      </a:lnTo>
                      <a:lnTo>
                        <a:pt x="465" y="380"/>
                      </a:lnTo>
                      <a:lnTo>
                        <a:pt x="509" y="373"/>
                      </a:lnTo>
                      <a:lnTo>
                        <a:pt x="528" y="353"/>
                      </a:lnTo>
                      <a:lnTo>
                        <a:pt x="525" y="267"/>
                      </a:lnTo>
                      <a:lnTo>
                        <a:pt x="528" y="256"/>
                      </a:lnTo>
                      <a:lnTo>
                        <a:pt x="543" y="273"/>
                      </a:lnTo>
                      <a:lnTo>
                        <a:pt x="549" y="287"/>
                      </a:lnTo>
                      <a:lnTo>
                        <a:pt x="554" y="112"/>
                      </a:lnTo>
                      <a:lnTo>
                        <a:pt x="393" y="107"/>
                      </a:lnTo>
                      <a:lnTo>
                        <a:pt x="379" y="135"/>
                      </a:lnTo>
                      <a:lnTo>
                        <a:pt x="370" y="155"/>
                      </a:lnTo>
                      <a:lnTo>
                        <a:pt x="332" y="214"/>
                      </a:lnTo>
                      <a:lnTo>
                        <a:pt x="316" y="271"/>
                      </a:lnTo>
                      <a:lnTo>
                        <a:pt x="322" y="281"/>
                      </a:lnTo>
                      <a:lnTo>
                        <a:pt x="356" y="288"/>
                      </a:lnTo>
                      <a:lnTo>
                        <a:pt x="377" y="297"/>
                      </a:lnTo>
                      <a:lnTo>
                        <a:pt x="387" y="289"/>
                      </a:lnTo>
                      <a:lnTo>
                        <a:pt x="400" y="269"/>
                      </a:lnTo>
                      <a:lnTo>
                        <a:pt x="425" y="258"/>
                      </a:lnTo>
                      <a:lnTo>
                        <a:pt x="441" y="246"/>
                      </a:lnTo>
                      <a:lnTo>
                        <a:pt x="496" y="233"/>
                      </a:lnTo>
                      <a:lnTo>
                        <a:pt x="514" y="210"/>
                      </a:lnTo>
                      <a:lnTo>
                        <a:pt x="525" y="204"/>
                      </a:lnTo>
                      <a:lnTo>
                        <a:pt x="530" y="210"/>
                      </a:lnTo>
                      <a:lnTo>
                        <a:pt x="510" y="242"/>
                      </a:lnTo>
                      <a:lnTo>
                        <a:pt x="453" y="260"/>
                      </a:lnTo>
                      <a:lnTo>
                        <a:pt x="400" y="296"/>
                      </a:lnTo>
                      <a:lnTo>
                        <a:pt x="391" y="312"/>
                      </a:lnTo>
                      <a:lnTo>
                        <a:pt x="355" y="314"/>
                      </a:lnTo>
                      <a:lnTo>
                        <a:pt x="327" y="299"/>
                      </a:lnTo>
                      <a:lnTo>
                        <a:pt x="314" y="305"/>
                      </a:lnTo>
                      <a:lnTo>
                        <a:pt x="302" y="329"/>
                      </a:lnTo>
                      <a:lnTo>
                        <a:pt x="282" y="327"/>
                      </a:lnTo>
                      <a:lnTo>
                        <a:pt x="269" y="305"/>
                      </a:lnTo>
                      <a:lnTo>
                        <a:pt x="282" y="223"/>
                      </a:lnTo>
                      <a:lnTo>
                        <a:pt x="291" y="218"/>
                      </a:lnTo>
                      <a:lnTo>
                        <a:pt x="301" y="220"/>
                      </a:lnTo>
                      <a:lnTo>
                        <a:pt x="355" y="126"/>
                      </a:lnTo>
                      <a:lnTo>
                        <a:pt x="357" y="90"/>
                      </a:lnTo>
                      <a:lnTo>
                        <a:pt x="373" y="80"/>
                      </a:lnTo>
                      <a:lnTo>
                        <a:pt x="383" y="38"/>
                      </a:lnTo>
                      <a:lnTo>
                        <a:pt x="399" y="9"/>
                      </a:lnTo>
                      <a:close/>
                    </a:path>
                  </a:pathLst>
                </a:custGeom>
                <a:solidFill>
                  <a:srgbClr val="FFC9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7" name="Freeform 24"/>
                <p:cNvSpPr>
                  <a:spLocks/>
                </p:cNvSpPr>
                <p:nvPr/>
              </p:nvSpPr>
              <p:spPr bwMode="auto">
                <a:xfrm>
                  <a:off x="3818" y="2736"/>
                  <a:ext cx="1054" cy="1167"/>
                </a:xfrm>
                <a:custGeom>
                  <a:avLst/>
                  <a:gdLst>
                    <a:gd name="T0" fmla="*/ 153 w 558"/>
                    <a:gd name="T1" fmla="*/ 0 h 618"/>
                    <a:gd name="T2" fmla="*/ 0 w 558"/>
                    <a:gd name="T3" fmla="*/ 5414 h 618"/>
                    <a:gd name="T4" fmla="*/ 229 w 558"/>
                    <a:gd name="T5" fmla="*/ 7784 h 618"/>
                    <a:gd name="T6" fmla="*/ 3897 w 558"/>
                    <a:gd name="T7" fmla="*/ 7859 h 618"/>
                    <a:gd name="T8" fmla="*/ 4125 w 558"/>
                    <a:gd name="T9" fmla="*/ 7555 h 618"/>
                    <a:gd name="T10" fmla="*/ 4428 w 558"/>
                    <a:gd name="T11" fmla="*/ 7246 h 618"/>
                    <a:gd name="T12" fmla="*/ 4125 w 558"/>
                    <a:gd name="T13" fmla="*/ 7246 h 618"/>
                    <a:gd name="T14" fmla="*/ 5041 w 558"/>
                    <a:gd name="T15" fmla="*/ 6715 h 618"/>
                    <a:gd name="T16" fmla="*/ 5117 w 558"/>
                    <a:gd name="T17" fmla="*/ 6254 h 618"/>
                    <a:gd name="T18" fmla="*/ 4199 w 558"/>
                    <a:gd name="T19" fmla="*/ 6182 h 618"/>
                    <a:gd name="T20" fmla="*/ 4511 w 558"/>
                    <a:gd name="T21" fmla="*/ 5414 h 618"/>
                    <a:gd name="T22" fmla="*/ 4813 w 558"/>
                    <a:gd name="T23" fmla="*/ 5414 h 618"/>
                    <a:gd name="T24" fmla="*/ 4352 w 558"/>
                    <a:gd name="T25" fmla="*/ 6101 h 618"/>
                    <a:gd name="T26" fmla="*/ 5499 w 558"/>
                    <a:gd name="T27" fmla="*/ 6182 h 618"/>
                    <a:gd name="T28" fmla="*/ 5655 w 558"/>
                    <a:gd name="T29" fmla="*/ 5338 h 618"/>
                    <a:gd name="T30" fmla="*/ 5958 w 558"/>
                    <a:gd name="T31" fmla="*/ 4881 h 618"/>
                    <a:gd name="T32" fmla="*/ 6719 w 558"/>
                    <a:gd name="T33" fmla="*/ 4496 h 618"/>
                    <a:gd name="T34" fmla="*/ 6719 w 558"/>
                    <a:gd name="T35" fmla="*/ 3280 h 618"/>
                    <a:gd name="T36" fmla="*/ 7029 w 558"/>
                    <a:gd name="T37" fmla="*/ 3662 h 618"/>
                    <a:gd name="T38" fmla="*/ 5041 w 558"/>
                    <a:gd name="T39" fmla="*/ 1373 h 618"/>
                    <a:gd name="T40" fmla="*/ 4737 w 558"/>
                    <a:gd name="T41" fmla="*/ 1987 h 618"/>
                    <a:gd name="T42" fmla="*/ 4050 w 558"/>
                    <a:gd name="T43" fmla="*/ 3433 h 618"/>
                    <a:gd name="T44" fmla="*/ 4581 w 558"/>
                    <a:gd name="T45" fmla="*/ 3662 h 618"/>
                    <a:gd name="T46" fmla="*/ 4966 w 558"/>
                    <a:gd name="T47" fmla="*/ 3662 h 618"/>
                    <a:gd name="T48" fmla="*/ 5427 w 558"/>
                    <a:gd name="T49" fmla="*/ 3280 h 618"/>
                    <a:gd name="T50" fmla="*/ 6341 w 558"/>
                    <a:gd name="T51" fmla="*/ 2978 h 618"/>
                    <a:gd name="T52" fmla="*/ 6719 w 558"/>
                    <a:gd name="T53" fmla="*/ 2593 h 618"/>
                    <a:gd name="T54" fmla="*/ 6490 w 558"/>
                    <a:gd name="T55" fmla="*/ 3131 h 618"/>
                    <a:gd name="T56" fmla="*/ 5117 w 558"/>
                    <a:gd name="T57" fmla="*/ 3818 h 618"/>
                    <a:gd name="T58" fmla="*/ 4581 w 558"/>
                    <a:gd name="T59" fmla="*/ 4041 h 618"/>
                    <a:gd name="T60" fmla="*/ 4050 w 558"/>
                    <a:gd name="T61" fmla="*/ 3890 h 618"/>
                    <a:gd name="T62" fmla="*/ 3668 w 558"/>
                    <a:gd name="T63" fmla="*/ 4194 h 618"/>
                    <a:gd name="T64" fmla="*/ 3593 w 558"/>
                    <a:gd name="T65" fmla="*/ 2902 h 618"/>
                    <a:gd name="T66" fmla="*/ 3897 w 558"/>
                    <a:gd name="T67" fmla="*/ 2821 h 618"/>
                    <a:gd name="T68" fmla="*/ 4581 w 558"/>
                    <a:gd name="T69" fmla="*/ 1144 h 618"/>
                    <a:gd name="T70" fmla="*/ 4885 w 558"/>
                    <a:gd name="T71" fmla="*/ 531 h 618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8"/>
                    <a:gd name="T109" fmla="*/ 0 h 618"/>
                    <a:gd name="T110" fmla="*/ 558 w 558"/>
                    <a:gd name="T111" fmla="*/ 618 h 618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8" h="618">
                      <a:moveTo>
                        <a:pt x="402" y="12"/>
                      </a:moveTo>
                      <a:lnTo>
                        <a:pt x="12" y="0"/>
                      </a:lnTo>
                      <a:lnTo>
                        <a:pt x="6" y="114"/>
                      </a:lnTo>
                      <a:lnTo>
                        <a:pt x="0" y="426"/>
                      </a:lnTo>
                      <a:lnTo>
                        <a:pt x="24" y="426"/>
                      </a:lnTo>
                      <a:lnTo>
                        <a:pt x="18" y="612"/>
                      </a:lnTo>
                      <a:lnTo>
                        <a:pt x="234" y="618"/>
                      </a:lnTo>
                      <a:lnTo>
                        <a:pt x="306" y="618"/>
                      </a:lnTo>
                      <a:lnTo>
                        <a:pt x="324" y="600"/>
                      </a:lnTo>
                      <a:lnTo>
                        <a:pt x="324" y="594"/>
                      </a:lnTo>
                      <a:lnTo>
                        <a:pt x="342" y="582"/>
                      </a:lnTo>
                      <a:lnTo>
                        <a:pt x="348" y="570"/>
                      </a:lnTo>
                      <a:lnTo>
                        <a:pt x="342" y="564"/>
                      </a:lnTo>
                      <a:lnTo>
                        <a:pt x="324" y="570"/>
                      </a:lnTo>
                      <a:lnTo>
                        <a:pt x="324" y="564"/>
                      </a:lnTo>
                      <a:lnTo>
                        <a:pt x="396" y="528"/>
                      </a:lnTo>
                      <a:lnTo>
                        <a:pt x="402" y="516"/>
                      </a:lnTo>
                      <a:lnTo>
                        <a:pt x="402" y="492"/>
                      </a:lnTo>
                      <a:lnTo>
                        <a:pt x="384" y="492"/>
                      </a:lnTo>
                      <a:lnTo>
                        <a:pt x="330" y="486"/>
                      </a:lnTo>
                      <a:lnTo>
                        <a:pt x="336" y="474"/>
                      </a:lnTo>
                      <a:lnTo>
                        <a:pt x="354" y="426"/>
                      </a:lnTo>
                      <a:lnTo>
                        <a:pt x="366" y="420"/>
                      </a:lnTo>
                      <a:lnTo>
                        <a:pt x="378" y="426"/>
                      </a:lnTo>
                      <a:lnTo>
                        <a:pt x="354" y="450"/>
                      </a:lnTo>
                      <a:lnTo>
                        <a:pt x="342" y="480"/>
                      </a:lnTo>
                      <a:lnTo>
                        <a:pt x="420" y="486"/>
                      </a:lnTo>
                      <a:lnTo>
                        <a:pt x="432" y="486"/>
                      </a:lnTo>
                      <a:lnTo>
                        <a:pt x="438" y="426"/>
                      </a:lnTo>
                      <a:lnTo>
                        <a:pt x="444" y="420"/>
                      </a:lnTo>
                      <a:lnTo>
                        <a:pt x="450" y="402"/>
                      </a:lnTo>
                      <a:lnTo>
                        <a:pt x="468" y="384"/>
                      </a:lnTo>
                      <a:lnTo>
                        <a:pt x="510" y="378"/>
                      </a:lnTo>
                      <a:lnTo>
                        <a:pt x="528" y="354"/>
                      </a:lnTo>
                      <a:lnTo>
                        <a:pt x="528" y="270"/>
                      </a:lnTo>
                      <a:lnTo>
                        <a:pt x="528" y="258"/>
                      </a:lnTo>
                      <a:lnTo>
                        <a:pt x="546" y="276"/>
                      </a:lnTo>
                      <a:lnTo>
                        <a:pt x="552" y="288"/>
                      </a:lnTo>
                      <a:lnTo>
                        <a:pt x="558" y="114"/>
                      </a:lnTo>
                      <a:lnTo>
                        <a:pt x="396" y="108"/>
                      </a:lnTo>
                      <a:lnTo>
                        <a:pt x="384" y="138"/>
                      </a:lnTo>
                      <a:lnTo>
                        <a:pt x="372" y="156"/>
                      </a:lnTo>
                      <a:lnTo>
                        <a:pt x="336" y="216"/>
                      </a:lnTo>
                      <a:lnTo>
                        <a:pt x="318" y="270"/>
                      </a:lnTo>
                      <a:lnTo>
                        <a:pt x="324" y="282"/>
                      </a:lnTo>
                      <a:lnTo>
                        <a:pt x="360" y="288"/>
                      </a:lnTo>
                      <a:lnTo>
                        <a:pt x="378" y="300"/>
                      </a:lnTo>
                      <a:lnTo>
                        <a:pt x="390" y="288"/>
                      </a:lnTo>
                      <a:lnTo>
                        <a:pt x="402" y="270"/>
                      </a:lnTo>
                      <a:lnTo>
                        <a:pt x="426" y="258"/>
                      </a:lnTo>
                      <a:lnTo>
                        <a:pt x="444" y="246"/>
                      </a:lnTo>
                      <a:lnTo>
                        <a:pt x="498" y="234"/>
                      </a:lnTo>
                      <a:lnTo>
                        <a:pt x="516" y="210"/>
                      </a:lnTo>
                      <a:lnTo>
                        <a:pt x="528" y="204"/>
                      </a:lnTo>
                      <a:lnTo>
                        <a:pt x="534" y="210"/>
                      </a:lnTo>
                      <a:lnTo>
                        <a:pt x="510" y="246"/>
                      </a:lnTo>
                      <a:lnTo>
                        <a:pt x="456" y="264"/>
                      </a:lnTo>
                      <a:lnTo>
                        <a:pt x="402" y="300"/>
                      </a:lnTo>
                      <a:lnTo>
                        <a:pt x="396" y="312"/>
                      </a:lnTo>
                      <a:lnTo>
                        <a:pt x="360" y="318"/>
                      </a:lnTo>
                      <a:lnTo>
                        <a:pt x="330" y="300"/>
                      </a:lnTo>
                      <a:lnTo>
                        <a:pt x="318" y="306"/>
                      </a:lnTo>
                      <a:lnTo>
                        <a:pt x="306" y="330"/>
                      </a:lnTo>
                      <a:lnTo>
                        <a:pt x="288" y="330"/>
                      </a:lnTo>
                      <a:lnTo>
                        <a:pt x="270" y="306"/>
                      </a:lnTo>
                      <a:lnTo>
                        <a:pt x="282" y="228"/>
                      </a:lnTo>
                      <a:lnTo>
                        <a:pt x="294" y="222"/>
                      </a:lnTo>
                      <a:lnTo>
                        <a:pt x="306" y="222"/>
                      </a:lnTo>
                      <a:lnTo>
                        <a:pt x="360" y="126"/>
                      </a:lnTo>
                      <a:lnTo>
                        <a:pt x="360" y="90"/>
                      </a:lnTo>
                      <a:lnTo>
                        <a:pt x="378" y="84"/>
                      </a:lnTo>
                      <a:lnTo>
                        <a:pt x="384" y="42"/>
                      </a:lnTo>
                      <a:lnTo>
                        <a:pt x="402" y="1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64" name="Freeform 26"/>
              <p:cNvSpPr>
                <a:spLocks/>
              </p:cNvSpPr>
              <p:nvPr/>
            </p:nvSpPr>
            <p:spPr bwMode="auto">
              <a:xfrm>
                <a:off x="4702" y="3450"/>
                <a:ext cx="113" cy="272"/>
              </a:xfrm>
              <a:custGeom>
                <a:avLst/>
                <a:gdLst>
                  <a:gd name="T0" fmla="*/ 755 w 60"/>
                  <a:gd name="T1" fmla="*/ 0 h 144"/>
                  <a:gd name="T2" fmla="*/ 682 w 60"/>
                  <a:gd name="T3" fmla="*/ 76 h 144"/>
                  <a:gd name="T4" fmla="*/ 529 w 60"/>
                  <a:gd name="T5" fmla="*/ 153 h 144"/>
                  <a:gd name="T6" fmla="*/ 454 w 60"/>
                  <a:gd name="T7" fmla="*/ 304 h 144"/>
                  <a:gd name="T8" fmla="*/ 380 w 60"/>
                  <a:gd name="T9" fmla="*/ 153 h 144"/>
                  <a:gd name="T10" fmla="*/ 153 w 60"/>
                  <a:gd name="T11" fmla="*/ 229 h 144"/>
                  <a:gd name="T12" fmla="*/ 153 w 60"/>
                  <a:gd name="T13" fmla="*/ 385 h 144"/>
                  <a:gd name="T14" fmla="*/ 153 w 60"/>
                  <a:gd name="T15" fmla="*/ 689 h 144"/>
                  <a:gd name="T16" fmla="*/ 153 w 60"/>
                  <a:gd name="T17" fmla="*/ 842 h 144"/>
                  <a:gd name="T18" fmla="*/ 0 w 60"/>
                  <a:gd name="T19" fmla="*/ 916 h 144"/>
                  <a:gd name="T20" fmla="*/ 153 w 60"/>
                  <a:gd name="T21" fmla="*/ 1145 h 144"/>
                  <a:gd name="T22" fmla="*/ 228 w 60"/>
                  <a:gd name="T23" fmla="*/ 1373 h 144"/>
                  <a:gd name="T24" fmla="*/ 301 w 60"/>
                  <a:gd name="T25" fmla="*/ 1530 h 144"/>
                  <a:gd name="T26" fmla="*/ 380 w 60"/>
                  <a:gd name="T27" fmla="*/ 1834 h 144"/>
                  <a:gd name="T28" fmla="*/ 529 w 60"/>
                  <a:gd name="T29" fmla="*/ 1677 h 144"/>
                  <a:gd name="T30" fmla="*/ 755 w 60"/>
                  <a:gd name="T31" fmla="*/ 1373 h 144"/>
                  <a:gd name="T32" fmla="*/ 755 w 60"/>
                  <a:gd name="T33" fmla="*/ 1071 h 144"/>
                  <a:gd name="T34" fmla="*/ 529 w 60"/>
                  <a:gd name="T35" fmla="*/ 614 h 144"/>
                  <a:gd name="T36" fmla="*/ 755 w 60"/>
                  <a:gd name="T37" fmla="*/ 304 h 144"/>
                  <a:gd name="T38" fmla="*/ 603 w 60"/>
                  <a:gd name="T39" fmla="*/ 229 h 144"/>
                  <a:gd name="T40" fmla="*/ 755 w 60"/>
                  <a:gd name="T41" fmla="*/ 0 h 14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0"/>
                  <a:gd name="T64" fmla="*/ 0 h 144"/>
                  <a:gd name="T65" fmla="*/ 60 w 60"/>
                  <a:gd name="T66" fmla="*/ 144 h 14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0" h="144">
                    <a:moveTo>
                      <a:pt x="60" y="0"/>
                    </a:moveTo>
                    <a:lnTo>
                      <a:pt x="54" y="6"/>
                    </a:lnTo>
                    <a:lnTo>
                      <a:pt x="42" y="12"/>
                    </a:lnTo>
                    <a:lnTo>
                      <a:pt x="36" y="24"/>
                    </a:lnTo>
                    <a:lnTo>
                      <a:pt x="30" y="12"/>
                    </a:lnTo>
                    <a:lnTo>
                      <a:pt x="12" y="18"/>
                    </a:lnTo>
                    <a:lnTo>
                      <a:pt x="12" y="30"/>
                    </a:lnTo>
                    <a:lnTo>
                      <a:pt x="12" y="54"/>
                    </a:lnTo>
                    <a:lnTo>
                      <a:pt x="12" y="66"/>
                    </a:lnTo>
                    <a:lnTo>
                      <a:pt x="0" y="72"/>
                    </a:lnTo>
                    <a:lnTo>
                      <a:pt x="12" y="90"/>
                    </a:lnTo>
                    <a:lnTo>
                      <a:pt x="18" y="108"/>
                    </a:lnTo>
                    <a:lnTo>
                      <a:pt x="24" y="120"/>
                    </a:lnTo>
                    <a:lnTo>
                      <a:pt x="30" y="144"/>
                    </a:lnTo>
                    <a:lnTo>
                      <a:pt x="42" y="132"/>
                    </a:lnTo>
                    <a:lnTo>
                      <a:pt x="60" y="108"/>
                    </a:lnTo>
                    <a:lnTo>
                      <a:pt x="60" y="84"/>
                    </a:lnTo>
                    <a:lnTo>
                      <a:pt x="42" y="48"/>
                    </a:lnTo>
                    <a:lnTo>
                      <a:pt x="60" y="24"/>
                    </a:lnTo>
                    <a:lnTo>
                      <a:pt x="48" y="18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5" name="Freeform 28"/>
              <p:cNvSpPr>
                <a:spLocks/>
              </p:cNvSpPr>
              <p:nvPr/>
            </p:nvSpPr>
            <p:spPr bwMode="auto">
              <a:xfrm>
                <a:off x="4657" y="3631"/>
                <a:ext cx="56" cy="102"/>
              </a:xfrm>
              <a:custGeom>
                <a:avLst/>
                <a:gdLst>
                  <a:gd name="T0" fmla="*/ 73 w 30"/>
                  <a:gd name="T1" fmla="*/ 76 h 54"/>
                  <a:gd name="T2" fmla="*/ 0 w 30"/>
                  <a:gd name="T3" fmla="*/ 153 h 54"/>
                  <a:gd name="T4" fmla="*/ 73 w 30"/>
                  <a:gd name="T5" fmla="*/ 457 h 54"/>
                  <a:gd name="T6" fmla="*/ 220 w 30"/>
                  <a:gd name="T7" fmla="*/ 531 h 54"/>
                  <a:gd name="T8" fmla="*/ 293 w 30"/>
                  <a:gd name="T9" fmla="*/ 689 h 54"/>
                  <a:gd name="T10" fmla="*/ 366 w 30"/>
                  <a:gd name="T11" fmla="*/ 531 h 54"/>
                  <a:gd name="T12" fmla="*/ 220 w 30"/>
                  <a:gd name="T13" fmla="*/ 385 h 54"/>
                  <a:gd name="T14" fmla="*/ 144 w 30"/>
                  <a:gd name="T15" fmla="*/ 304 h 54"/>
                  <a:gd name="T16" fmla="*/ 144 w 30"/>
                  <a:gd name="T17" fmla="*/ 153 h 54"/>
                  <a:gd name="T18" fmla="*/ 144 w 30"/>
                  <a:gd name="T19" fmla="*/ 0 h 54"/>
                  <a:gd name="T20" fmla="*/ 73 w 30"/>
                  <a:gd name="T21" fmla="*/ 76 h 5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0"/>
                  <a:gd name="T34" fmla="*/ 0 h 54"/>
                  <a:gd name="T35" fmla="*/ 30 w 30"/>
                  <a:gd name="T36" fmla="*/ 54 h 5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0" h="54">
                    <a:moveTo>
                      <a:pt x="6" y="6"/>
                    </a:moveTo>
                    <a:lnTo>
                      <a:pt x="0" y="12"/>
                    </a:lnTo>
                    <a:lnTo>
                      <a:pt x="6" y="36"/>
                    </a:lnTo>
                    <a:lnTo>
                      <a:pt x="18" y="42"/>
                    </a:lnTo>
                    <a:lnTo>
                      <a:pt x="24" y="54"/>
                    </a:lnTo>
                    <a:lnTo>
                      <a:pt x="30" y="42"/>
                    </a:lnTo>
                    <a:lnTo>
                      <a:pt x="18" y="30"/>
                    </a:lnTo>
                    <a:lnTo>
                      <a:pt x="12" y="24"/>
                    </a:lnTo>
                    <a:lnTo>
                      <a:pt x="12" y="12"/>
                    </a:lnTo>
                    <a:lnTo>
                      <a:pt x="12" y="0"/>
                    </a:lnTo>
                    <a:lnTo>
                      <a:pt x="6" y="6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48" name="Freeform 29"/>
            <p:cNvSpPr>
              <a:spLocks/>
            </p:cNvSpPr>
            <p:nvPr/>
          </p:nvSpPr>
          <p:spPr bwMode="auto">
            <a:xfrm>
              <a:off x="4181" y="5445"/>
              <a:ext cx="1560" cy="1213"/>
            </a:xfrm>
            <a:custGeom>
              <a:avLst/>
              <a:gdLst>
                <a:gd name="T0" fmla="*/ 10508 w 826"/>
                <a:gd name="T1" fmla="*/ 100 h 642"/>
                <a:gd name="T2" fmla="*/ 60 w 826"/>
                <a:gd name="T3" fmla="*/ 0 h 642"/>
                <a:gd name="T4" fmla="*/ 60 w 826"/>
                <a:gd name="T5" fmla="*/ 15 h 642"/>
                <a:gd name="T6" fmla="*/ 0 w 826"/>
                <a:gd name="T7" fmla="*/ 3684 h 642"/>
                <a:gd name="T8" fmla="*/ 531 w 826"/>
                <a:gd name="T9" fmla="*/ 3299 h 642"/>
                <a:gd name="T10" fmla="*/ 1220 w 826"/>
                <a:gd name="T11" fmla="*/ 3055 h 642"/>
                <a:gd name="T12" fmla="*/ 1220 w 826"/>
                <a:gd name="T13" fmla="*/ 3210 h 642"/>
                <a:gd name="T14" fmla="*/ 1220 w 826"/>
                <a:gd name="T15" fmla="*/ 3412 h 642"/>
                <a:gd name="T16" fmla="*/ 1541 w 826"/>
                <a:gd name="T17" fmla="*/ 3391 h 642"/>
                <a:gd name="T18" fmla="*/ 1887 w 826"/>
                <a:gd name="T19" fmla="*/ 3684 h 642"/>
                <a:gd name="T20" fmla="*/ 2417 w 826"/>
                <a:gd name="T21" fmla="*/ 4270 h 642"/>
                <a:gd name="T22" fmla="*/ 3192 w 826"/>
                <a:gd name="T23" fmla="*/ 4499 h 642"/>
                <a:gd name="T24" fmla="*/ 3449 w 826"/>
                <a:gd name="T25" fmla="*/ 4423 h 642"/>
                <a:gd name="T26" fmla="*/ 3464 w 826"/>
                <a:gd name="T27" fmla="*/ 5355 h 642"/>
                <a:gd name="T28" fmla="*/ 3881 w 826"/>
                <a:gd name="T29" fmla="*/ 6362 h 642"/>
                <a:gd name="T30" fmla="*/ 4283 w 826"/>
                <a:gd name="T31" fmla="*/ 6794 h 642"/>
                <a:gd name="T32" fmla="*/ 4238 w 826"/>
                <a:gd name="T33" fmla="*/ 7469 h 642"/>
                <a:gd name="T34" fmla="*/ 4338 w 826"/>
                <a:gd name="T35" fmla="*/ 8183 h 642"/>
                <a:gd name="T36" fmla="*/ 4852 w 826"/>
                <a:gd name="T37" fmla="*/ 8055 h 642"/>
                <a:gd name="T38" fmla="*/ 5065 w 826"/>
                <a:gd name="T39" fmla="*/ 7811 h 642"/>
                <a:gd name="T40" fmla="*/ 5141 w 826"/>
                <a:gd name="T41" fmla="*/ 7318 h 642"/>
                <a:gd name="T42" fmla="*/ 5354 w 826"/>
                <a:gd name="T43" fmla="*/ 7061 h 642"/>
                <a:gd name="T44" fmla="*/ 6246 w 826"/>
                <a:gd name="T45" fmla="*/ 7047 h 642"/>
                <a:gd name="T46" fmla="*/ 6973 w 826"/>
                <a:gd name="T47" fmla="*/ 6590 h 642"/>
                <a:gd name="T48" fmla="*/ 7390 w 826"/>
                <a:gd name="T49" fmla="*/ 6233 h 642"/>
                <a:gd name="T50" fmla="*/ 7719 w 826"/>
                <a:gd name="T51" fmla="*/ 6246 h 642"/>
                <a:gd name="T52" fmla="*/ 8474 w 826"/>
                <a:gd name="T53" fmla="*/ 6537 h 642"/>
                <a:gd name="T54" fmla="*/ 9075 w 826"/>
                <a:gd name="T55" fmla="*/ 6590 h 642"/>
                <a:gd name="T56" fmla="*/ 9621 w 826"/>
                <a:gd name="T57" fmla="*/ 6065 h 642"/>
                <a:gd name="T58" fmla="*/ 9766 w 826"/>
                <a:gd name="T59" fmla="*/ 5430 h 642"/>
                <a:gd name="T60" fmla="*/ 10066 w 826"/>
                <a:gd name="T61" fmla="*/ 5113 h 642"/>
                <a:gd name="T62" fmla="*/ 10448 w 826"/>
                <a:gd name="T63" fmla="*/ 4969 h 642"/>
                <a:gd name="T64" fmla="*/ 10508 w 826"/>
                <a:gd name="T65" fmla="*/ 100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6"/>
                <a:gd name="T100" fmla="*/ 0 h 642"/>
                <a:gd name="T101" fmla="*/ 826 w 826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6" h="642">
                  <a:moveTo>
                    <a:pt x="826" y="8"/>
                  </a:moveTo>
                  <a:lnTo>
                    <a:pt x="5" y="0"/>
                  </a:lnTo>
                  <a:lnTo>
                    <a:pt x="5" y="1"/>
                  </a:lnTo>
                  <a:lnTo>
                    <a:pt x="0" y="289"/>
                  </a:lnTo>
                  <a:lnTo>
                    <a:pt x="42" y="259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68"/>
                  </a:lnTo>
                  <a:lnTo>
                    <a:pt x="121" y="266"/>
                  </a:lnTo>
                  <a:lnTo>
                    <a:pt x="148" y="289"/>
                  </a:lnTo>
                  <a:lnTo>
                    <a:pt x="190" y="335"/>
                  </a:lnTo>
                  <a:lnTo>
                    <a:pt x="251" y="353"/>
                  </a:lnTo>
                  <a:lnTo>
                    <a:pt x="271" y="347"/>
                  </a:lnTo>
                  <a:lnTo>
                    <a:pt x="272" y="420"/>
                  </a:lnTo>
                  <a:lnTo>
                    <a:pt x="305" y="499"/>
                  </a:lnTo>
                  <a:lnTo>
                    <a:pt x="337" y="533"/>
                  </a:lnTo>
                  <a:lnTo>
                    <a:pt x="333" y="586"/>
                  </a:lnTo>
                  <a:lnTo>
                    <a:pt x="341" y="642"/>
                  </a:lnTo>
                  <a:lnTo>
                    <a:pt x="381" y="632"/>
                  </a:lnTo>
                  <a:lnTo>
                    <a:pt x="398" y="613"/>
                  </a:lnTo>
                  <a:lnTo>
                    <a:pt x="404" y="574"/>
                  </a:lnTo>
                  <a:lnTo>
                    <a:pt x="421" y="554"/>
                  </a:lnTo>
                  <a:lnTo>
                    <a:pt x="491" y="553"/>
                  </a:lnTo>
                  <a:lnTo>
                    <a:pt x="548" y="517"/>
                  </a:lnTo>
                  <a:lnTo>
                    <a:pt x="581" y="489"/>
                  </a:lnTo>
                  <a:lnTo>
                    <a:pt x="607" y="490"/>
                  </a:lnTo>
                  <a:lnTo>
                    <a:pt x="666" y="513"/>
                  </a:lnTo>
                  <a:lnTo>
                    <a:pt x="713" y="517"/>
                  </a:lnTo>
                  <a:lnTo>
                    <a:pt x="756" y="476"/>
                  </a:lnTo>
                  <a:lnTo>
                    <a:pt x="768" y="426"/>
                  </a:lnTo>
                  <a:lnTo>
                    <a:pt x="791" y="401"/>
                  </a:lnTo>
                  <a:lnTo>
                    <a:pt x="821" y="390"/>
                  </a:lnTo>
                  <a:lnTo>
                    <a:pt x="826" y="8"/>
                  </a:lnTo>
                  <a:close/>
                </a:path>
              </a:pathLst>
            </a:custGeom>
            <a:solidFill>
              <a:srgbClr val="FFBB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9" name="Freeform 30"/>
            <p:cNvSpPr>
              <a:spLocks/>
            </p:cNvSpPr>
            <p:nvPr/>
          </p:nvSpPr>
          <p:spPr bwMode="auto">
            <a:xfrm>
              <a:off x="4181" y="5443"/>
              <a:ext cx="1563" cy="1213"/>
            </a:xfrm>
            <a:custGeom>
              <a:avLst/>
              <a:gdLst>
                <a:gd name="T0" fmla="*/ 10512 w 828"/>
                <a:gd name="T1" fmla="*/ 76 h 642"/>
                <a:gd name="T2" fmla="*/ 76 w 828"/>
                <a:gd name="T3" fmla="*/ 0 h 642"/>
                <a:gd name="T4" fmla="*/ 76 w 828"/>
                <a:gd name="T5" fmla="*/ 0 h 642"/>
                <a:gd name="T6" fmla="*/ 0 w 828"/>
                <a:gd name="T7" fmla="*/ 3669 h 642"/>
                <a:gd name="T8" fmla="*/ 530 w 828"/>
                <a:gd name="T9" fmla="*/ 3284 h 642"/>
                <a:gd name="T10" fmla="*/ 1219 w 828"/>
                <a:gd name="T11" fmla="*/ 3055 h 642"/>
                <a:gd name="T12" fmla="*/ 1219 w 828"/>
                <a:gd name="T13" fmla="*/ 3210 h 642"/>
                <a:gd name="T14" fmla="*/ 1219 w 828"/>
                <a:gd name="T15" fmla="*/ 3441 h 642"/>
                <a:gd name="T16" fmla="*/ 1529 w 828"/>
                <a:gd name="T17" fmla="*/ 3367 h 642"/>
                <a:gd name="T18" fmla="*/ 1903 w 828"/>
                <a:gd name="T19" fmla="*/ 3669 h 642"/>
                <a:gd name="T20" fmla="*/ 2433 w 828"/>
                <a:gd name="T21" fmla="*/ 4283 h 642"/>
                <a:gd name="T22" fmla="*/ 3203 w 828"/>
                <a:gd name="T23" fmla="*/ 4512 h 642"/>
                <a:gd name="T24" fmla="*/ 3432 w 828"/>
                <a:gd name="T25" fmla="*/ 4438 h 642"/>
                <a:gd name="T26" fmla="*/ 3432 w 828"/>
                <a:gd name="T27" fmla="*/ 5355 h 642"/>
                <a:gd name="T28" fmla="*/ 3887 w 828"/>
                <a:gd name="T29" fmla="*/ 6347 h 642"/>
                <a:gd name="T30" fmla="*/ 4266 w 828"/>
                <a:gd name="T31" fmla="*/ 6804 h 642"/>
                <a:gd name="T32" fmla="*/ 4266 w 828"/>
                <a:gd name="T33" fmla="*/ 7493 h 642"/>
                <a:gd name="T34" fmla="*/ 4344 w 828"/>
                <a:gd name="T35" fmla="*/ 8183 h 642"/>
                <a:gd name="T36" fmla="*/ 4804 w 828"/>
                <a:gd name="T37" fmla="*/ 8024 h 642"/>
                <a:gd name="T38" fmla="*/ 5031 w 828"/>
                <a:gd name="T39" fmla="*/ 7796 h 642"/>
                <a:gd name="T40" fmla="*/ 5106 w 828"/>
                <a:gd name="T41" fmla="*/ 7340 h 642"/>
                <a:gd name="T42" fmla="*/ 5335 w 828"/>
                <a:gd name="T43" fmla="*/ 7036 h 642"/>
                <a:gd name="T44" fmla="*/ 6250 w 828"/>
                <a:gd name="T45" fmla="*/ 7036 h 642"/>
                <a:gd name="T46" fmla="*/ 6933 w 828"/>
                <a:gd name="T47" fmla="*/ 6575 h 642"/>
                <a:gd name="T48" fmla="*/ 7394 w 828"/>
                <a:gd name="T49" fmla="*/ 6273 h 642"/>
                <a:gd name="T50" fmla="*/ 7696 w 828"/>
                <a:gd name="T51" fmla="*/ 6273 h 642"/>
                <a:gd name="T52" fmla="*/ 8455 w 828"/>
                <a:gd name="T53" fmla="*/ 6575 h 642"/>
                <a:gd name="T54" fmla="*/ 9068 w 828"/>
                <a:gd name="T55" fmla="*/ 6575 h 642"/>
                <a:gd name="T56" fmla="*/ 9599 w 828"/>
                <a:gd name="T57" fmla="*/ 6044 h 642"/>
                <a:gd name="T58" fmla="*/ 9754 w 828"/>
                <a:gd name="T59" fmla="*/ 5430 h 642"/>
                <a:gd name="T60" fmla="*/ 10056 w 828"/>
                <a:gd name="T61" fmla="*/ 5126 h 642"/>
                <a:gd name="T62" fmla="*/ 10441 w 828"/>
                <a:gd name="T63" fmla="*/ 4969 h 642"/>
                <a:gd name="T64" fmla="*/ 10512 w 828"/>
                <a:gd name="T65" fmla="*/ 76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8"/>
                <a:gd name="T100" fmla="*/ 0 h 642"/>
                <a:gd name="T101" fmla="*/ 828 w 828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8" h="642">
                  <a:moveTo>
                    <a:pt x="828" y="6"/>
                  </a:moveTo>
                  <a:lnTo>
                    <a:pt x="6" y="0"/>
                  </a:lnTo>
                  <a:lnTo>
                    <a:pt x="0" y="288"/>
                  </a:lnTo>
                  <a:lnTo>
                    <a:pt x="42" y="258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70"/>
                  </a:lnTo>
                  <a:lnTo>
                    <a:pt x="120" y="264"/>
                  </a:lnTo>
                  <a:lnTo>
                    <a:pt x="150" y="288"/>
                  </a:lnTo>
                  <a:lnTo>
                    <a:pt x="192" y="336"/>
                  </a:lnTo>
                  <a:lnTo>
                    <a:pt x="252" y="354"/>
                  </a:lnTo>
                  <a:lnTo>
                    <a:pt x="270" y="348"/>
                  </a:lnTo>
                  <a:lnTo>
                    <a:pt x="270" y="420"/>
                  </a:lnTo>
                  <a:lnTo>
                    <a:pt x="306" y="498"/>
                  </a:lnTo>
                  <a:lnTo>
                    <a:pt x="336" y="534"/>
                  </a:lnTo>
                  <a:lnTo>
                    <a:pt x="336" y="588"/>
                  </a:lnTo>
                  <a:lnTo>
                    <a:pt x="342" y="642"/>
                  </a:lnTo>
                  <a:lnTo>
                    <a:pt x="378" y="630"/>
                  </a:lnTo>
                  <a:lnTo>
                    <a:pt x="396" y="612"/>
                  </a:lnTo>
                  <a:lnTo>
                    <a:pt x="402" y="576"/>
                  </a:lnTo>
                  <a:lnTo>
                    <a:pt x="420" y="552"/>
                  </a:lnTo>
                  <a:lnTo>
                    <a:pt x="492" y="552"/>
                  </a:lnTo>
                  <a:lnTo>
                    <a:pt x="546" y="516"/>
                  </a:lnTo>
                  <a:lnTo>
                    <a:pt x="582" y="492"/>
                  </a:lnTo>
                  <a:lnTo>
                    <a:pt x="606" y="492"/>
                  </a:lnTo>
                  <a:lnTo>
                    <a:pt x="666" y="516"/>
                  </a:lnTo>
                  <a:lnTo>
                    <a:pt x="714" y="516"/>
                  </a:lnTo>
                  <a:lnTo>
                    <a:pt x="756" y="474"/>
                  </a:lnTo>
                  <a:lnTo>
                    <a:pt x="768" y="426"/>
                  </a:lnTo>
                  <a:lnTo>
                    <a:pt x="792" y="402"/>
                  </a:lnTo>
                  <a:lnTo>
                    <a:pt x="822" y="390"/>
                  </a:lnTo>
                  <a:lnTo>
                    <a:pt x="82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0" name="Freeform 31"/>
            <p:cNvSpPr>
              <a:spLocks/>
            </p:cNvSpPr>
            <p:nvPr/>
          </p:nvSpPr>
          <p:spPr bwMode="auto">
            <a:xfrm>
              <a:off x="2153" y="1520"/>
              <a:ext cx="3017" cy="1437"/>
            </a:xfrm>
            <a:custGeom>
              <a:avLst/>
              <a:gdLst>
                <a:gd name="T0" fmla="*/ 19690 w 1598"/>
                <a:gd name="T1" fmla="*/ 2934 h 761"/>
                <a:gd name="T2" fmla="*/ 19794 w 1598"/>
                <a:gd name="T3" fmla="*/ 3495 h 761"/>
                <a:gd name="T4" fmla="*/ 20190 w 1598"/>
                <a:gd name="T5" fmla="*/ 3220 h 761"/>
                <a:gd name="T6" fmla="*/ 20099 w 1598"/>
                <a:gd name="T7" fmla="*/ 3722 h 761"/>
                <a:gd name="T8" fmla="*/ 20115 w 1598"/>
                <a:gd name="T9" fmla="*/ 4364 h 761"/>
                <a:gd name="T10" fmla="*/ 19605 w 1598"/>
                <a:gd name="T11" fmla="*/ 4611 h 761"/>
                <a:gd name="T12" fmla="*/ 18903 w 1598"/>
                <a:gd name="T13" fmla="*/ 4996 h 761"/>
                <a:gd name="T14" fmla="*/ 18529 w 1598"/>
                <a:gd name="T15" fmla="*/ 6369 h 761"/>
                <a:gd name="T16" fmla="*/ 18432 w 1598"/>
                <a:gd name="T17" fmla="*/ 5095 h 761"/>
                <a:gd name="T18" fmla="*/ 18372 w 1598"/>
                <a:gd name="T19" fmla="*/ 4311 h 761"/>
                <a:gd name="T20" fmla="*/ 18028 w 1598"/>
                <a:gd name="T21" fmla="*/ 5266 h 761"/>
                <a:gd name="T22" fmla="*/ 17826 w 1598"/>
                <a:gd name="T23" fmla="*/ 5199 h 761"/>
                <a:gd name="T24" fmla="*/ 17741 w 1598"/>
                <a:gd name="T25" fmla="*/ 4896 h 761"/>
                <a:gd name="T26" fmla="*/ 17726 w 1598"/>
                <a:gd name="T27" fmla="*/ 5580 h 761"/>
                <a:gd name="T28" fmla="*/ 17741 w 1598"/>
                <a:gd name="T29" fmla="*/ 6154 h 761"/>
                <a:gd name="T30" fmla="*/ 17485 w 1598"/>
                <a:gd name="T31" fmla="*/ 7398 h 761"/>
                <a:gd name="T32" fmla="*/ 16567 w 1598"/>
                <a:gd name="T33" fmla="*/ 8012 h 761"/>
                <a:gd name="T34" fmla="*/ 11332 w 1598"/>
                <a:gd name="T35" fmla="*/ 8216 h 761"/>
                <a:gd name="T36" fmla="*/ 5524 w 1598"/>
                <a:gd name="T37" fmla="*/ 9613 h 761"/>
                <a:gd name="T38" fmla="*/ 2630 w 1598"/>
                <a:gd name="T39" fmla="*/ 9104 h 761"/>
                <a:gd name="T40" fmla="*/ 2120 w 1598"/>
                <a:gd name="T41" fmla="*/ 8658 h 761"/>
                <a:gd name="T42" fmla="*/ 1871 w 1598"/>
                <a:gd name="T43" fmla="*/ 7285 h 761"/>
                <a:gd name="T44" fmla="*/ 1529 w 1598"/>
                <a:gd name="T45" fmla="*/ 5623 h 761"/>
                <a:gd name="T46" fmla="*/ 1003 w 1598"/>
                <a:gd name="T47" fmla="*/ 5580 h 761"/>
                <a:gd name="T48" fmla="*/ 1191 w 1598"/>
                <a:gd name="T49" fmla="*/ 5380 h 761"/>
                <a:gd name="T50" fmla="*/ 699 w 1598"/>
                <a:gd name="T51" fmla="*/ 4424 h 761"/>
                <a:gd name="T52" fmla="*/ 16960 w 1598"/>
                <a:gd name="T53" fmla="*/ 4351 h 761"/>
                <a:gd name="T54" fmla="*/ 17269 w 1598"/>
                <a:gd name="T55" fmla="*/ 1259 h 761"/>
                <a:gd name="T56" fmla="*/ 17915 w 1598"/>
                <a:gd name="T57" fmla="*/ 1743 h 761"/>
                <a:gd name="T58" fmla="*/ 17787 w 1598"/>
                <a:gd name="T59" fmla="*/ 2377 h 761"/>
                <a:gd name="T60" fmla="*/ 18144 w 1598"/>
                <a:gd name="T61" fmla="*/ 2304 h 761"/>
                <a:gd name="T62" fmla="*/ 18183 w 1598"/>
                <a:gd name="T63" fmla="*/ 1601 h 761"/>
                <a:gd name="T64" fmla="*/ 17558 w 1598"/>
                <a:gd name="T65" fmla="*/ 1105 h 761"/>
                <a:gd name="T66" fmla="*/ 17687 w 1598"/>
                <a:gd name="T67" fmla="*/ 457 h 761"/>
                <a:gd name="T68" fmla="*/ 18984 w 1598"/>
                <a:gd name="T69" fmla="*/ 0 h 761"/>
                <a:gd name="T70" fmla="*/ 19031 w 1598"/>
                <a:gd name="T71" fmla="*/ 332 h 761"/>
                <a:gd name="T72" fmla="*/ 18538 w 1598"/>
                <a:gd name="T73" fmla="*/ 976 h 761"/>
                <a:gd name="T74" fmla="*/ 19273 w 1598"/>
                <a:gd name="T75" fmla="*/ 1730 h 761"/>
                <a:gd name="T76" fmla="*/ 19901 w 1598"/>
                <a:gd name="T77" fmla="*/ 2646 h 76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8"/>
                <a:gd name="T118" fmla="*/ 0 h 761"/>
                <a:gd name="T119" fmla="*/ 1598 w 1598"/>
                <a:gd name="T120" fmla="*/ 761 h 76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8" h="761">
                  <a:moveTo>
                    <a:pt x="1566" y="208"/>
                  </a:moveTo>
                  <a:lnTo>
                    <a:pt x="1550" y="231"/>
                  </a:lnTo>
                  <a:lnTo>
                    <a:pt x="1560" y="241"/>
                  </a:lnTo>
                  <a:lnTo>
                    <a:pt x="1558" y="275"/>
                  </a:lnTo>
                  <a:lnTo>
                    <a:pt x="1569" y="278"/>
                  </a:lnTo>
                  <a:lnTo>
                    <a:pt x="1589" y="253"/>
                  </a:lnTo>
                  <a:lnTo>
                    <a:pt x="1598" y="258"/>
                  </a:lnTo>
                  <a:lnTo>
                    <a:pt x="1582" y="293"/>
                  </a:lnTo>
                  <a:lnTo>
                    <a:pt x="1594" y="317"/>
                  </a:lnTo>
                  <a:lnTo>
                    <a:pt x="1583" y="343"/>
                  </a:lnTo>
                  <a:lnTo>
                    <a:pt x="1531" y="347"/>
                  </a:lnTo>
                  <a:lnTo>
                    <a:pt x="1543" y="363"/>
                  </a:lnTo>
                  <a:lnTo>
                    <a:pt x="1501" y="398"/>
                  </a:lnTo>
                  <a:lnTo>
                    <a:pt x="1488" y="393"/>
                  </a:lnTo>
                  <a:lnTo>
                    <a:pt x="1473" y="496"/>
                  </a:lnTo>
                  <a:lnTo>
                    <a:pt x="1458" y="501"/>
                  </a:lnTo>
                  <a:lnTo>
                    <a:pt x="1447" y="505"/>
                  </a:lnTo>
                  <a:lnTo>
                    <a:pt x="1451" y="401"/>
                  </a:lnTo>
                  <a:lnTo>
                    <a:pt x="1452" y="362"/>
                  </a:lnTo>
                  <a:lnTo>
                    <a:pt x="1446" y="339"/>
                  </a:lnTo>
                  <a:lnTo>
                    <a:pt x="1419" y="377"/>
                  </a:lnTo>
                  <a:lnTo>
                    <a:pt x="1419" y="414"/>
                  </a:lnTo>
                  <a:lnTo>
                    <a:pt x="1407" y="426"/>
                  </a:lnTo>
                  <a:lnTo>
                    <a:pt x="1403" y="409"/>
                  </a:lnTo>
                  <a:lnTo>
                    <a:pt x="1406" y="384"/>
                  </a:lnTo>
                  <a:lnTo>
                    <a:pt x="1396" y="385"/>
                  </a:lnTo>
                  <a:lnTo>
                    <a:pt x="1376" y="417"/>
                  </a:lnTo>
                  <a:lnTo>
                    <a:pt x="1395" y="439"/>
                  </a:lnTo>
                  <a:lnTo>
                    <a:pt x="1402" y="472"/>
                  </a:lnTo>
                  <a:lnTo>
                    <a:pt x="1396" y="484"/>
                  </a:lnTo>
                  <a:lnTo>
                    <a:pt x="1377" y="502"/>
                  </a:lnTo>
                  <a:lnTo>
                    <a:pt x="1376" y="582"/>
                  </a:lnTo>
                  <a:lnTo>
                    <a:pt x="1353" y="591"/>
                  </a:lnTo>
                  <a:lnTo>
                    <a:pt x="1304" y="630"/>
                  </a:lnTo>
                  <a:lnTo>
                    <a:pt x="1284" y="656"/>
                  </a:lnTo>
                  <a:lnTo>
                    <a:pt x="892" y="646"/>
                  </a:lnTo>
                  <a:lnTo>
                    <a:pt x="890" y="761"/>
                  </a:lnTo>
                  <a:lnTo>
                    <a:pt x="435" y="756"/>
                  </a:lnTo>
                  <a:lnTo>
                    <a:pt x="434" y="723"/>
                  </a:lnTo>
                  <a:lnTo>
                    <a:pt x="207" y="716"/>
                  </a:lnTo>
                  <a:lnTo>
                    <a:pt x="187" y="681"/>
                  </a:lnTo>
                  <a:lnTo>
                    <a:pt x="167" y="681"/>
                  </a:lnTo>
                  <a:lnTo>
                    <a:pt x="166" y="605"/>
                  </a:lnTo>
                  <a:lnTo>
                    <a:pt x="147" y="573"/>
                  </a:lnTo>
                  <a:lnTo>
                    <a:pt x="129" y="468"/>
                  </a:lnTo>
                  <a:lnTo>
                    <a:pt x="120" y="442"/>
                  </a:lnTo>
                  <a:lnTo>
                    <a:pt x="103" y="436"/>
                  </a:lnTo>
                  <a:lnTo>
                    <a:pt x="79" y="439"/>
                  </a:lnTo>
                  <a:lnTo>
                    <a:pt x="76" y="429"/>
                  </a:lnTo>
                  <a:lnTo>
                    <a:pt x="94" y="423"/>
                  </a:lnTo>
                  <a:lnTo>
                    <a:pt x="100" y="400"/>
                  </a:lnTo>
                  <a:lnTo>
                    <a:pt x="55" y="348"/>
                  </a:lnTo>
                  <a:lnTo>
                    <a:pt x="0" y="318"/>
                  </a:lnTo>
                  <a:lnTo>
                    <a:pt x="1335" y="342"/>
                  </a:lnTo>
                  <a:lnTo>
                    <a:pt x="1337" y="107"/>
                  </a:lnTo>
                  <a:lnTo>
                    <a:pt x="1359" y="99"/>
                  </a:lnTo>
                  <a:lnTo>
                    <a:pt x="1369" y="120"/>
                  </a:lnTo>
                  <a:lnTo>
                    <a:pt x="1410" y="137"/>
                  </a:lnTo>
                  <a:lnTo>
                    <a:pt x="1415" y="144"/>
                  </a:lnTo>
                  <a:lnTo>
                    <a:pt x="1400" y="187"/>
                  </a:lnTo>
                  <a:lnTo>
                    <a:pt x="1410" y="193"/>
                  </a:lnTo>
                  <a:lnTo>
                    <a:pt x="1428" y="181"/>
                  </a:lnTo>
                  <a:lnTo>
                    <a:pt x="1433" y="147"/>
                  </a:lnTo>
                  <a:lnTo>
                    <a:pt x="1431" y="126"/>
                  </a:lnTo>
                  <a:lnTo>
                    <a:pt x="1398" y="93"/>
                  </a:lnTo>
                  <a:lnTo>
                    <a:pt x="1382" y="87"/>
                  </a:lnTo>
                  <a:lnTo>
                    <a:pt x="1384" y="54"/>
                  </a:lnTo>
                  <a:lnTo>
                    <a:pt x="1392" y="36"/>
                  </a:lnTo>
                  <a:lnTo>
                    <a:pt x="1448" y="12"/>
                  </a:lnTo>
                  <a:lnTo>
                    <a:pt x="1494" y="0"/>
                  </a:lnTo>
                  <a:lnTo>
                    <a:pt x="1502" y="8"/>
                  </a:lnTo>
                  <a:lnTo>
                    <a:pt x="1498" y="26"/>
                  </a:lnTo>
                  <a:lnTo>
                    <a:pt x="1498" y="42"/>
                  </a:lnTo>
                  <a:lnTo>
                    <a:pt x="1459" y="77"/>
                  </a:lnTo>
                  <a:lnTo>
                    <a:pt x="1466" y="95"/>
                  </a:lnTo>
                  <a:lnTo>
                    <a:pt x="1517" y="136"/>
                  </a:lnTo>
                  <a:lnTo>
                    <a:pt x="1520" y="204"/>
                  </a:lnTo>
                  <a:lnTo>
                    <a:pt x="1566" y="208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1" name="Freeform 32"/>
            <p:cNvSpPr>
              <a:spLocks/>
            </p:cNvSpPr>
            <p:nvPr/>
          </p:nvSpPr>
          <p:spPr bwMode="auto">
            <a:xfrm>
              <a:off x="2153" y="1524"/>
              <a:ext cx="3014" cy="1438"/>
            </a:xfrm>
            <a:custGeom>
              <a:avLst/>
              <a:gdLst>
                <a:gd name="T0" fmla="*/ 19685 w 1596"/>
                <a:gd name="T1" fmla="*/ 2887 h 762"/>
                <a:gd name="T2" fmla="*/ 19840 w 1596"/>
                <a:gd name="T3" fmla="*/ 3501 h 762"/>
                <a:gd name="T4" fmla="*/ 20226 w 1596"/>
                <a:gd name="T5" fmla="*/ 3199 h 762"/>
                <a:gd name="T6" fmla="*/ 20142 w 1596"/>
                <a:gd name="T7" fmla="*/ 3650 h 762"/>
                <a:gd name="T8" fmla="*/ 20142 w 1596"/>
                <a:gd name="T9" fmla="*/ 4335 h 762"/>
                <a:gd name="T10" fmla="*/ 19612 w 1596"/>
                <a:gd name="T11" fmla="*/ 4561 h 762"/>
                <a:gd name="T12" fmla="*/ 18926 w 1596"/>
                <a:gd name="T13" fmla="*/ 4946 h 762"/>
                <a:gd name="T14" fmla="*/ 18541 w 1596"/>
                <a:gd name="T15" fmla="*/ 6318 h 762"/>
                <a:gd name="T16" fmla="*/ 18467 w 1596"/>
                <a:gd name="T17" fmla="*/ 5022 h 762"/>
                <a:gd name="T18" fmla="*/ 18392 w 1596"/>
                <a:gd name="T19" fmla="*/ 4259 h 762"/>
                <a:gd name="T20" fmla="*/ 18084 w 1596"/>
                <a:gd name="T21" fmla="*/ 5250 h 762"/>
                <a:gd name="T22" fmla="*/ 17854 w 1596"/>
                <a:gd name="T23" fmla="*/ 5175 h 762"/>
                <a:gd name="T24" fmla="*/ 17782 w 1596"/>
                <a:gd name="T25" fmla="*/ 4873 h 762"/>
                <a:gd name="T26" fmla="*/ 17782 w 1596"/>
                <a:gd name="T27" fmla="*/ 5560 h 762"/>
                <a:gd name="T28" fmla="*/ 17782 w 1596"/>
                <a:gd name="T29" fmla="*/ 6090 h 762"/>
                <a:gd name="T30" fmla="*/ 17478 w 1596"/>
                <a:gd name="T31" fmla="*/ 7379 h 762"/>
                <a:gd name="T32" fmla="*/ 16562 w 1596"/>
                <a:gd name="T33" fmla="*/ 7992 h 762"/>
                <a:gd name="T34" fmla="*/ 11369 w 1596"/>
                <a:gd name="T35" fmla="*/ 8145 h 762"/>
                <a:gd name="T36" fmla="*/ 5571 w 1596"/>
                <a:gd name="T37" fmla="*/ 9590 h 762"/>
                <a:gd name="T38" fmla="*/ 2674 w 1596"/>
                <a:gd name="T39" fmla="*/ 9053 h 762"/>
                <a:gd name="T40" fmla="*/ 2136 w 1596"/>
                <a:gd name="T41" fmla="*/ 8598 h 762"/>
                <a:gd name="T42" fmla="*/ 1904 w 1596"/>
                <a:gd name="T43" fmla="*/ 7233 h 762"/>
                <a:gd name="T44" fmla="*/ 1530 w 1596"/>
                <a:gd name="T45" fmla="*/ 5560 h 762"/>
                <a:gd name="T46" fmla="*/ 991 w 1596"/>
                <a:gd name="T47" fmla="*/ 5560 h 762"/>
                <a:gd name="T48" fmla="*/ 1220 w 1596"/>
                <a:gd name="T49" fmla="*/ 5331 h 762"/>
                <a:gd name="T50" fmla="*/ 687 w 1596"/>
                <a:gd name="T51" fmla="*/ 4416 h 762"/>
                <a:gd name="T52" fmla="*/ 17019 w 1596"/>
                <a:gd name="T53" fmla="*/ 4335 h 762"/>
                <a:gd name="T54" fmla="*/ 17321 w 1596"/>
                <a:gd name="T55" fmla="*/ 1217 h 762"/>
                <a:gd name="T56" fmla="*/ 17935 w 1596"/>
                <a:gd name="T57" fmla="*/ 1674 h 762"/>
                <a:gd name="T58" fmla="*/ 17782 w 1596"/>
                <a:gd name="T59" fmla="*/ 2357 h 762"/>
                <a:gd name="T60" fmla="*/ 18163 w 1596"/>
                <a:gd name="T61" fmla="*/ 2287 h 762"/>
                <a:gd name="T62" fmla="*/ 18239 w 1596"/>
                <a:gd name="T63" fmla="*/ 1598 h 762"/>
                <a:gd name="T64" fmla="*/ 17550 w 1596"/>
                <a:gd name="T65" fmla="*/ 1068 h 762"/>
                <a:gd name="T66" fmla="*/ 17706 w 1596"/>
                <a:gd name="T67" fmla="*/ 457 h 762"/>
                <a:gd name="T68" fmla="*/ 18998 w 1596"/>
                <a:gd name="T69" fmla="*/ 0 h 762"/>
                <a:gd name="T70" fmla="*/ 19079 w 1596"/>
                <a:gd name="T71" fmla="*/ 302 h 762"/>
                <a:gd name="T72" fmla="*/ 18541 w 1596"/>
                <a:gd name="T73" fmla="*/ 915 h 762"/>
                <a:gd name="T74" fmla="*/ 19308 w 1596"/>
                <a:gd name="T75" fmla="*/ 1674 h 762"/>
                <a:gd name="T76" fmla="*/ 19914 w 1596"/>
                <a:gd name="T77" fmla="*/ 2589 h 76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6"/>
                <a:gd name="T118" fmla="*/ 0 h 762"/>
                <a:gd name="T119" fmla="*/ 1596 w 1596"/>
                <a:gd name="T120" fmla="*/ 762 h 76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6" h="762">
                  <a:moveTo>
                    <a:pt x="1566" y="204"/>
                  </a:moveTo>
                  <a:lnTo>
                    <a:pt x="1548" y="228"/>
                  </a:lnTo>
                  <a:lnTo>
                    <a:pt x="1560" y="240"/>
                  </a:lnTo>
                  <a:lnTo>
                    <a:pt x="1560" y="276"/>
                  </a:lnTo>
                  <a:lnTo>
                    <a:pt x="1572" y="276"/>
                  </a:lnTo>
                  <a:lnTo>
                    <a:pt x="1590" y="252"/>
                  </a:lnTo>
                  <a:lnTo>
                    <a:pt x="1596" y="258"/>
                  </a:lnTo>
                  <a:lnTo>
                    <a:pt x="1584" y="288"/>
                  </a:lnTo>
                  <a:lnTo>
                    <a:pt x="1596" y="312"/>
                  </a:lnTo>
                  <a:lnTo>
                    <a:pt x="1584" y="342"/>
                  </a:lnTo>
                  <a:lnTo>
                    <a:pt x="1530" y="342"/>
                  </a:lnTo>
                  <a:lnTo>
                    <a:pt x="1542" y="360"/>
                  </a:lnTo>
                  <a:lnTo>
                    <a:pt x="1500" y="396"/>
                  </a:lnTo>
                  <a:lnTo>
                    <a:pt x="1488" y="390"/>
                  </a:lnTo>
                  <a:lnTo>
                    <a:pt x="1470" y="492"/>
                  </a:lnTo>
                  <a:lnTo>
                    <a:pt x="1458" y="498"/>
                  </a:lnTo>
                  <a:lnTo>
                    <a:pt x="1446" y="504"/>
                  </a:lnTo>
                  <a:lnTo>
                    <a:pt x="1452" y="396"/>
                  </a:lnTo>
                  <a:lnTo>
                    <a:pt x="1452" y="360"/>
                  </a:lnTo>
                  <a:lnTo>
                    <a:pt x="1446" y="336"/>
                  </a:lnTo>
                  <a:lnTo>
                    <a:pt x="1416" y="372"/>
                  </a:lnTo>
                  <a:lnTo>
                    <a:pt x="1422" y="414"/>
                  </a:lnTo>
                  <a:lnTo>
                    <a:pt x="1404" y="426"/>
                  </a:lnTo>
                  <a:lnTo>
                    <a:pt x="1404" y="408"/>
                  </a:lnTo>
                  <a:lnTo>
                    <a:pt x="1404" y="384"/>
                  </a:lnTo>
                  <a:lnTo>
                    <a:pt x="1398" y="384"/>
                  </a:lnTo>
                  <a:lnTo>
                    <a:pt x="1374" y="414"/>
                  </a:lnTo>
                  <a:lnTo>
                    <a:pt x="1398" y="438"/>
                  </a:lnTo>
                  <a:lnTo>
                    <a:pt x="1404" y="468"/>
                  </a:lnTo>
                  <a:lnTo>
                    <a:pt x="1398" y="480"/>
                  </a:lnTo>
                  <a:lnTo>
                    <a:pt x="1380" y="498"/>
                  </a:lnTo>
                  <a:lnTo>
                    <a:pt x="1374" y="582"/>
                  </a:lnTo>
                  <a:lnTo>
                    <a:pt x="1356" y="588"/>
                  </a:lnTo>
                  <a:lnTo>
                    <a:pt x="1302" y="630"/>
                  </a:lnTo>
                  <a:lnTo>
                    <a:pt x="1284" y="654"/>
                  </a:lnTo>
                  <a:lnTo>
                    <a:pt x="894" y="642"/>
                  </a:lnTo>
                  <a:lnTo>
                    <a:pt x="888" y="762"/>
                  </a:lnTo>
                  <a:lnTo>
                    <a:pt x="438" y="756"/>
                  </a:lnTo>
                  <a:lnTo>
                    <a:pt x="432" y="720"/>
                  </a:lnTo>
                  <a:lnTo>
                    <a:pt x="210" y="714"/>
                  </a:lnTo>
                  <a:lnTo>
                    <a:pt x="186" y="678"/>
                  </a:lnTo>
                  <a:lnTo>
                    <a:pt x="168" y="678"/>
                  </a:lnTo>
                  <a:lnTo>
                    <a:pt x="168" y="606"/>
                  </a:lnTo>
                  <a:lnTo>
                    <a:pt x="150" y="570"/>
                  </a:lnTo>
                  <a:lnTo>
                    <a:pt x="132" y="468"/>
                  </a:lnTo>
                  <a:lnTo>
                    <a:pt x="120" y="438"/>
                  </a:lnTo>
                  <a:lnTo>
                    <a:pt x="102" y="432"/>
                  </a:lnTo>
                  <a:lnTo>
                    <a:pt x="78" y="438"/>
                  </a:lnTo>
                  <a:lnTo>
                    <a:pt x="78" y="426"/>
                  </a:lnTo>
                  <a:lnTo>
                    <a:pt x="96" y="420"/>
                  </a:lnTo>
                  <a:lnTo>
                    <a:pt x="102" y="396"/>
                  </a:lnTo>
                  <a:lnTo>
                    <a:pt x="54" y="348"/>
                  </a:lnTo>
                  <a:lnTo>
                    <a:pt x="0" y="318"/>
                  </a:lnTo>
                  <a:lnTo>
                    <a:pt x="1338" y="342"/>
                  </a:lnTo>
                  <a:lnTo>
                    <a:pt x="1338" y="102"/>
                  </a:lnTo>
                  <a:lnTo>
                    <a:pt x="1362" y="96"/>
                  </a:lnTo>
                  <a:lnTo>
                    <a:pt x="1368" y="120"/>
                  </a:lnTo>
                  <a:lnTo>
                    <a:pt x="1410" y="132"/>
                  </a:lnTo>
                  <a:lnTo>
                    <a:pt x="1416" y="144"/>
                  </a:lnTo>
                  <a:lnTo>
                    <a:pt x="1398" y="186"/>
                  </a:lnTo>
                  <a:lnTo>
                    <a:pt x="1410" y="192"/>
                  </a:lnTo>
                  <a:lnTo>
                    <a:pt x="1428" y="180"/>
                  </a:lnTo>
                  <a:lnTo>
                    <a:pt x="1434" y="144"/>
                  </a:lnTo>
                  <a:lnTo>
                    <a:pt x="1434" y="126"/>
                  </a:lnTo>
                  <a:lnTo>
                    <a:pt x="1398" y="90"/>
                  </a:lnTo>
                  <a:lnTo>
                    <a:pt x="1380" y="84"/>
                  </a:lnTo>
                  <a:lnTo>
                    <a:pt x="1386" y="54"/>
                  </a:lnTo>
                  <a:lnTo>
                    <a:pt x="1392" y="36"/>
                  </a:lnTo>
                  <a:lnTo>
                    <a:pt x="1446" y="12"/>
                  </a:lnTo>
                  <a:lnTo>
                    <a:pt x="1494" y="0"/>
                  </a:lnTo>
                  <a:lnTo>
                    <a:pt x="1500" y="6"/>
                  </a:lnTo>
                  <a:lnTo>
                    <a:pt x="1500" y="24"/>
                  </a:lnTo>
                  <a:lnTo>
                    <a:pt x="1500" y="42"/>
                  </a:lnTo>
                  <a:lnTo>
                    <a:pt x="1458" y="72"/>
                  </a:lnTo>
                  <a:lnTo>
                    <a:pt x="1464" y="90"/>
                  </a:lnTo>
                  <a:lnTo>
                    <a:pt x="1518" y="132"/>
                  </a:lnTo>
                  <a:lnTo>
                    <a:pt x="1518" y="204"/>
                  </a:lnTo>
                  <a:lnTo>
                    <a:pt x="1566" y="20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2" name="Freeform 33"/>
            <p:cNvSpPr>
              <a:spLocks/>
            </p:cNvSpPr>
            <p:nvPr/>
          </p:nvSpPr>
          <p:spPr bwMode="auto">
            <a:xfrm>
              <a:off x="5014" y="1618"/>
              <a:ext cx="121" cy="178"/>
            </a:xfrm>
            <a:custGeom>
              <a:avLst/>
              <a:gdLst>
                <a:gd name="T0" fmla="*/ 204 w 64"/>
                <a:gd name="T1" fmla="*/ 205 h 94"/>
                <a:gd name="T2" fmla="*/ 0 w 64"/>
                <a:gd name="T3" fmla="*/ 373 h 94"/>
                <a:gd name="T4" fmla="*/ 61 w 64"/>
                <a:gd name="T5" fmla="*/ 606 h 94"/>
                <a:gd name="T6" fmla="*/ 204 w 64"/>
                <a:gd name="T7" fmla="*/ 979 h 94"/>
                <a:gd name="T8" fmla="*/ 486 w 64"/>
                <a:gd name="T9" fmla="*/ 1132 h 94"/>
                <a:gd name="T10" fmla="*/ 662 w 64"/>
                <a:gd name="T11" fmla="*/ 1208 h 94"/>
                <a:gd name="T12" fmla="*/ 819 w 64"/>
                <a:gd name="T13" fmla="*/ 1079 h 94"/>
                <a:gd name="T14" fmla="*/ 775 w 64"/>
                <a:gd name="T15" fmla="*/ 774 h 94"/>
                <a:gd name="T16" fmla="*/ 690 w 64"/>
                <a:gd name="T17" fmla="*/ 691 h 94"/>
                <a:gd name="T18" fmla="*/ 662 w 64"/>
                <a:gd name="T19" fmla="*/ 401 h 94"/>
                <a:gd name="T20" fmla="*/ 526 w 64"/>
                <a:gd name="T21" fmla="*/ 157 h 94"/>
                <a:gd name="T22" fmla="*/ 562 w 64"/>
                <a:gd name="T23" fmla="*/ 0 h 94"/>
                <a:gd name="T24" fmla="*/ 401 w 64"/>
                <a:gd name="T25" fmla="*/ 53 h 94"/>
                <a:gd name="T26" fmla="*/ 304 w 64"/>
                <a:gd name="T27" fmla="*/ 116 h 94"/>
                <a:gd name="T28" fmla="*/ 386 w 64"/>
                <a:gd name="T29" fmla="*/ 320 h 94"/>
                <a:gd name="T30" fmla="*/ 533 w 64"/>
                <a:gd name="T31" fmla="*/ 502 h 94"/>
                <a:gd name="T32" fmla="*/ 546 w 64"/>
                <a:gd name="T33" fmla="*/ 691 h 94"/>
                <a:gd name="T34" fmla="*/ 601 w 64"/>
                <a:gd name="T35" fmla="*/ 822 h 94"/>
                <a:gd name="T36" fmla="*/ 514 w 64"/>
                <a:gd name="T37" fmla="*/ 911 h 94"/>
                <a:gd name="T38" fmla="*/ 401 w 64"/>
                <a:gd name="T39" fmla="*/ 721 h 94"/>
                <a:gd name="T40" fmla="*/ 229 w 64"/>
                <a:gd name="T41" fmla="*/ 489 h 94"/>
                <a:gd name="T42" fmla="*/ 204 w 64"/>
                <a:gd name="T43" fmla="*/ 205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4"/>
                <a:gd name="T67" fmla="*/ 0 h 94"/>
                <a:gd name="T68" fmla="*/ 64 w 64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4" h="94">
                  <a:moveTo>
                    <a:pt x="16" y="16"/>
                  </a:moveTo>
                  <a:lnTo>
                    <a:pt x="0" y="29"/>
                  </a:lnTo>
                  <a:lnTo>
                    <a:pt x="5" y="47"/>
                  </a:lnTo>
                  <a:lnTo>
                    <a:pt x="16" y="76"/>
                  </a:lnTo>
                  <a:lnTo>
                    <a:pt x="38" y="88"/>
                  </a:lnTo>
                  <a:lnTo>
                    <a:pt x="52" y="94"/>
                  </a:lnTo>
                  <a:lnTo>
                    <a:pt x="64" y="84"/>
                  </a:lnTo>
                  <a:lnTo>
                    <a:pt x="61" y="60"/>
                  </a:lnTo>
                  <a:lnTo>
                    <a:pt x="54" y="54"/>
                  </a:lnTo>
                  <a:lnTo>
                    <a:pt x="52" y="31"/>
                  </a:lnTo>
                  <a:lnTo>
                    <a:pt x="41" y="12"/>
                  </a:lnTo>
                  <a:lnTo>
                    <a:pt x="44" y="0"/>
                  </a:lnTo>
                  <a:lnTo>
                    <a:pt x="31" y="4"/>
                  </a:lnTo>
                  <a:lnTo>
                    <a:pt x="24" y="9"/>
                  </a:lnTo>
                  <a:lnTo>
                    <a:pt x="30" y="25"/>
                  </a:lnTo>
                  <a:lnTo>
                    <a:pt x="42" y="39"/>
                  </a:lnTo>
                  <a:lnTo>
                    <a:pt x="43" y="54"/>
                  </a:lnTo>
                  <a:lnTo>
                    <a:pt x="47" y="64"/>
                  </a:lnTo>
                  <a:lnTo>
                    <a:pt x="40" y="71"/>
                  </a:lnTo>
                  <a:lnTo>
                    <a:pt x="31" y="56"/>
                  </a:lnTo>
                  <a:lnTo>
                    <a:pt x="18" y="38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3" name="Freeform 34"/>
            <p:cNvSpPr>
              <a:spLocks/>
            </p:cNvSpPr>
            <p:nvPr/>
          </p:nvSpPr>
          <p:spPr bwMode="auto">
            <a:xfrm>
              <a:off x="5008" y="1614"/>
              <a:ext cx="125" cy="182"/>
            </a:xfrm>
            <a:custGeom>
              <a:avLst/>
              <a:gdLst>
                <a:gd name="T0" fmla="*/ 229 w 66"/>
                <a:gd name="T1" fmla="*/ 229 h 96"/>
                <a:gd name="T2" fmla="*/ 0 w 66"/>
                <a:gd name="T3" fmla="*/ 389 h 96"/>
                <a:gd name="T4" fmla="*/ 76 w 66"/>
                <a:gd name="T5" fmla="*/ 622 h 96"/>
                <a:gd name="T6" fmla="*/ 229 w 66"/>
                <a:gd name="T7" fmla="*/ 1010 h 96"/>
                <a:gd name="T8" fmla="*/ 545 w 66"/>
                <a:gd name="T9" fmla="*/ 1164 h 96"/>
                <a:gd name="T10" fmla="*/ 693 w 66"/>
                <a:gd name="T11" fmla="*/ 1240 h 96"/>
                <a:gd name="T12" fmla="*/ 850 w 66"/>
                <a:gd name="T13" fmla="*/ 1083 h 96"/>
                <a:gd name="T14" fmla="*/ 850 w 66"/>
                <a:gd name="T15" fmla="*/ 775 h 96"/>
                <a:gd name="T16" fmla="*/ 775 w 66"/>
                <a:gd name="T17" fmla="*/ 694 h 96"/>
                <a:gd name="T18" fmla="*/ 693 w 66"/>
                <a:gd name="T19" fmla="*/ 389 h 96"/>
                <a:gd name="T20" fmla="*/ 545 w 66"/>
                <a:gd name="T21" fmla="*/ 157 h 96"/>
                <a:gd name="T22" fmla="*/ 617 w 66"/>
                <a:gd name="T23" fmla="*/ 0 h 96"/>
                <a:gd name="T24" fmla="*/ 462 w 66"/>
                <a:gd name="T25" fmla="*/ 76 h 96"/>
                <a:gd name="T26" fmla="*/ 305 w 66"/>
                <a:gd name="T27" fmla="*/ 157 h 96"/>
                <a:gd name="T28" fmla="*/ 388 w 66"/>
                <a:gd name="T29" fmla="*/ 313 h 96"/>
                <a:gd name="T30" fmla="*/ 545 w 66"/>
                <a:gd name="T31" fmla="*/ 546 h 96"/>
                <a:gd name="T32" fmla="*/ 617 w 66"/>
                <a:gd name="T33" fmla="*/ 694 h 96"/>
                <a:gd name="T34" fmla="*/ 617 w 66"/>
                <a:gd name="T35" fmla="*/ 851 h 96"/>
                <a:gd name="T36" fmla="*/ 545 w 66"/>
                <a:gd name="T37" fmla="*/ 935 h 96"/>
                <a:gd name="T38" fmla="*/ 462 w 66"/>
                <a:gd name="T39" fmla="*/ 775 h 96"/>
                <a:gd name="T40" fmla="*/ 229 w 66"/>
                <a:gd name="T41" fmla="*/ 546 h 96"/>
                <a:gd name="T42" fmla="*/ 229 w 66"/>
                <a:gd name="T43" fmla="*/ 229 h 9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6"/>
                <a:gd name="T67" fmla="*/ 0 h 96"/>
                <a:gd name="T68" fmla="*/ 66 w 66"/>
                <a:gd name="T69" fmla="*/ 96 h 9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6" h="96">
                  <a:moveTo>
                    <a:pt x="18" y="18"/>
                  </a:moveTo>
                  <a:lnTo>
                    <a:pt x="0" y="30"/>
                  </a:lnTo>
                  <a:lnTo>
                    <a:pt x="6" y="48"/>
                  </a:lnTo>
                  <a:lnTo>
                    <a:pt x="18" y="78"/>
                  </a:lnTo>
                  <a:lnTo>
                    <a:pt x="42" y="90"/>
                  </a:lnTo>
                  <a:lnTo>
                    <a:pt x="54" y="96"/>
                  </a:lnTo>
                  <a:lnTo>
                    <a:pt x="66" y="84"/>
                  </a:lnTo>
                  <a:lnTo>
                    <a:pt x="66" y="60"/>
                  </a:lnTo>
                  <a:lnTo>
                    <a:pt x="60" y="54"/>
                  </a:lnTo>
                  <a:lnTo>
                    <a:pt x="54" y="30"/>
                  </a:lnTo>
                  <a:lnTo>
                    <a:pt x="42" y="12"/>
                  </a:lnTo>
                  <a:lnTo>
                    <a:pt x="48" y="0"/>
                  </a:lnTo>
                  <a:lnTo>
                    <a:pt x="36" y="6"/>
                  </a:lnTo>
                  <a:lnTo>
                    <a:pt x="24" y="12"/>
                  </a:lnTo>
                  <a:lnTo>
                    <a:pt x="30" y="24"/>
                  </a:lnTo>
                  <a:lnTo>
                    <a:pt x="42" y="42"/>
                  </a:lnTo>
                  <a:lnTo>
                    <a:pt x="48" y="54"/>
                  </a:lnTo>
                  <a:lnTo>
                    <a:pt x="48" y="66"/>
                  </a:lnTo>
                  <a:lnTo>
                    <a:pt x="42" y="72"/>
                  </a:lnTo>
                  <a:lnTo>
                    <a:pt x="36" y="60"/>
                  </a:lnTo>
                  <a:lnTo>
                    <a:pt x="18" y="42"/>
                  </a:lnTo>
                  <a:lnTo>
                    <a:pt x="18" y="18"/>
                  </a:lnTo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4" name="Freeform 35"/>
            <p:cNvSpPr>
              <a:spLocks/>
            </p:cNvSpPr>
            <p:nvPr/>
          </p:nvSpPr>
          <p:spPr bwMode="auto">
            <a:xfrm>
              <a:off x="5033" y="3548"/>
              <a:ext cx="117" cy="98"/>
            </a:xfrm>
            <a:custGeom>
              <a:avLst/>
              <a:gdLst>
                <a:gd name="T0" fmla="*/ 228 w 62"/>
                <a:gd name="T1" fmla="*/ 89 h 52"/>
                <a:gd name="T2" fmla="*/ 204 w 62"/>
                <a:gd name="T3" fmla="*/ 228 h 52"/>
                <a:gd name="T4" fmla="*/ 75 w 62"/>
                <a:gd name="T5" fmla="*/ 401 h 52"/>
                <a:gd name="T6" fmla="*/ 0 w 62"/>
                <a:gd name="T7" fmla="*/ 482 h 52"/>
                <a:gd name="T8" fmla="*/ 189 w 62"/>
                <a:gd name="T9" fmla="*/ 554 h 52"/>
                <a:gd name="T10" fmla="*/ 385 w 62"/>
                <a:gd name="T11" fmla="*/ 658 h 52"/>
                <a:gd name="T12" fmla="*/ 613 w 62"/>
                <a:gd name="T13" fmla="*/ 629 h 52"/>
                <a:gd name="T14" fmla="*/ 711 w 62"/>
                <a:gd name="T15" fmla="*/ 515 h 52"/>
                <a:gd name="T16" fmla="*/ 787 w 62"/>
                <a:gd name="T17" fmla="*/ 401 h 52"/>
                <a:gd name="T18" fmla="*/ 727 w 62"/>
                <a:gd name="T19" fmla="*/ 256 h 52"/>
                <a:gd name="T20" fmla="*/ 619 w 62"/>
                <a:gd name="T21" fmla="*/ 256 h 52"/>
                <a:gd name="T22" fmla="*/ 583 w 62"/>
                <a:gd name="T23" fmla="*/ 369 h 52"/>
                <a:gd name="T24" fmla="*/ 498 w 62"/>
                <a:gd name="T25" fmla="*/ 266 h 52"/>
                <a:gd name="T26" fmla="*/ 530 w 62"/>
                <a:gd name="T27" fmla="*/ 141 h 52"/>
                <a:gd name="T28" fmla="*/ 457 w 62"/>
                <a:gd name="T29" fmla="*/ 0 h 52"/>
                <a:gd name="T30" fmla="*/ 328 w 62"/>
                <a:gd name="T31" fmla="*/ 28 h 52"/>
                <a:gd name="T32" fmla="*/ 228 w 62"/>
                <a:gd name="T33" fmla="*/ 89 h 5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2"/>
                <a:gd name="T52" fmla="*/ 0 h 52"/>
                <a:gd name="T53" fmla="*/ 62 w 62"/>
                <a:gd name="T54" fmla="*/ 52 h 5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2" h="52">
                  <a:moveTo>
                    <a:pt x="18" y="7"/>
                  </a:moveTo>
                  <a:lnTo>
                    <a:pt x="16" y="18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15" y="44"/>
                  </a:lnTo>
                  <a:lnTo>
                    <a:pt x="30" y="52"/>
                  </a:lnTo>
                  <a:lnTo>
                    <a:pt x="48" y="50"/>
                  </a:lnTo>
                  <a:lnTo>
                    <a:pt x="56" y="41"/>
                  </a:lnTo>
                  <a:lnTo>
                    <a:pt x="62" y="32"/>
                  </a:lnTo>
                  <a:lnTo>
                    <a:pt x="57" y="20"/>
                  </a:lnTo>
                  <a:lnTo>
                    <a:pt x="49" y="20"/>
                  </a:lnTo>
                  <a:lnTo>
                    <a:pt x="46" y="29"/>
                  </a:lnTo>
                  <a:lnTo>
                    <a:pt x="39" y="21"/>
                  </a:lnTo>
                  <a:lnTo>
                    <a:pt x="42" y="11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18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5" name="Freeform 37"/>
            <p:cNvSpPr>
              <a:spLocks/>
            </p:cNvSpPr>
            <p:nvPr/>
          </p:nvSpPr>
          <p:spPr bwMode="auto">
            <a:xfrm>
              <a:off x="4985" y="3669"/>
              <a:ext cx="102" cy="132"/>
            </a:xfrm>
            <a:custGeom>
              <a:avLst/>
              <a:gdLst>
                <a:gd name="T0" fmla="*/ 289 w 54"/>
                <a:gd name="T1" fmla="*/ 0 h 70"/>
                <a:gd name="T2" fmla="*/ 599 w 54"/>
                <a:gd name="T3" fmla="*/ 128 h 70"/>
                <a:gd name="T4" fmla="*/ 689 w 54"/>
                <a:gd name="T5" fmla="*/ 266 h 70"/>
                <a:gd name="T6" fmla="*/ 674 w 54"/>
                <a:gd name="T7" fmla="*/ 483 h 70"/>
                <a:gd name="T8" fmla="*/ 614 w 54"/>
                <a:gd name="T9" fmla="*/ 630 h 70"/>
                <a:gd name="T10" fmla="*/ 470 w 54"/>
                <a:gd name="T11" fmla="*/ 558 h 70"/>
                <a:gd name="T12" fmla="*/ 446 w 54"/>
                <a:gd name="T13" fmla="*/ 658 h 70"/>
                <a:gd name="T14" fmla="*/ 433 w 54"/>
                <a:gd name="T15" fmla="*/ 824 h 70"/>
                <a:gd name="T16" fmla="*/ 242 w 54"/>
                <a:gd name="T17" fmla="*/ 886 h 70"/>
                <a:gd name="T18" fmla="*/ 0 w 54"/>
                <a:gd name="T19" fmla="*/ 454 h 70"/>
                <a:gd name="T20" fmla="*/ 113 w 54"/>
                <a:gd name="T21" fmla="*/ 370 h 70"/>
                <a:gd name="T22" fmla="*/ 204 w 54"/>
                <a:gd name="T23" fmla="*/ 402 h 70"/>
                <a:gd name="T24" fmla="*/ 153 w 54"/>
                <a:gd name="T25" fmla="*/ 189 h 70"/>
                <a:gd name="T26" fmla="*/ 289 w 54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"/>
                <a:gd name="T43" fmla="*/ 0 h 70"/>
                <a:gd name="T44" fmla="*/ 54 w 54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" h="70">
                  <a:moveTo>
                    <a:pt x="23" y="0"/>
                  </a:moveTo>
                  <a:lnTo>
                    <a:pt x="47" y="10"/>
                  </a:lnTo>
                  <a:lnTo>
                    <a:pt x="54" y="21"/>
                  </a:lnTo>
                  <a:lnTo>
                    <a:pt x="53" y="38"/>
                  </a:lnTo>
                  <a:lnTo>
                    <a:pt x="48" y="50"/>
                  </a:lnTo>
                  <a:lnTo>
                    <a:pt x="37" y="44"/>
                  </a:lnTo>
                  <a:lnTo>
                    <a:pt x="35" y="52"/>
                  </a:lnTo>
                  <a:lnTo>
                    <a:pt x="34" y="65"/>
                  </a:lnTo>
                  <a:lnTo>
                    <a:pt x="19" y="70"/>
                  </a:lnTo>
                  <a:lnTo>
                    <a:pt x="0" y="36"/>
                  </a:lnTo>
                  <a:lnTo>
                    <a:pt x="9" y="29"/>
                  </a:lnTo>
                  <a:lnTo>
                    <a:pt x="16" y="32"/>
                  </a:lnTo>
                  <a:lnTo>
                    <a:pt x="12" y="1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DEB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56" name="Group 94"/>
            <p:cNvGrpSpPr>
              <a:grpSpLocks/>
            </p:cNvGrpSpPr>
            <p:nvPr/>
          </p:nvGrpSpPr>
          <p:grpSpPr bwMode="auto">
            <a:xfrm>
              <a:off x="4985" y="3399"/>
              <a:ext cx="2108" cy="1333"/>
              <a:chOff x="4985" y="3399"/>
              <a:chExt cx="2108" cy="1333"/>
            </a:xfrm>
          </p:grpSpPr>
          <p:grpSp>
            <p:nvGrpSpPr>
              <p:cNvPr id="1157" name="Group 92"/>
              <p:cNvGrpSpPr>
                <a:grpSpLocks/>
              </p:cNvGrpSpPr>
              <p:nvPr/>
            </p:nvGrpSpPr>
            <p:grpSpPr bwMode="auto">
              <a:xfrm>
                <a:off x="5004" y="3399"/>
                <a:ext cx="2089" cy="1333"/>
                <a:chOff x="5004" y="3399"/>
                <a:chExt cx="2089" cy="1333"/>
              </a:xfrm>
            </p:grpSpPr>
            <p:sp>
              <p:nvSpPr>
                <p:cNvPr id="1161" name="Freeform 17"/>
                <p:cNvSpPr>
                  <a:spLocks/>
                </p:cNvSpPr>
                <p:nvPr/>
              </p:nvSpPr>
              <p:spPr bwMode="auto">
                <a:xfrm>
                  <a:off x="5004" y="3399"/>
                  <a:ext cx="2089" cy="1333"/>
                </a:xfrm>
                <a:custGeom>
                  <a:avLst/>
                  <a:gdLst>
                    <a:gd name="T0" fmla="*/ 14002 w 1106"/>
                    <a:gd name="T1" fmla="*/ 3231 h 706"/>
                    <a:gd name="T2" fmla="*/ 12358 w 1106"/>
                    <a:gd name="T3" fmla="*/ 3091 h 706"/>
                    <a:gd name="T4" fmla="*/ 11697 w 1106"/>
                    <a:gd name="T5" fmla="*/ 2577 h 706"/>
                    <a:gd name="T6" fmla="*/ 11380 w 1106"/>
                    <a:gd name="T7" fmla="*/ 2388 h 706"/>
                    <a:gd name="T8" fmla="*/ 11083 w 1106"/>
                    <a:gd name="T9" fmla="*/ 2449 h 706"/>
                    <a:gd name="T10" fmla="*/ 9737 w 1106"/>
                    <a:gd name="T11" fmla="*/ 2364 h 706"/>
                    <a:gd name="T12" fmla="*/ 9265 w 1106"/>
                    <a:gd name="T13" fmla="*/ 2492 h 706"/>
                    <a:gd name="T14" fmla="*/ 8551 w 1106"/>
                    <a:gd name="T15" fmla="*/ 2417 h 706"/>
                    <a:gd name="T16" fmla="*/ 8273 w 1106"/>
                    <a:gd name="T17" fmla="*/ 2377 h 706"/>
                    <a:gd name="T18" fmla="*/ 7242 w 1106"/>
                    <a:gd name="T19" fmla="*/ 2432 h 706"/>
                    <a:gd name="T20" fmla="*/ 6989 w 1106"/>
                    <a:gd name="T21" fmla="*/ 2317 h 706"/>
                    <a:gd name="T22" fmla="*/ 5916 w 1106"/>
                    <a:gd name="T23" fmla="*/ 759 h 706"/>
                    <a:gd name="T24" fmla="*/ 5600 w 1106"/>
                    <a:gd name="T25" fmla="*/ 627 h 706"/>
                    <a:gd name="T26" fmla="*/ 4452 w 1106"/>
                    <a:gd name="T27" fmla="*/ 674 h 706"/>
                    <a:gd name="T28" fmla="*/ 3577 w 1106"/>
                    <a:gd name="T29" fmla="*/ 370 h 706"/>
                    <a:gd name="T30" fmla="*/ 3003 w 1106"/>
                    <a:gd name="T31" fmla="*/ 0 h 706"/>
                    <a:gd name="T32" fmla="*/ 3489 w 1106"/>
                    <a:gd name="T33" fmla="*/ 599 h 706"/>
                    <a:gd name="T34" fmla="*/ 3351 w 1106"/>
                    <a:gd name="T35" fmla="*/ 599 h 706"/>
                    <a:gd name="T36" fmla="*/ 3003 w 1106"/>
                    <a:gd name="T37" fmla="*/ 903 h 706"/>
                    <a:gd name="T38" fmla="*/ 3039 w 1106"/>
                    <a:gd name="T39" fmla="*/ 1244 h 706"/>
                    <a:gd name="T40" fmla="*/ 2548 w 1106"/>
                    <a:gd name="T41" fmla="*/ 510 h 706"/>
                    <a:gd name="T42" fmla="*/ 2091 w 1106"/>
                    <a:gd name="T43" fmla="*/ 143 h 706"/>
                    <a:gd name="T44" fmla="*/ 2176 w 1106"/>
                    <a:gd name="T45" fmla="*/ 357 h 706"/>
                    <a:gd name="T46" fmla="*/ 1617 w 1106"/>
                    <a:gd name="T47" fmla="*/ 1031 h 706"/>
                    <a:gd name="T48" fmla="*/ 1605 w 1106"/>
                    <a:gd name="T49" fmla="*/ 1486 h 706"/>
                    <a:gd name="T50" fmla="*/ 1417 w 1106"/>
                    <a:gd name="T51" fmla="*/ 1843 h 706"/>
                    <a:gd name="T52" fmla="*/ 1045 w 1106"/>
                    <a:gd name="T53" fmla="*/ 2404 h 706"/>
                    <a:gd name="T54" fmla="*/ 0 w 1106"/>
                    <a:gd name="T55" fmla="*/ 3266 h 706"/>
                    <a:gd name="T56" fmla="*/ 689 w 1106"/>
                    <a:gd name="T57" fmla="*/ 5094 h 706"/>
                    <a:gd name="T58" fmla="*/ 1031 w 1106"/>
                    <a:gd name="T59" fmla="*/ 5183 h 706"/>
                    <a:gd name="T60" fmla="*/ 2457 w 1106"/>
                    <a:gd name="T61" fmla="*/ 6873 h 706"/>
                    <a:gd name="T62" fmla="*/ 2750 w 1106"/>
                    <a:gd name="T63" fmla="*/ 7194 h 706"/>
                    <a:gd name="T64" fmla="*/ 3464 w 1106"/>
                    <a:gd name="T65" fmla="*/ 7141 h 706"/>
                    <a:gd name="T66" fmla="*/ 4025 w 1106"/>
                    <a:gd name="T67" fmla="*/ 7511 h 706"/>
                    <a:gd name="T68" fmla="*/ 4025 w 1106"/>
                    <a:gd name="T69" fmla="*/ 7868 h 706"/>
                    <a:gd name="T70" fmla="*/ 5438 w 1106"/>
                    <a:gd name="T71" fmla="*/ 8345 h 706"/>
                    <a:gd name="T72" fmla="*/ 6072 w 1106"/>
                    <a:gd name="T73" fmla="*/ 8427 h 706"/>
                    <a:gd name="T74" fmla="*/ 7393 w 1106"/>
                    <a:gd name="T75" fmla="*/ 8527 h 706"/>
                    <a:gd name="T76" fmla="*/ 7848 w 1106"/>
                    <a:gd name="T77" fmla="*/ 8602 h 706"/>
                    <a:gd name="T78" fmla="*/ 8807 w 1106"/>
                    <a:gd name="T79" fmla="*/ 8972 h 706"/>
                    <a:gd name="T80" fmla="*/ 9180 w 1106"/>
                    <a:gd name="T81" fmla="*/ 8783 h 706"/>
                    <a:gd name="T82" fmla="*/ 9468 w 1106"/>
                    <a:gd name="T83" fmla="*/ 8132 h 706"/>
                    <a:gd name="T84" fmla="*/ 9650 w 1106"/>
                    <a:gd name="T85" fmla="*/ 7896 h 706"/>
                    <a:gd name="T86" fmla="*/ 13290 w 1106"/>
                    <a:gd name="T87" fmla="*/ 7915 h 706"/>
                    <a:gd name="T88" fmla="*/ 12729 w 1106"/>
                    <a:gd name="T89" fmla="*/ 7116 h 706"/>
                    <a:gd name="T90" fmla="*/ 12560 w 1106"/>
                    <a:gd name="T91" fmla="*/ 6542 h 706"/>
                    <a:gd name="T92" fmla="*/ 12857 w 1106"/>
                    <a:gd name="T93" fmla="*/ 5849 h 706"/>
                    <a:gd name="T94" fmla="*/ 13329 w 1106"/>
                    <a:gd name="T95" fmla="*/ 5426 h 706"/>
                    <a:gd name="T96" fmla="*/ 13443 w 1106"/>
                    <a:gd name="T97" fmla="*/ 4934 h 706"/>
                    <a:gd name="T98" fmla="*/ 13845 w 1106"/>
                    <a:gd name="T99" fmla="*/ 4411 h 706"/>
                    <a:gd name="T100" fmla="*/ 14077 w 1106"/>
                    <a:gd name="T101" fmla="*/ 3621 h 706"/>
                    <a:gd name="T102" fmla="*/ 14002 w 1106"/>
                    <a:gd name="T103" fmla="*/ 3231 h 70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6"/>
                    <a:gd name="T157" fmla="*/ 0 h 706"/>
                    <a:gd name="T158" fmla="*/ 1106 w 1106"/>
                    <a:gd name="T159" fmla="*/ 706 h 70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6" h="706">
                      <a:moveTo>
                        <a:pt x="1100" y="254"/>
                      </a:moveTo>
                      <a:lnTo>
                        <a:pt x="971" y="243"/>
                      </a:lnTo>
                      <a:lnTo>
                        <a:pt x="919" y="203"/>
                      </a:lnTo>
                      <a:lnTo>
                        <a:pt x="894" y="188"/>
                      </a:lnTo>
                      <a:lnTo>
                        <a:pt x="871" y="193"/>
                      </a:lnTo>
                      <a:lnTo>
                        <a:pt x="765" y="186"/>
                      </a:lnTo>
                      <a:lnTo>
                        <a:pt x="728" y="196"/>
                      </a:lnTo>
                      <a:lnTo>
                        <a:pt x="672" y="190"/>
                      </a:lnTo>
                      <a:lnTo>
                        <a:pt x="650" y="187"/>
                      </a:lnTo>
                      <a:lnTo>
                        <a:pt x="569" y="191"/>
                      </a:lnTo>
                      <a:lnTo>
                        <a:pt x="549" y="182"/>
                      </a:lnTo>
                      <a:lnTo>
                        <a:pt x="465" y="60"/>
                      </a:lnTo>
                      <a:lnTo>
                        <a:pt x="440" y="49"/>
                      </a:lnTo>
                      <a:lnTo>
                        <a:pt x="350" y="53"/>
                      </a:lnTo>
                      <a:lnTo>
                        <a:pt x="281" y="29"/>
                      </a:lnTo>
                      <a:lnTo>
                        <a:pt x="236" y="0"/>
                      </a:lnTo>
                      <a:lnTo>
                        <a:pt x="274" y="47"/>
                      </a:lnTo>
                      <a:lnTo>
                        <a:pt x="263" y="47"/>
                      </a:lnTo>
                      <a:lnTo>
                        <a:pt x="236" y="71"/>
                      </a:lnTo>
                      <a:lnTo>
                        <a:pt x="239" y="98"/>
                      </a:lnTo>
                      <a:lnTo>
                        <a:pt x="200" y="40"/>
                      </a:lnTo>
                      <a:lnTo>
                        <a:pt x="164" y="11"/>
                      </a:lnTo>
                      <a:lnTo>
                        <a:pt x="171" y="28"/>
                      </a:lnTo>
                      <a:lnTo>
                        <a:pt x="127" y="81"/>
                      </a:lnTo>
                      <a:lnTo>
                        <a:pt x="126" y="117"/>
                      </a:lnTo>
                      <a:lnTo>
                        <a:pt x="111" y="145"/>
                      </a:lnTo>
                      <a:lnTo>
                        <a:pt x="82" y="189"/>
                      </a:lnTo>
                      <a:lnTo>
                        <a:pt x="0" y="257"/>
                      </a:lnTo>
                      <a:lnTo>
                        <a:pt x="54" y="401"/>
                      </a:lnTo>
                      <a:lnTo>
                        <a:pt x="81" y="408"/>
                      </a:lnTo>
                      <a:lnTo>
                        <a:pt x="193" y="541"/>
                      </a:lnTo>
                      <a:lnTo>
                        <a:pt x="216" y="566"/>
                      </a:lnTo>
                      <a:lnTo>
                        <a:pt x="272" y="562"/>
                      </a:lnTo>
                      <a:lnTo>
                        <a:pt x="316" y="591"/>
                      </a:lnTo>
                      <a:lnTo>
                        <a:pt x="316" y="619"/>
                      </a:lnTo>
                      <a:lnTo>
                        <a:pt x="427" y="657"/>
                      </a:lnTo>
                      <a:lnTo>
                        <a:pt x="477" y="663"/>
                      </a:lnTo>
                      <a:lnTo>
                        <a:pt x="581" y="671"/>
                      </a:lnTo>
                      <a:lnTo>
                        <a:pt x="617" y="677"/>
                      </a:lnTo>
                      <a:lnTo>
                        <a:pt x="692" y="706"/>
                      </a:lnTo>
                      <a:lnTo>
                        <a:pt x="721" y="691"/>
                      </a:lnTo>
                      <a:lnTo>
                        <a:pt x="744" y="640"/>
                      </a:lnTo>
                      <a:lnTo>
                        <a:pt x="758" y="621"/>
                      </a:lnTo>
                      <a:lnTo>
                        <a:pt x="1044" y="623"/>
                      </a:lnTo>
                      <a:lnTo>
                        <a:pt x="1000" y="560"/>
                      </a:lnTo>
                      <a:lnTo>
                        <a:pt x="987" y="515"/>
                      </a:lnTo>
                      <a:lnTo>
                        <a:pt x="1010" y="460"/>
                      </a:lnTo>
                      <a:lnTo>
                        <a:pt x="1047" y="427"/>
                      </a:lnTo>
                      <a:lnTo>
                        <a:pt x="1056" y="388"/>
                      </a:lnTo>
                      <a:lnTo>
                        <a:pt x="1088" y="347"/>
                      </a:lnTo>
                      <a:lnTo>
                        <a:pt x="1106" y="285"/>
                      </a:lnTo>
                      <a:lnTo>
                        <a:pt x="1100" y="254"/>
                      </a:lnTo>
                      <a:close/>
                    </a:path>
                  </a:pathLst>
                </a:custGeom>
                <a:solidFill>
                  <a:srgbClr val="DEBD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2" name="Freeform 18"/>
                <p:cNvSpPr>
                  <a:spLocks/>
                </p:cNvSpPr>
                <p:nvPr/>
              </p:nvSpPr>
              <p:spPr bwMode="auto">
                <a:xfrm>
                  <a:off x="5008" y="3404"/>
                  <a:ext cx="2085" cy="1326"/>
                </a:xfrm>
                <a:custGeom>
                  <a:avLst/>
                  <a:gdLst>
                    <a:gd name="T0" fmla="*/ 13972 w 1104"/>
                    <a:gd name="T1" fmla="*/ 3207 h 702"/>
                    <a:gd name="T2" fmla="*/ 12366 w 1104"/>
                    <a:gd name="T3" fmla="*/ 3054 h 702"/>
                    <a:gd name="T4" fmla="*/ 11681 w 1104"/>
                    <a:gd name="T5" fmla="*/ 2520 h 702"/>
                    <a:gd name="T6" fmla="*/ 11371 w 1104"/>
                    <a:gd name="T7" fmla="*/ 2365 h 702"/>
                    <a:gd name="T8" fmla="*/ 11067 w 1104"/>
                    <a:gd name="T9" fmla="*/ 2448 h 702"/>
                    <a:gd name="T10" fmla="*/ 9694 w 1104"/>
                    <a:gd name="T11" fmla="*/ 2291 h 702"/>
                    <a:gd name="T12" fmla="*/ 9235 w 1104"/>
                    <a:gd name="T13" fmla="*/ 2448 h 702"/>
                    <a:gd name="T14" fmla="*/ 8550 w 1104"/>
                    <a:gd name="T15" fmla="*/ 2365 h 702"/>
                    <a:gd name="T16" fmla="*/ 8246 w 1104"/>
                    <a:gd name="T17" fmla="*/ 2365 h 702"/>
                    <a:gd name="T18" fmla="*/ 7173 w 1104"/>
                    <a:gd name="T19" fmla="*/ 2365 h 702"/>
                    <a:gd name="T20" fmla="*/ 6944 w 1104"/>
                    <a:gd name="T21" fmla="*/ 2291 h 702"/>
                    <a:gd name="T22" fmla="*/ 5881 w 1104"/>
                    <a:gd name="T23" fmla="*/ 759 h 702"/>
                    <a:gd name="T24" fmla="*/ 5571 w 1104"/>
                    <a:gd name="T25" fmla="*/ 614 h 702"/>
                    <a:gd name="T26" fmla="*/ 4427 w 1104"/>
                    <a:gd name="T27" fmla="*/ 614 h 702"/>
                    <a:gd name="T28" fmla="*/ 3509 w 1104"/>
                    <a:gd name="T29" fmla="*/ 304 h 702"/>
                    <a:gd name="T30" fmla="*/ 2978 w 1104"/>
                    <a:gd name="T31" fmla="*/ 0 h 702"/>
                    <a:gd name="T32" fmla="*/ 3435 w 1104"/>
                    <a:gd name="T33" fmla="*/ 531 h 702"/>
                    <a:gd name="T34" fmla="*/ 3280 w 1104"/>
                    <a:gd name="T35" fmla="*/ 531 h 702"/>
                    <a:gd name="T36" fmla="*/ 2978 w 1104"/>
                    <a:gd name="T37" fmla="*/ 842 h 702"/>
                    <a:gd name="T38" fmla="*/ 3054 w 1104"/>
                    <a:gd name="T39" fmla="*/ 1220 h 702"/>
                    <a:gd name="T40" fmla="*/ 2517 w 1104"/>
                    <a:gd name="T41" fmla="*/ 457 h 702"/>
                    <a:gd name="T42" fmla="*/ 2062 w 1104"/>
                    <a:gd name="T43" fmla="*/ 76 h 702"/>
                    <a:gd name="T44" fmla="*/ 2136 w 1104"/>
                    <a:gd name="T45" fmla="*/ 304 h 702"/>
                    <a:gd name="T46" fmla="*/ 1602 w 1104"/>
                    <a:gd name="T47" fmla="*/ 992 h 702"/>
                    <a:gd name="T48" fmla="*/ 1602 w 1104"/>
                    <a:gd name="T49" fmla="*/ 1449 h 702"/>
                    <a:gd name="T50" fmla="*/ 1373 w 1104"/>
                    <a:gd name="T51" fmla="*/ 1834 h 702"/>
                    <a:gd name="T52" fmla="*/ 992 w 1104"/>
                    <a:gd name="T53" fmla="*/ 2365 h 702"/>
                    <a:gd name="T54" fmla="*/ 0 w 1104"/>
                    <a:gd name="T55" fmla="*/ 3207 h 702"/>
                    <a:gd name="T56" fmla="*/ 687 w 1104"/>
                    <a:gd name="T57" fmla="*/ 5041 h 702"/>
                    <a:gd name="T58" fmla="*/ 992 w 1104"/>
                    <a:gd name="T59" fmla="*/ 5117 h 702"/>
                    <a:gd name="T60" fmla="*/ 2448 w 1104"/>
                    <a:gd name="T61" fmla="*/ 6876 h 702"/>
                    <a:gd name="T62" fmla="*/ 2750 w 1104"/>
                    <a:gd name="T63" fmla="*/ 7178 h 702"/>
                    <a:gd name="T64" fmla="*/ 3435 w 1104"/>
                    <a:gd name="T65" fmla="*/ 7104 h 702"/>
                    <a:gd name="T66" fmla="*/ 3966 w 1104"/>
                    <a:gd name="T67" fmla="*/ 7489 h 702"/>
                    <a:gd name="T68" fmla="*/ 3966 w 1104"/>
                    <a:gd name="T69" fmla="*/ 7863 h 702"/>
                    <a:gd name="T70" fmla="*/ 5422 w 1104"/>
                    <a:gd name="T71" fmla="*/ 8324 h 702"/>
                    <a:gd name="T72" fmla="*/ 6028 w 1104"/>
                    <a:gd name="T73" fmla="*/ 8402 h 702"/>
                    <a:gd name="T74" fmla="*/ 7330 w 1104"/>
                    <a:gd name="T75" fmla="*/ 8477 h 702"/>
                    <a:gd name="T76" fmla="*/ 7787 w 1104"/>
                    <a:gd name="T77" fmla="*/ 8553 h 702"/>
                    <a:gd name="T78" fmla="*/ 8778 w 1104"/>
                    <a:gd name="T79" fmla="*/ 8938 h 702"/>
                    <a:gd name="T80" fmla="*/ 9160 w 1104"/>
                    <a:gd name="T81" fmla="*/ 8781 h 702"/>
                    <a:gd name="T82" fmla="*/ 9462 w 1104"/>
                    <a:gd name="T83" fmla="*/ 8096 h 702"/>
                    <a:gd name="T84" fmla="*/ 9620 w 1104"/>
                    <a:gd name="T85" fmla="*/ 7863 h 702"/>
                    <a:gd name="T86" fmla="*/ 13282 w 1104"/>
                    <a:gd name="T87" fmla="*/ 7863 h 702"/>
                    <a:gd name="T88" fmla="*/ 12669 w 1104"/>
                    <a:gd name="T89" fmla="*/ 7104 h 702"/>
                    <a:gd name="T90" fmla="*/ 12516 w 1104"/>
                    <a:gd name="T91" fmla="*/ 6490 h 702"/>
                    <a:gd name="T92" fmla="*/ 12825 w 1104"/>
                    <a:gd name="T93" fmla="*/ 5801 h 702"/>
                    <a:gd name="T94" fmla="*/ 13282 w 1104"/>
                    <a:gd name="T95" fmla="*/ 5427 h 702"/>
                    <a:gd name="T96" fmla="*/ 13432 w 1104"/>
                    <a:gd name="T97" fmla="*/ 4885 h 702"/>
                    <a:gd name="T98" fmla="*/ 13813 w 1104"/>
                    <a:gd name="T99" fmla="*/ 4352 h 702"/>
                    <a:gd name="T100" fmla="*/ 14045 w 1104"/>
                    <a:gd name="T101" fmla="*/ 3593 h 702"/>
                    <a:gd name="T102" fmla="*/ 13972 w 1104"/>
                    <a:gd name="T103" fmla="*/ 3207 h 702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4"/>
                    <a:gd name="T157" fmla="*/ 0 h 702"/>
                    <a:gd name="T158" fmla="*/ 1104 w 1104"/>
                    <a:gd name="T159" fmla="*/ 702 h 702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4" h="702">
                      <a:moveTo>
                        <a:pt x="1098" y="252"/>
                      </a:moveTo>
                      <a:lnTo>
                        <a:pt x="972" y="240"/>
                      </a:lnTo>
                      <a:lnTo>
                        <a:pt x="918" y="198"/>
                      </a:lnTo>
                      <a:lnTo>
                        <a:pt x="894" y="186"/>
                      </a:lnTo>
                      <a:lnTo>
                        <a:pt x="870" y="192"/>
                      </a:lnTo>
                      <a:lnTo>
                        <a:pt x="762" y="180"/>
                      </a:lnTo>
                      <a:lnTo>
                        <a:pt x="726" y="192"/>
                      </a:lnTo>
                      <a:lnTo>
                        <a:pt x="672" y="186"/>
                      </a:lnTo>
                      <a:lnTo>
                        <a:pt x="648" y="186"/>
                      </a:lnTo>
                      <a:lnTo>
                        <a:pt x="564" y="186"/>
                      </a:lnTo>
                      <a:lnTo>
                        <a:pt x="546" y="180"/>
                      </a:lnTo>
                      <a:lnTo>
                        <a:pt x="462" y="60"/>
                      </a:lnTo>
                      <a:lnTo>
                        <a:pt x="438" y="48"/>
                      </a:lnTo>
                      <a:lnTo>
                        <a:pt x="348" y="48"/>
                      </a:lnTo>
                      <a:lnTo>
                        <a:pt x="276" y="24"/>
                      </a:lnTo>
                      <a:lnTo>
                        <a:pt x="234" y="0"/>
                      </a:lnTo>
                      <a:lnTo>
                        <a:pt x="270" y="42"/>
                      </a:lnTo>
                      <a:lnTo>
                        <a:pt x="258" y="42"/>
                      </a:lnTo>
                      <a:lnTo>
                        <a:pt x="234" y="66"/>
                      </a:lnTo>
                      <a:lnTo>
                        <a:pt x="240" y="96"/>
                      </a:lnTo>
                      <a:lnTo>
                        <a:pt x="198" y="36"/>
                      </a:lnTo>
                      <a:lnTo>
                        <a:pt x="162" y="6"/>
                      </a:lnTo>
                      <a:lnTo>
                        <a:pt x="168" y="24"/>
                      </a:lnTo>
                      <a:lnTo>
                        <a:pt x="126" y="78"/>
                      </a:lnTo>
                      <a:lnTo>
                        <a:pt x="126" y="114"/>
                      </a:lnTo>
                      <a:lnTo>
                        <a:pt x="108" y="144"/>
                      </a:lnTo>
                      <a:lnTo>
                        <a:pt x="78" y="186"/>
                      </a:lnTo>
                      <a:lnTo>
                        <a:pt x="0" y="252"/>
                      </a:lnTo>
                      <a:lnTo>
                        <a:pt x="54" y="396"/>
                      </a:lnTo>
                      <a:lnTo>
                        <a:pt x="78" y="402"/>
                      </a:lnTo>
                      <a:lnTo>
                        <a:pt x="192" y="540"/>
                      </a:lnTo>
                      <a:lnTo>
                        <a:pt x="216" y="564"/>
                      </a:lnTo>
                      <a:lnTo>
                        <a:pt x="270" y="558"/>
                      </a:lnTo>
                      <a:lnTo>
                        <a:pt x="312" y="588"/>
                      </a:lnTo>
                      <a:lnTo>
                        <a:pt x="312" y="618"/>
                      </a:lnTo>
                      <a:lnTo>
                        <a:pt x="426" y="654"/>
                      </a:lnTo>
                      <a:lnTo>
                        <a:pt x="474" y="660"/>
                      </a:lnTo>
                      <a:lnTo>
                        <a:pt x="576" y="666"/>
                      </a:lnTo>
                      <a:lnTo>
                        <a:pt x="612" y="672"/>
                      </a:lnTo>
                      <a:lnTo>
                        <a:pt x="690" y="702"/>
                      </a:lnTo>
                      <a:lnTo>
                        <a:pt x="720" y="690"/>
                      </a:lnTo>
                      <a:lnTo>
                        <a:pt x="744" y="636"/>
                      </a:lnTo>
                      <a:lnTo>
                        <a:pt x="756" y="618"/>
                      </a:lnTo>
                      <a:lnTo>
                        <a:pt x="1044" y="618"/>
                      </a:lnTo>
                      <a:lnTo>
                        <a:pt x="996" y="558"/>
                      </a:lnTo>
                      <a:lnTo>
                        <a:pt x="984" y="510"/>
                      </a:lnTo>
                      <a:lnTo>
                        <a:pt x="1008" y="456"/>
                      </a:lnTo>
                      <a:lnTo>
                        <a:pt x="1044" y="426"/>
                      </a:lnTo>
                      <a:lnTo>
                        <a:pt x="1056" y="384"/>
                      </a:lnTo>
                      <a:lnTo>
                        <a:pt x="1086" y="342"/>
                      </a:lnTo>
                      <a:lnTo>
                        <a:pt x="1104" y="282"/>
                      </a:lnTo>
                      <a:lnTo>
                        <a:pt x="1098" y="25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58" name="Group 93"/>
              <p:cNvGrpSpPr>
                <a:grpSpLocks/>
              </p:cNvGrpSpPr>
              <p:nvPr/>
            </p:nvGrpSpPr>
            <p:grpSpPr bwMode="auto">
              <a:xfrm>
                <a:off x="4985" y="3552"/>
                <a:ext cx="170" cy="249"/>
                <a:chOff x="4985" y="3552"/>
                <a:chExt cx="170" cy="249"/>
              </a:xfrm>
            </p:grpSpPr>
            <p:sp>
              <p:nvSpPr>
                <p:cNvPr id="1159" name="Freeform 36"/>
                <p:cNvSpPr>
                  <a:spLocks/>
                </p:cNvSpPr>
                <p:nvPr/>
              </p:nvSpPr>
              <p:spPr bwMode="auto">
                <a:xfrm>
                  <a:off x="5031" y="3552"/>
                  <a:ext cx="124" cy="90"/>
                </a:xfrm>
                <a:custGeom>
                  <a:avLst/>
                  <a:gdLst>
                    <a:gd name="T0" fmla="*/ 225 w 66"/>
                    <a:gd name="T1" fmla="*/ 73 h 48"/>
                    <a:gd name="T2" fmla="*/ 225 w 66"/>
                    <a:gd name="T3" fmla="*/ 225 h 48"/>
                    <a:gd name="T4" fmla="*/ 73 w 66"/>
                    <a:gd name="T5" fmla="*/ 369 h 48"/>
                    <a:gd name="T6" fmla="*/ 0 w 66"/>
                    <a:gd name="T7" fmla="*/ 450 h 48"/>
                    <a:gd name="T8" fmla="*/ 225 w 66"/>
                    <a:gd name="T9" fmla="*/ 521 h 48"/>
                    <a:gd name="T10" fmla="*/ 370 w 66"/>
                    <a:gd name="T11" fmla="*/ 594 h 48"/>
                    <a:gd name="T12" fmla="*/ 597 w 66"/>
                    <a:gd name="T13" fmla="*/ 594 h 48"/>
                    <a:gd name="T14" fmla="*/ 748 w 66"/>
                    <a:gd name="T15" fmla="*/ 521 h 48"/>
                    <a:gd name="T16" fmla="*/ 823 w 66"/>
                    <a:gd name="T17" fmla="*/ 369 h 48"/>
                    <a:gd name="T18" fmla="*/ 748 w 66"/>
                    <a:gd name="T19" fmla="*/ 225 h 48"/>
                    <a:gd name="T20" fmla="*/ 597 w 66"/>
                    <a:gd name="T21" fmla="*/ 225 h 48"/>
                    <a:gd name="T22" fmla="*/ 597 w 66"/>
                    <a:gd name="T23" fmla="*/ 296 h 48"/>
                    <a:gd name="T24" fmla="*/ 522 w 66"/>
                    <a:gd name="T25" fmla="*/ 225 h 48"/>
                    <a:gd name="T26" fmla="*/ 522 w 66"/>
                    <a:gd name="T27" fmla="*/ 152 h 48"/>
                    <a:gd name="T28" fmla="*/ 451 w 66"/>
                    <a:gd name="T29" fmla="*/ 0 h 48"/>
                    <a:gd name="T30" fmla="*/ 301 w 66"/>
                    <a:gd name="T31" fmla="*/ 0 h 48"/>
                    <a:gd name="T32" fmla="*/ 225 w 66"/>
                    <a:gd name="T33" fmla="*/ 73 h 48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6"/>
                    <a:gd name="T52" fmla="*/ 0 h 48"/>
                    <a:gd name="T53" fmla="*/ 66 w 66"/>
                    <a:gd name="T54" fmla="*/ 48 h 48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6" h="48">
                      <a:moveTo>
                        <a:pt x="18" y="6"/>
                      </a:moveTo>
                      <a:lnTo>
                        <a:pt x="18" y="18"/>
                      </a:lnTo>
                      <a:lnTo>
                        <a:pt x="6" y="30"/>
                      </a:lnTo>
                      <a:lnTo>
                        <a:pt x="0" y="36"/>
                      </a:lnTo>
                      <a:lnTo>
                        <a:pt x="18" y="42"/>
                      </a:lnTo>
                      <a:lnTo>
                        <a:pt x="30" y="48"/>
                      </a:lnTo>
                      <a:lnTo>
                        <a:pt x="48" y="48"/>
                      </a:lnTo>
                      <a:lnTo>
                        <a:pt x="60" y="42"/>
                      </a:lnTo>
                      <a:lnTo>
                        <a:pt x="66" y="30"/>
                      </a:lnTo>
                      <a:lnTo>
                        <a:pt x="60" y="18"/>
                      </a:lnTo>
                      <a:lnTo>
                        <a:pt x="48" y="18"/>
                      </a:lnTo>
                      <a:lnTo>
                        <a:pt x="48" y="24"/>
                      </a:lnTo>
                      <a:lnTo>
                        <a:pt x="42" y="18"/>
                      </a:lnTo>
                      <a:lnTo>
                        <a:pt x="42" y="12"/>
                      </a:lnTo>
                      <a:lnTo>
                        <a:pt x="36" y="0"/>
                      </a:lnTo>
                      <a:lnTo>
                        <a:pt x="24" y="0"/>
                      </a:lnTo>
                      <a:lnTo>
                        <a:pt x="18" y="6"/>
                      </a:lnTo>
                    </a:path>
                  </a:pathLst>
                </a:custGeom>
                <a:solidFill>
                  <a:srgbClr val="DEBD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0" name="Freeform 38"/>
                <p:cNvSpPr>
                  <a:spLocks/>
                </p:cNvSpPr>
                <p:nvPr/>
              </p:nvSpPr>
              <p:spPr bwMode="auto">
                <a:xfrm>
                  <a:off x="4985" y="3665"/>
                  <a:ext cx="102" cy="136"/>
                </a:xfrm>
                <a:custGeom>
                  <a:avLst/>
                  <a:gdLst>
                    <a:gd name="T0" fmla="*/ 304 w 54"/>
                    <a:gd name="T1" fmla="*/ 0 h 72"/>
                    <a:gd name="T2" fmla="*/ 614 w 54"/>
                    <a:gd name="T3" fmla="*/ 153 h 72"/>
                    <a:gd name="T4" fmla="*/ 689 w 54"/>
                    <a:gd name="T5" fmla="*/ 304 h 72"/>
                    <a:gd name="T6" fmla="*/ 689 w 54"/>
                    <a:gd name="T7" fmla="*/ 531 h 72"/>
                    <a:gd name="T8" fmla="*/ 614 w 54"/>
                    <a:gd name="T9" fmla="*/ 689 h 72"/>
                    <a:gd name="T10" fmla="*/ 457 w 54"/>
                    <a:gd name="T11" fmla="*/ 614 h 72"/>
                    <a:gd name="T12" fmla="*/ 457 w 54"/>
                    <a:gd name="T13" fmla="*/ 689 h 72"/>
                    <a:gd name="T14" fmla="*/ 457 w 54"/>
                    <a:gd name="T15" fmla="*/ 842 h 72"/>
                    <a:gd name="T16" fmla="*/ 229 w 54"/>
                    <a:gd name="T17" fmla="*/ 916 h 72"/>
                    <a:gd name="T18" fmla="*/ 0 w 54"/>
                    <a:gd name="T19" fmla="*/ 457 h 72"/>
                    <a:gd name="T20" fmla="*/ 76 w 54"/>
                    <a:gd name="T21" fmla="*/ 385 h 72"/>
                    <a:gd name="T22" fmla="*/ 229 w 54"/>
                    <a:gd name="T23" fmla="*/ 457 h 72"/>
                    <a:gd name="T24" fmla="*/ 153 w 54"/>
                    <a:gd name="T25" fmla="*/ 229 h 72"/>
                    <a:gd name="T26" fmla="*/ 304 w 54"/>
                    <a:gd name="T27" fmla="*/ 0 h 7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72"/>
                    <a:gd name="T44" fmla="*/ 54 w 54"/>
                    <a:gd name="T45" fmla="*/ 72 h 72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72">
                      <a:moveTo>
                        <a:pt x="24" y="0"/>
                      </a:moveTo>
                      <a:lnTo>
                        <a:pt x="48" y="12"/>
                      </a:lnTo>
                      <a:lnTo>
                        <a:pt x="54" y="24"/>
                      </a:lnTo>
                      <a:lnTo>
                        <a:pt x="54" y="42"/>
                      </a:lnTo>
                      <a:lnTo>
                        <a:pt x="48" y="54"/>
                      </a:lnTo>
                      <a:lnTo>
                        <a:pt x="36" y="48"/>
                      </a:lnTo>
                      <a:lnTo>
                        <a:pt x="36" y="54"/>
                      </a:lnTo>
                      <a:lnTo>
                        <a:pt x="36" y="66"/>
                      </a:lnTo>
                      <a:lnTo>
                        <a:pt x="18" y="72"/>
                      </a:lnTo>
                      <a:lnTo>
                        <a:pt x="0" y="36"/>
                      </a:lnTo>
                      <a:lnTo>
                        <a:pt x="6" y="30"/>
                      </a:lnTo>
                      <a:lnTo>
                        <a:pt x="18" y="36"/>
                      </a:lnTo>
                      <a:lnTo>
                        <a:pt x="12" y="18"/>
                      </a:lnTo>
                      <a:lnTo>
                        <a:pt x="24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028" name="Line 115"/>
          <p:cNvSpPr>
            <a:spLocks noChangeShapeType="1"/>
          </p:cNvSpPr>
          <p:nvPr/>
        </p:nvSpPr>
        <p:spPr bwMode="auto">
          <a:xfrm>
            <a:off x="1676400" y="706438"/>
            <a:ext cx="2438400" cy="284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118"/>
          <p:cNvSpPr>
            <a:spLocks noChangeArrowheads="1"/>
          </p:cNvSpPr>
          <p:nvPr/>
        </p:nvSpPr>
        <p:spPr bwMode="auto">
          <a:xfrm>
            <a:off x="587274" y="2706491"/>
            <a:ext cx="480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Year </a:t>
            </a:r>
            <a:r>
              <a:rPr lang="en-US" sz="2000" b="1" dirty="0" smtClean="0">
                <a:solidFill>
                  <a:srgbClr val="008000"/>
                </a:solidFill>
                <a:latin typeface="Bookman Old Style" pitchFamily="18" charset="0"/>
              </a:rPr>
              <a:t>2018 </a:t>
            </a:r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Litter Program Activity</a:t>
            </a:r>
            <a:endParaRPr lang="en-US" b="1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1030" name="Rectangle 119"/>
          <p:cNvSpPr>
            <a:spLocks noChangeArrowheads="1"/>
          </p:cNvSpPr>
          <p:nvPr/>
        </p:nvSpPr>
        <p:spPr bwMode="auto">
          <a:xfrm>
            <a:off x="727464" y="4950412"/>
            <a:ext cx="2905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8000"/>
                </a:solidFill>
                <a:latin typeface="Bookman Old Style" pitchFamily="18" charset="0"/>
              </a:rPr>
              <a:t>Detail on Total Pounds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453484"/>
              </p:ext>
            </p:extLst>
          </p:nvPr>
        </p:nvGraphicFramePr>
        <p:xfrm>
          <a:off x="762000" y="3082168"/>
          <a:ext cx="7010400" cy="1859280"/>
        </p:xfrm>
        <a:graphic>
          <a:graphicData uri="http://schemas.openxmlformats.org/drawingml/2006/table">
            <a:tbl>
              <a:tblPr/>
              <a:tblGrid>
                <a:gridCol w="1219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2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2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27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6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Hours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Miles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Acres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# Dumps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2,015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86,085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1,694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54,000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3,709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140,085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128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176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805073"/>
              </p:ext>
            </p:extLst>
          </p:nvPr>
        </p:nvGraphicFramePr>
        <p:xfrm>
          <a:off x="762929" y="5326089"/>
          <a:ext cx="7010400" cy="2297150"/>
        </p:xfrm>
        <a:graphic>
          <a:graphicData uri="http://schemas.openxmlformats.org/drawingml/2006/table">
            <a:tbl>
              <a:tblPr/>
              <a:tblGrid>
                <a:gridCol w="1448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6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6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32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6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14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Litter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Illegal Dump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Recycle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5,890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79,660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535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86,085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690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46,280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7,030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54,000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6,580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125,940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7,565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140,085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114800" y="759767"/>
            <a:ext cx="26564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en-US" b="1" dirty="0">
                <a:latin typeface="Bookman Old Style"/>
              </a:rPr>
              <a:t>Clallam 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1" name="Group 2"/>
          <p:cNvGrpSpPr>
            <a:grpSpLocks/>
          </p:cNvGrpSpPr>
          <p:nvPr/>
        </p:nvGrpSpPr>
        <p:grpSpPr bwMode="auto">
          <a:xfrm>
            <a:off x="592138" y="354013"/>
            <a:ext cx="2859087" cy="2363787"/>
            <a:chOff x="1949" y="912"/>
            <a:chExt cx="5155" cy="6480"/>
          </a:xfrm>
        </p:grpSpPr>
        <p:sp>
          <p:nvSpPr>
            <p:cNvPr id="2153" name="Freeform 3"/>
            <p:cNvSpPr>
              <a:spLocks/>
            </p:cNvSpPr>
            <p:nvPr/>
          </p:nvSpPr>
          <p:spPr bwMode="auto">
            <a:xfrm>
              <a:off x="3418" y="5438"/>
              <a:ext cx="770" cy="589"/>
            </a:xfrm>
            <a:custGeom>
              <a:avLst/>
              <a:gdLst>
                <a:gd name="T0" fmla="*/ 5175 w 408"/>
                <a:gd name="T1" fmla="*/ 60 h 312"/>
                <a:gd name="T2" fmla="*/ 3729 w 408"/>
                <a:gd name="T3" fmla="*/ 53 h 312"/>
                <a:gd name="T4" fmla="*/ 28 w 408"/>
                <a:gd name="T5" fmla="*/ 0 h 312"/>
                <a:gd name="T6" fmla="*/ 0 w 408"/>
                <a:gd name="T7" fmla="*/ 1601 h 312"/>
                <a:gd name="T8" fmla="*/ 228 w 408"/>
                <a:gd name="T9" fmla="*/ 1461 h 312"/>
                <a:gd name="T10" fmla="*/ 228 w 408"/>
                <a:gd name="T11" fmla="*/ 1729 h 312"/>
                <a:gd name="T12" fmla="*/ 417 w 408"/>
                <a:gd name="T13" fmla="*/ 2007 h 312"/>
                <a:gd name="T14" fmla="*/ 734 w 408"/>
                <a:gd name="T15" fmla="*/ 2175 h 312"/>
                <a:gd name="T16" fmla="*/ 1417 w 408"/>
                <a:gd name="T17" fmla="*/ 2160 h 312"/>
                <a:gd name="T18" fmla="*/ 2068 w 408"/>
                <a:gd name="T19" fmla="*/ 1890 h 312"/>
                <a:gd name="T20" fmla="*/ 2333 w 408"/>
                <a:gd name="T21" fmla="*/ 1890 h 312"/>
                <a:gd name="T22" fmla="*/ 2629 w 408"/>
                <a:gd name="T23" fmla="*/ 2071 h 312"/>
                <a:gd name="T24" fmla="*/ 2891 w 408"/>
                <a:gd name="T25" fmla="*/ 2107 h 312"/>
                <a:gd name="T26" fmla="*/ 3206 w 408"/>
                <a:gd name="T27" fmla="*/ 2335 h 312"/>
                <a:gd name="T28" fmla="*/ 3312 w 408"/>
                <a:gd name="T29" fmla="*/ 2758 h 312"/>
                <a:gd name="T30" fmla="*/ 3961 w 408"/>
                <a:gd name="T31" fmla="*/ 3810 h 312"/>
                <a:gd name="T32" fmla="*/ 4577 w 408"/>
                <a:gd name="T33" fmla="*/ 3963 h 312"/>
                <a:gd name="T34" fmla="*/ 5122 w 408"/>
                <a:gd name="T35" fmla="*/ 3721 h 312"/>
                <a:gd name="T36" fmla="*/ 5175 w 408"/>
                <a:gd name="T37" fmla="*/ 60 h 3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08"/>
                <a:gd name="T58" fmla="*/ 0 h 312"/>
                <a:gd name="T59" fmla="*/ 408 w 408"/>
                <a:gd name="T60" fmla="*/ 312 h 3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08" h="312">
                  <a:moveTo>
                    <a:pt x="408" y="5"/>
                  </a:moveTo>
                  <a:lnTo>
                    <a:pt x="294" y="4"/>
                  </a:lnTo>
                  <a:lnTo>
                    <a:pt x="2" y="0"/>
                  </a:lnTo>
                  <a:lnTo>
                    <a:pt x="0" y="126"/>
                  </a:lnTo>
                  <a:lnTo>
                    <a:pt x="18" y="115"/>
                  </a:lnTo>
                  <a:lnTo>
                    <a:pt x="18" y="136"/>
                  </a:lnTo>
                  <a:lnTo>
                    <a:pt x="33" y="158"/>
                  </a:lnTo>
                  <a:lnTo>
                    <a:pt x="58" y="171"/>
                  </a:lnTo>
                  <a:lnTo>
                    <a:pt x="112" y="170"/>
                  </a:lnTo>
                  <a:lnTo>
                    <a:pt x="163" y="149"/>
                  </a:lnTo>
                  <a:lnTo>
                    <a:pt x="184" y="149"/>
                  </a:lnTo>
                  <a:lnTo>
                    <a:pt x="207" y="163"/>
                  </a:lnTo>
                  <a:lnTo>
                    <a:pt x="228" y="166"/>
                  </a:lnTo>
                  <a:lnTo>
                    <a:pt x="253" y="184"/>
                  </a:lnTo>
                  <a:lnTo>
                    <a:pt x="261" y="217"/>
                  </a:lnTo>
                  <a:lnTo>
                    <a:pt x="312" y="300"/>
                  </a:lnTo>
                  <a:lnTo>
                    <a:pt x="361" y="312"/>
                  </a:lnTo>
                  <a:lnTo>
                    <a:pt x="404" y="293"/>
                  </a:lnTo>
                  <a:lnTo>
                    <a:pt x="408" y="5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" name="Freeform 4"/>
            <p:cNvSpPr>
              <a:spLocks/>
            </p:cNvSpPr>
            <p:nvPr/>
          </p:nvSpPr>
          <p:spPr bwMode="auto">
            <a:xfrm>
              <a:off x="3422" y="5432"/>
              <a:ext cx="770" cy="601"/>
            </a:xfrm>
            <a:custGeom>
              <a:avLst/>
              <a:gdLst>
                <a:gd name="T0" fmla="*/ 5175 w 408"/>
                <a:gd name="T1" fmla="*/ 76 h 318"/>
                <a:gd name="T2" fmla="*/ 3729 w 408"/>
                <a:gd name="T3" fmla="*/ 76 h 318"/>
                <a:gd name="T4" fmla="*/ 3729 w 408"/>
                <a:gd name="T5" fmla="*/ 76 h 318"/>
                <a:gd name="T6" fmla="*/ 0 w 408"/>
                <a:gd name="T7" fmla="*/ 0 h 318"/>
                <a:gd name="T8" fmla="*/ 0 w 408"/>
                <a:gd name="T9" fmla="*/ 1682 h 318"/>
                <a:gd name="T10" fmla="*/ 228 w 408"/>
                <a:gd name="T11" fmla="*/ 1533 h 318"/>
                <a:gd name="T12" fmla="*/ 228 w 408"/>
                <a:gd name="T13" fmla="*/ 1761 h 318"/>
                <a:gd name="T14" fmla="*/ 385 w 408"/>
                <a:gd name="T15" fmla="*/ 2064 h 318"/>
                <a:gd name="T16" fmla="*/ 687 w 408"/>
                <a:gd name="T17" fmla="*/ 2223 h 318"/>
                <a:gd name="T18" fmla="*/ 1372 w 408"/>
                <a:gd name="T19" fmla="*/ 2223 h 318"/>
                <a:gd name="T20" fmla="*/ 2059 w 408"/>
                <a:gd name="T21" fmla="*/ 1911 h 318"/>
                <a:gd name="T22" fmla="*/ 2287 w 408"/>
                <a:gd name="T23" fmla="*/ 1911 h 318"/>
                <a:gd name="T24" fmla="*/ 2589 w 408"/>
                <a:gd name="T25" fmla="*/ 2147 h 318"/>
                <a:gd name="T26" fmla="*/ 2891 w 408"/>
                <a:gd name="T27" fmla="*/ 2147 h 318"/>
                <a:gd name="T28" fmla="*/ 3199 w 408"/>
                <a:gd name="T29" fmla="*/ 2376 h 318"/>
                <a:gd name="T30" fmla="*/ 3272 w 408"/>
                <a:gd name="T31" fmla="*/ 2837 h 318"/>
                <a:gd name="T32" fmla="*/ 3961 w 408"/>
                <a:gd name="T33" fmla="*/ 3901 h 318"/>
                <a:gd name="T34" fmla="*/ 4563 w 408"/>
                <a:gd name="T35" fmla="*/ 4058 h 318"/>
                <a:gd name="T36" fmla="*/ 5101 w 408"/>
                <a:gd name="T37" fmla="*/ 3753 h 318"/>
                <a:gd name="T38" fmla="*/ 5175 w 408"/>
                <a:gd name="T39" fmla="*/ 76 h 31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08"/>
                <a:gd name="T61" fmla="*/ 0 h 318"/>
                <a:gd name="T62" fmla="*/ 408 w 408"/>
                <a:gd name="T63" fmla="*/ 318 h 31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08" h="318">
                  <a:moveTo>
                    <a:pt x="408" y="6"/>
                  </a:moveTo>
                  <a:lnTo>
                    <a:pt x="294" y="6"/>
                  </a:lnTo>
                  <a:lnTo>
                    <a:pt x="0" y="0"/>
                  </a:lnTo>
                  <a:lnTo>
                    <a:pt x="0" y="132"/>
                  </a:lnTo>
                  <a:lnTo>
                    <a:pt x="18" y="120"/>
                  </a:lnTo>
                  <a:lnTo>
                    <a:pt x="18" y="138"/>
                  </a:lnTo>
                  <a:lnTo>
                    <a:pt x="30" y="162"/>
                  </a:lnTo>
                  <a:lnTo>
                    <a:pt x="54" y="174"/>
                  </a:lnTo>
                  <a:lnTo>
                    <a:pt x="108" y="174"/>
                  </a:lnTo>
                  <a:lnTo>
                    <a:pt x="162" y="150"/>
                  </a:lnTo>
                  <a:lnTo>
                    <a:pt x="180" y="150"/>
                  </a:lnTo>
                  <a:lnTo>
                    <a:pt x="204" y="168"/>
                  </a:lnTo>
                  <a:lnTo>
                    <a:pt x="228" y="168"/>
                  </a:lnTo>
                  <a:lnTo>
                    <a:pt x="252" y="186"/>
                  </a:lnTo>
                  <a:lnTo>
                    <a:pt x="258" y="222"/>
                  </a:lnTo>
                  <a:lnTo>
                    <a:pt x="312" y="306"/>
                  </a:lnTo>
                  <a:lnTo>
                    <a:pt x="360" y="318"/>
                  </a:lnTo>
                  <a:lnTo>
                    <a:pt x="402" y="294"/>
                  </a:lnTo>
                  <a:lnTo>
                    <a:pt x="40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" name="Freeform 5"/>
            <p:cNvSpPr>
              <a:spLocks/>
            </p:cNvSpPr>
            <p:nvPr/>
          </p:nvSpPr>
          <p:spPr bwMode="auto">
            <a:xfrm>
              <a:off x="3973" y="4524"/>
              <a:ext cx="3131" cy="952"/>
            </a:xfrm>
            <a:custGeom>
              <a:avLst/>
              <a:gdLst>
                <a:gd name="T0" fmla="*/ 11906 w 1658"/>
                <a:gd name="T1" fmla="*/ 6330 h 504"/>
                <a:gd name="T2" fmla="*/ 1462 w 1658"/>
                <a:gd name="T3" fmla="*/ 6226 h 504"/>
                <a:gd name="T4" fmla="*/ 0 w 1658"/>
                <a:gd name="T5" fmla="*/ 6214 h 504"/>
                <a:gd name="T6" fmla="*/ 113 w 1658"/>
                <a:gd name="T7" fmla="*/ 0 h 504"/>
                <a:gd name="T8" fmla="*/ 2160 w 1658"/>
                <a:gd name="T9" fmla="*/ 53 h 504"/>
                <a:gd name="T10" fmla="*/ 2147 w 1658"/>
                <a:gd name="T11" fmla="*/ 599 h 504"/>
                <a:gd name="T12" fmla="*/ 12384 w 1658"/>
                <a:gd name="T13" fmla="*/ 774 h 504"/>
                <a:gd name="T14" fmla="*/ 13024 w 1658"/>
                <a:gd name="T15" fmla="*/ 856 h 504"/>
                <a:gd name="T16" fmla="*/ 14343 w 1658"/>
                <a:gd name="T17" fmla="*/ 956 h 504"/>
                <a:gd name="T18" fmla="*/ 14803 w 1658"/>
                <a:gd name="T19" fmla="*/ 1031 h 504"/>
                <a:gd name="T20" fmla="*/ 15759 w 1658"/>
                <a:gd name="T21" fmla="*/ 1402 h 504"/>
                <a:gd name="T22" fmla="*/ 16116 w 1658"/>
                <a:gd name="T23" fmla="*/ 1205 h 504"/>
                <a:gd name="T24" fmla="*/ 16418 w 1658"/>
                <a:gd name="T25" fmla="*/ 561 h 504"/>
                <a:gd name="T26" fmla="*/ 16594 w 1658"/>
                <a:gd name="T27" fmla="*/ 317 h 504"/>
                <a:gd name="T28" fmla="*/ 20231 w 1658"/>
                <a:gd name="T29" fmla="*/ 342 h 504"/>
                <a:gd name="T30" fmla="*/ 20627 w 1658"/>
                <a:gd name="T31" fmla="*/ 992 h 504"/>
                <a:gd name="T32" fmla="*/ 21086 w 1658"/>
                <a:gd name="T33" fmla="*/ 1417 h 504"/>
                <a:gd name="T34" fmla="*/ 21026 w 1658"/>
                <a:gd name="T35" fmla="*/ 1562 h 504"/>
                <a:gd name="T36" fmla="*/ 20656 w 1658"/>
                <a:gd name="T37" fmla="*/ 1791 h 504"/>
                <a:gd name="T38" fmla="*/ 20627 w 1658"/>
                <a:gd name="T39" fmla="*/ 2008 h 504"/>
                <a:gd name="T40" fmla="*/ 20869 w 1658"/>
                <a:gd name="T41" fmla="*/ 3079 h 504"/>
                <a:gd name="T42" fmla="*/ 20741 w 1658"/>
                <a:gd name="T43" fmla="*/ 3564 h 504"/>
                <a:gd name="T44" fmla="*/ 20246 w 1658"/>
                <a:gd name="T45" fmla="*/ 4063 h 504"/>
                <a:gd name="T46" fmla="*/ 20359 w 1658"/>
                <a:gd name="T47" fmla="*/ 4556 h 504"/>
                <a:gd name="T48" fmla="*/ 20427 w 1658"/>
                <a:gd name="T49" fmla="*/ 4898 h 504"/>
                <a:gd name="T50" fmla="*/ 20869 w 1658"/>
                <a:gd name="T51" fmla="*/ 5474 h 504"/>
                <a:gd name="T52" fmla="*/ 20944 w 1658"/>
                <a:gd name="T53" fmla="*/ 6044 h 504"/>
                <a:gd name="T54" fmla="*/ 20829 w 1658"/>
                <a:gd name="T55" fmla="*/ 6415 h 504"/>
                <a:gd name="T56" fmla="*/ 19585 w 1658"/>
                <a:gd name="T57" fmla="*/ 6401 h 504"/>
                <a:gd name="T58" fmla="*/ 11906 w 1658"/>
                <a:gd name="T59" fmla="*/ 6330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8"/>
                <a:gd name="T91" fmla="*/ 0 h 504"/>
                <a:gd name="T92" fmla="*/ 1658 w 1658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8" h="504">
                  <a:moveTo>
                    <a:pt x="936" y="497"/>
                  </a:moveTo>
                  <a:lnTo>
                    <a:pt x="115" y="489"/>
                  </a:lnTo>
                  <a:lnTo>
                    <a:pt x="0" y="488"/>
                  </a:lnTo>
                  <a:lnTo>
                    <a:pt x="9" y="0"/>
                  </a:lnTo>
                  <a:lnTo>
                    <a:pt x="170" y="4"/>
                  </a:lnTo>
                  <a:lnTo>
                    <a:pt x="169" y="47"/>
                  </a:lnTo>
                  <a:lnTo>
                    <a:pt x="974" y="61"/>
                  </a:lnTo>
                  <a:lnTo>
                    <a:pt x="1024" y="67"/>
                  </a:lnTo>
                  <a:lnTo>
                    <a:pt x="1128" y="75"/>
                  </a:lnTo>
                  <a:lnTo>
                    <a:pt x="1164" y="81"/>
                  </a:lnTo>
                  <a:lnTo>
                    <a:pt x="1239" y="110"/>
                  </a:lnTo>
                  <a:lnTo>
                    <a:pt x="1267" y="95"/>
                  </a:lnTo>
                  <a:lnTo>
                    <a:pt x="1291" y="44"/>
                  </a:lnTo>
                  <a:lnTo>
                    <a:pt x="1305" y="25"/>
                  </a:lnTo>
                  <a:lnTo>
                    <a:pt x="1591" y="27"/>
                  </a:lnTo>
                  <a:lnTo>
                    <a:pt x="1622" y="78"/>
                  </a:lnTo>
                  <a:lnTo>
                    <a:pt x="1658" y="111"/>
                  </a:lnTo>
                  <a:lnTo>
                    <a:pt x="1653" y="123"/>
                  </a:lnTo>
                  <a:lnTo>
                    <a:pt x="1624" y="141"/>
                  </a:lnTo>
                  <a:lnTo>
                    <a:pt x="1622" y="158"/>
                  </a:lnTo>
                  <a:lnTo>
                    <a:pt x="1641" y="242"/>
                  </a:lnTo>
                  <a:lnTo>
                    <a:pt x="1631" y="280"/>
                  </a:lnTo>
                  <a:lnTo>
                    <a:pt x="1592" y="319"/>
                  </a:lnTo>
                  <a:lnTo>
                    <a:pt x="1601" y="358"/>
                  </a:lnTo>
                  <a:lnTo>
                    <a:pt x="1606" y="385"/>
                  </a:lnTo>
                  <a:lnTo>
                    <a:pt x="1641" y="430"/>
                  </a:lnTo>
                  <a:lnTo>
                    <a:pt x="1647" y="475"/>
                  </a:lnTo>
                  <a:lnTo>
                    <a:pt x="1638" y="504"/>
                  </a:lnTo>
                  <a:lnTo>
                    <a:pt x="1540" y="503"/>
                  </a:lnTo>
                  <a:lnTo>
                    <a:pt x="936" y="497"/>
                  </a:lnTo>
                  <a:close/>
                </a:path>
              </a:pathLst>
            </a:custGeom>
            <a:solidFill>
              <a:srgbClr val="FFD3B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" name="Freeform 6"/>
            <p:cNvSpPr>
              <a:spLocks/>
            </p:cNvSpPr>
            <p:nvPr/>
          </p:nvSpPr>
          <p:spPr bwMode="auto">
            <a:xfrm>
              <a:off x="3977" y="4526"/>
              <a:ext cx="3127" cy="951"/>
            </a:xfrm>
            <a:custGeom>
              <a:avLst/>
              <a:gdLst>
                <a:gd name="T0" fmla="*/ 11898 w 1656"/>
                <a:gd name="T1" fmla="*/ 6315 h 504"/>
                <a:gd name="T2" fmla="*/ 1448 w 1656"/>
                <a:gd name="T3" fmla="*/ 6159 h 504"/>
                <a:gd name="T4" fmla="*/ 0 w 1656"/>
                <a:gd name="T5" fmla="*/ 6159 h 504"/>
                <a:gd name="T6" fmla="*/ 76 w 1656"/>
                <a:gd name="T7" fmla="*/ 0 h 504"/>
                <a:gd name="T8" fmla="*/ 2136 w 1656"/>
                <a:gd name="T9" fmla="*/ 0 h 504"/>
                <a:gd name="T10" fmla="*/ 2136 w 1656"/>
                <a:gd name="T11" fmla="*/ 613 h 504"/>
                <a:gd name="T12" fmla="*/ 12355 w 1656"/>
                <a:gd name="T13" fmla="*/ 759 h 504"/>
                <a:gd name="T14" fmla="*/ 12969 w 1656"/>
                <a:gd name="T15" fmla="*/ 840 h 504"/>
                <a:gd name="T16" fmla="*/ 14342 w 1656"/>
                <a:gd name="T17" fmla="*/ 915 h 504"/>
                <a:gd name="T18" fmla="*/ 14797 w 1656"/>
                <a:gd name="T19" fmla="*/ 987 h 504"/>
                <a:gd name="T20" fmla="*/ 15714 w 1656"/>
                <a:gd name="T21" fmla="*/ 1370 h 504"/>
                <a:gd name="T22" fmla="*/ 16100 w 1656"/>
                <a:gd name="T23" fmla="*/ 1217 h 504"/>
                <a:gd name="T24" fmla="*/ 16402 w 1656"/>
                <a:gd name="T25" fmla="*/ 530 h 504"/>
                <a:gd name="T26" fmla="*/ 16555 w 1656"/>
                <a:gd name="T27" fmla="*/ 302 h 504"/>
                <a:gd name="T28" fmla="*/ 20214 w 1656"/>
                <a:gd name="T29" fmla="*/ 302 h 504"/>
                <a:gd name="T30" fmla="*/ 20596 w 1656"/>
                <a:gd name="T31" fmla="*/ 987 h 504"/>
                <a:gd name="T32" fmla="*/ 21054 w 1656"/>
                <a:gd name="T33" fmla="*/ 1370 h 504"/>
                <a:gd name="T34" fmla="*/ 20981 w 1656"/>
                <a:gd name="T35" fmla="*/ 1517 h 504"/>
                <a:gd name="T36" fmla="*/ 20596 w 1656"/>
                <a:gd name="T37" fmla="*/ 1747 h 504"/>
                <a:gd name="T38" fmla="*/ 20596 w 1656"/>
                <a:gd name="T39" fmla="*/ 1976 h 504"/>
                <a:gd name="T40" fmla="*/ 20824 w 1656"/>
                <a:gd name="T41" fmla="*/ 3044 h 504"/>
                <a:gd name="T42" fmla="*/ 20752 w 1656"/>
                <a:gd name="T43" fmla="*/ 3500 h 504"/>
                <a:gd name="T44" fmla="*/ 20214 w 1656"/>
                <a:gd name="T45" fmla="*/ 4030 h 504"/>
                <a:gd name="T46" fmla="*/ 20367 w 1656"/>
                <a:gd name="T47" fmla="*/ 4487 h 504"/>
                <a:gd name="T48" fmla="*/ 20367 w 1656"/>
                <a:gd name="T49" fmla="*/ 4870 h 504"/>
                <a:gd name="T50" fmla="*/ 20824 w 1656"/>
                <a:gd name="T51" fmla="*/ 5400 h 504"/>
                <a:gd name="T52" fmla="*/ 20898 w 1656"/>
                <a:gd name="T53" fmla="*/ 6006 h 504"/>
                <a:gd name="T54" fmla="*/ 20824 w 1656"/>
                <a:gd name="T55" fmla="*/ 6387 h 504"/>
                <a:gd name="T56" fmla="*/ 19525 w 1656"/>
                <a:gd name="T57" fmla="*/ 6387 h 504"/>
                <a:gd name="T58" fmla="*/ 11898 w 1656"/>
                <a:gd name="T59" fmla="*/ 6315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6"/>
                <a:gd name="T91" fmla="*/ 0 h 504"/>
                <a:gd name="T92" fmla="*/ 1656 w 1656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6" h="504">
                  <a:moveTo>
                    <a:pt x="936" y="498"/>
                  </a:moveTo>
                  <a:lnTo>
                    <a:pt x="114" y="486"/>
                  </a:lnTo>
                  <a:lnTo>
                    <a:pt x="0" y="486"/>
                  </a:lnTo>
                  <a:lnTo>
                    <a:pt x="6" y="0"/>
                  </a:lnTo>
                  <a:lnTo>
                    <a:pt x="168" y="0"/>
                  </a:lnTo>
                  <a:lnTo>
                    <a:pt x="168" y="48"/>
                  </a:lnTo>
                  <a:lnTo>
                    <a:pt x="972" y="60"/>
                  </a:lnTo>
                  <a:lnTo>
                    <a:pt x="1020" y="66"/>
                  </a:lnTo>
                  <a:lnTo>
                    <a:pt x="1128" y="72"/>
                  </a:lnTo>
                  <a:lnTo>
                    <a:pt x="1164" y="78"/>
                  </a:lnTo>
                  <a:lnTo>
                    <a:pt x="1236" y="108"/>
                  </a:lnTo>
                  <a:lnTo>
                    <a:pt x="1266" y="96"/>
                  </a:lnTo>
                  <a:lnTo>
                    <a:pt x="1290" y="42"/>
                  </a:lnTo>
                  <a:lnTo>
                    <a:pt x="1302" y="24"/>
                  </a:lnTo>
                  <a:lnTo>
                    <a:pt x="1590" y="24"/>
                  </a:lnTo>
                  <a:lnTo>
                    <a:pt x="1620" y="78"/>
                  </a:lnTo>
                  <a:lnTo>
                    <a:pt x="1656" y="108"/>
                  </a:lnTo>
                  <a:lnTo>
                    <a:pt x="1650" y="120"/>
                  </a:lnTo>
                  <a:lnTo>
                    <a:pt x="1620" y="138"/>
                  </a:lnTo>
                  <a:lnTo>
                    <a:pt x="1620" y="156"/>
                  </a:lnTo>
                  <a:lnTo>
                    <a:pt x="1638" y="240"/>
                  </a:lnTo>
                  <a:lnTo>
                    <a:pt x="1632" y="276"/>
                  </a:lnTo>
                  <a:lnTo>
                    <a:pt x="1590" y="318"/>
                  </a:lnTo>
                  <a:lnTo>
                    <a:pt x="1602" y="354"/>
                  </a:lnTo>
                  <a:lnTo>
                    <a:pt x="1602" y="384"/>
                  </a:lnTo>
                  <a:lnTo>
                    <a:pt x="1638" y="426"/>
                  </a:lnTo>
                  <a:lnTo>
                    <a:pt x="1644" y="474"/>
                  </a:lnTo>
                  <a:lnTo>
                    <a:pt x="1638" y="504"/>
                  </a:lnTo>
                  <a:lnTo>
                    <a:pt x="1536" y="504"/>
                  </a:lnTo>
                  <a:lnTo>
                    <a:pt x="936" y="49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" name="Freeform 7"/>
            <p:cNvSpPr>
              <a:spLocks/>
            </p:cNvSpPr>
            <p:nvPr/>
          </p:nvSpPr>
          <p:spPr bwMode="auto">
            <a:xfrm>
              <a:off x="2995" y="5194"/>
              <a:ext cx="76" cy="223"/>
            </a:xfrm>
            <a:custGeom>
              <a:avLst/>
              <a:gdLst>
                <a:gd name="T0" fmla="*/ 169 w 40"/>
                <a:gd name="T1" fmla="*/ 0 h 118"/>
                <a:gd name="T2" fmla="*/ 40 w 40"/>
                <a:gd name="T3" fmla="*/ 599 h 118"/>
                <a:gd name="T4" fmla="*/ 0 w 40"/>
                <a:gd name="T5" fmla="*/ 828 h 118"/>
                <a:gd name="T6" fmla="*/ 192 w 40"/>
                <a:gd name="T7" fmla="*/ 992 h 118"/>
                <a:gd name="T8" fmla="*/ 260 w 40"/>
                <a:gd name="T9" fmla="*/ 1121 h 118"/>
                <a:gd name="T10" fmla="*/ 245 w 40"/>
                <a:gd name="T11" fmla="*/ 1432 h 118"/>
                <a:gd name="T12" fmla="*/ 376 w 40"/>
                <a:gd name="T13" fmla="*/ 1504 h 118"/>
                <a:gd name="T14" fmla="*/ 521 w 40"/>
                <a:gd name="T15" fmla="*/ 1304 h 118"/>
                <a:gd name="T16" fmla="*/ 465 w 40"/>
                <a:gd name="T17" fmla="*/ 858 h 118"/>
                <a:gd name="T18" fmla="*/ 389 w 40"/>
                <a:gd name="T19" fmla="*/ 501 h 118"/>
                <a:gd name="T20" fmla="*/ 236 w 40"/>
                <a:gd name="T21" fmla="*/ 401 h 118"/>
                <a:gd name="T22" fmla="*/ 260 w 40"/>
                <a:gd name="T23" fmla="*/ 53 h 118"/>
                <a:gd name="T24" fmla="*/ 169 w 40"/>
                <a:gd name="T25" fmla="*/ 0 h 1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"/>
                <a:gd name="T40" fmla="*/ 0 h 118"/>
                <a:gd name="T41" fmla="*/ 40 w 40"/>
                <a:gd name="T42" fmla="*/ 118 h 11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" h="118">
                  <a:moveTo>
                    <a:pt x="13" y="0"/>
                  </a:moveTo>
                  <a:lnTo>
                    <a:pt x="3" y="47"/>
                  </a:lnTo>
                  <a:lnTo>
                    <a:pt x="0" y="65"/>
                  </a:lnTo>
                  <a:lnTo>
                    <a:pt x="15" y="78"/>
                  </a:lnTo>
                  <a:lnTo>
                    <a:pt x="20" y="88"/>
                  </a:lnTo>
                  <a:lnTo>
                    <a:pt x="19" y="112"/>
                  </a:lnTo>
                  <a:lnTo>
                    <a:pt x="29" y="118"/>
                  </a:lnTo>
                  <a:lnTo>
                    <a:pt x="40" y="102"/>
                  </a:lnTo>
                  <a:lnTo>
                    <a:pt x="36" y="67"/>
                  </a:lnTo>
                  <a:lnTo>
                    <a:pt x="30" y="39"/>
                  </a:lnTo>
                  <a:lnTo>
                    <a:pt x="18" y="31"/>
                  </a:lnTo>
                  <a:lnTo>
                    <a:pt x="20" y="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58" name="Group 8"/>
            <p:cNvGrpSpPr>
              <a:grpSpLocks/>
            </p:cNvGrpSpPr>
            <p:nvPr/>
          </p:nvGrpSpPr>
          <p:grpSpPr bwMode="auto">
            <a:xfrm>
              <a:off x="2815" y="4503"/>
              <a:ext cx="1173" cy="1344"/>
              <a:chOff x="2815" y="4503"/>
              <a:chExt cx="1173" cy="1344"/>
            </a:xfrm>
          </p:grpSpPr>
          <p:sp>
            <p:nvSpPr>
              <p:cNvPr id="2192" name="Freeform 9"/>
              <p:cNvSpPr>
                <a:spLocks/>
              </p:cNvSpPr>
              <p:nvPr/>
            </p:nvSpPr>
            <p:spPr bwMode="auto">
              <a:xfrm>
                <a:off x="2815" y="4512"/>
                <a:ext cx="1169" cy="1335"/>
              </a:xfrm>
              <a:custGeom>
                <a:avLst/>
                <a:gdLst>
                  <a:gd name="T0" fmla="*/ 7832 w 619"/>
                  <a:gd name="T1" fmla="*/ 144 h 707"/>
                  <a:gd name="T2" fmla="*/ 0 w 619"/>
                  <a:gd name="T3" fmla="*/ 0 h 707"/>
                  <a:gd name="T4" fmla="*/ 168 w 619"/>
                  <a:gd name="T5" fmla="*/ 1388 h 707"/>
                  <a:gd name="T6" fmla="*/ 788 w 619"/>
                  <a:gd name="T7" fmla="*/ 1501 h 707"/>
                  <a:gd name="T8" fmla="*/ 1333 w 619"/>
                  <a:gd name="T9" fmla="*/ 1843 h 707"/>
                  <a:gd name="T10" fmla="*/ 1388 w 619"/>
                  <a:gd name="T11" fmla="*/ 1448 h 707"/>
                  <a:gd name="T12" fmla="*/ 1601 w 619"/>
                  <a:gd name="T13" fmla="*/ 931 h 707"/>
                  <a:gd name="T14" fmla="*/ 1758 w 619"/>
                  <a:gd name="T15" fmla="*/ 1220 h 707"/>
                  <a:gd name="T16" fmla="*/ 2304 w 619"/>
                  <a:gd name="T17" fmla="*/ 1577 h 707"/>
                  <a:gd name="T18" fmla="*/ 2336 w 619"/>
                  <a:gd name="T19" fmla="*/ 1220 h 707"/>
                  <a:gd name="T20" fmla="*/ 2621 w 619"/>
                  <a:gd name="T21" fmla="*/ 931 h 707"/>
                  <a:gd name="T22" fmla="*/ 3167 w 619"/>
                  <a:gd name="T23" fmla="*/ 1871 h 707"/>
                  <a:gd name="T24" fmla="*/ 2160 w 619"/>
                  <a:gd name="T25" fmla="*/ 1918 h 707"/>
                  <a:gd name="T26" fmla="*/ 1758 w 619"/>
                  <a:gd name="T27" fmla="*/ 2377 h 707"/>
                  <a:gd name="T28" fmla="*/ 2236 w 619"/>
                  <a:gd name="T29" fmla="*/ 3244 h 707"/>
                  <a:gd name="T30" fmla="*/ 1705 w 619"/>
                  <a:gd name="T31" fmla="*/ 2910 h 707"/>
                  <a:gd name="T32" fmla="*/ 2264 w 619"/>
                  <a:gd name="T33" fmla="*/ 3994 h 707"/>
                  <a:gd name="T34" fmla="*/ 1872 w 619"/>
                  <a:gd name="T35" fmla="*/ 4677 h 707"/>
                  <a:gd name="T36" fmla="*/ 1719 w 619"/>
                  <a:gd name="T37" fmla="*/ 5451 h 707"/>
                  <a:gd name="T38" fmla="*/ 2276 w 619"/>
                  <a:gd name="T39" fmla="*/ 5997 h 707"/>
                  <a:gd name="T40" fmla="*/ 1834 w 619"/>
                  <a:gd name="T41" fmla="*/ 5937 h 707"/>
                  <a:gd name="T42" fmla="*/ 1630 w 619"/>
                  <a:gd name="T43" fmla="*/ 6314 h 707"/>
                  <a:gd name="T44" fmla="*/ 1348 w 619"/>
                  <a:gd name="T45" fmla="*/ 6482 h 707"/>
                  <a:gd name="T46" fmla="*/ 1003 w 619"/>
                  <a:gd name="T47" fmla="*/ 6671 h 707"/>
                  <a:gd name="T48" fmla="*/ 714 w 619"/>
                  <a:gd name="T49" fmla="*/ 4692 h 707"/>
                  <a:gd name="T50" fmla="*/ 827 w 619"/>
                  <a:gd name="T51" fmla="*/ 3344 h 707"/>
                  <a:gd name="T52" fmla="*/ 574 w 619"/>
                  <a:gd name="T53" fmla="*/ 2645 h 707"/>
                  <a:gd name="T54" fmla="*/ 457 w 619"/>
                  <a:gd name="T55" fmla="*/ 2317 h 707"/>
                  <a:gd name="T56" fmla="*/ 432 w 619"/>
                  <a:gd name="T57" fmla="*/ 4524 h 707"/>
                  <a:gd name="T58" fmla="*/ 417 w 619"/>
                  <a:gd name="T59" fmla="*/ 7245 h 707"/>
                  <a:gd name="T60" fmla="*/ 189 w 619"/>
                  <a:gd name="T61" fmla="*/ 7816 h 707"/>
                  <a:gd name="T62" fmla="*/ 229 w 619"/>
                  <a:gd name="T63" fmla="*/ 8161 h 707"/>
                  <a:gd name="T64" fmla="*/ 585 w 619"/>
                  <a:gd name="T65" fmla="*/ 8044 h 707"/>
                  <a:gd name="T66" fmla="*/ 614 w 619"/>
                  <a:gd name="T67" fmla="*/ 7770 h 707"/>
                  <a:gd name="T68" fmla="*/ 1233 w 619"/>
                  <a:gd name="T69" fmla="*/ 7555 h 707"/>
                  <a:gd name="T70" fmla="*/ 1501 w 619"/>
                  <a:gd name="T71" fmla="*/ 8072 h 707"/>
                  <a:gd name="T72" fmla="*/ 1819 w 619"/>
                  <a:gd name="T73" fmla="*/ 8686 h 707"/>
                  <a:gd name="T74" fmla="*/ 2329 w 619"/>
                  <a:gd name="T75" fmla="*/ 8988 h 707"/>
                  <a:gd name="T76" fmla="*/ 2863 w 619"/>
                  <a:gd name="T77" fmla="*/ 8161 h 707"/>
                  <a:gd name="T78" fmla="*/ 3549 w 619"/>
                  <a:gd name="T79" fmla="*/ 8161 h 707"/>
                  <a:gd name="T80" fmla="*/ 3994 w 619"/>
                  <a:gd name="T81" fmla="*/ 7897 h 707"/>
                  <a:gd name="T82" fmla="*/ 7732 w 619"/>
                  <a:gd name="T83" fmla="*/ 6343 h 70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9"/>
                  <a:gd name="T127" fmla="*/ 0 h 707"/>
                  <a:gd name="T128" fmla="*/ 619 w 619"/>
                  <a:gd name="T129" fmla="*/ 707 h 70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9" h="707">
                    <a:moveTo>
                      <a:pt x="608" y="499"/>
                    </a:moveTo>
                    <a:lnTo>
                      <a:pt x="616" y="11"/>
                    </a:lnTo>
                    <a:lnTo>
                      <a:pt x="619" y="10"/>
                    </a:lnTo>
                    <a:lnTo>
                      <a:pt x="0" y="0"/>
                    </a:lnTo>
                    <a:lnTo>
                      <a:pt x="5" y="33"/>
                    </a:lnTo>
                    <a:lnTo>
                      <a:pt x="13" y="109"/>
                    </a:lnTo>
                    <a:lnTo>
                      <a:pt x="49" y="122"/>
                    </a:lnTo>
                    <a:lnTo>
                      <a:pt x="62" y="118"/>
                    </a:lnTo>
                    <a:lnTo>
                      <a:pt x="81" y="103"/>
                    </a:lnTo>
                    <a:lnTo>
                      <a:pt x="105" y="145"/>
                    </a:lnTo>
                    <a:lnTo>
                      <a:pt x="113" y="136"/>
                    </a:lnTo>
                    <a:lnTo>
                      <a:pt x="109" y="114"/>
                    </a:lnTo>
                    <a:lnTo>
                      <a:pt x="127" y="97"/>
                    </a:lnTo>
                    <a:lnTo>
                      <a:pt x="126" y="73"/>
                    </a:lnTo>
                    <a:lnTo>
                      <a:pt x="131" y="73"/>
                    </a:lnTo>
                    <a:lnTo>
                      <a:pt x="138" y="96"/>
                    </a:lnTo>
                    <a:lnTo>
                      <a:pt x="167" y="126"/>
                    </a:lnTo>
                    <a:lnTo>
                      <a:pt x="181" y="124"/>
                    </a:lnTo>
                    <a:lnTo>
                      <a:pt x="192" y="107"/>
                    </a:lnTo>
                    <a:lnTo>
                      <a:pt x="184" y="96"/>
                    </a:lnTo>
                    <a:lnTo>
                      <a:pt x="196" y="75"/>
                    </a:lnTo>
                    <a:lnTo>
                      <a:pt x="206" y="73"/>
                    </a:lnTo>
                    <a:lnTo>
                      <a:pt x="226" y="108"/>
                    </a:lnTo>
                    <a:lnTo>
                      <a:pt x="249" y="147"/>
                    </a:lnTo>
                    <a:lnTo>
                      <a:pt x="235" y="142"/>
                    </a:lnTo>
                    <a:lnTo>
                      <a:pt x="170" y="151"/>
                    </a:lnTo>
                    <a:lnTo>
                      <a:pt x="159" y="160"/>
                    </a:lnTo>
                    <a:lnTo>
                      <a:pt x="138" y="187"/>
                    </a:lnTo>
                    <a:lnTo>
                      <a:pt x="157" y="214"/>
                    </a:lnTo>
                    <a:lnTo>
                      <a:pt x="176" y="255"/>
                    </a:lnTo>
                    <a:lnTo>
                      <a:pt x="130" y="196"/>
                    </a:lnTo>
                    <a:lnTo>
                      <a:pt x="134" y="229"/>
                    </a:lnTo>
                    <a:lnTo>
                      <a:pt x="146" y="260"/>
                    </a:lnTo>
                    <a:lnTo>
                      <a:pt x="178" y="314"/>
                    </a:lnTo>
                    <a:lnTo>
                      <a:pt x="178" y="364"/>
                    </a:lnTo>
                    <a:lnTo>
                      <a:pt x="147" y="368"/>
                    </a:lnTo>
                    <a:lnTo>
                      <a:pt x="131" y="397"/>
                    </a:lnTo>
                    <a:lnTo>
                      <a:pt x="135" y="429"/>
                    </a:lnTo>
                    <a:lnTo>
                      <a:pt x="193" y="466"/>
                    </a:lnTo>
                    <a:lnTo>
                      <a:pt x="179" y="472"/>
                    </a:lnTo>
                    <a:lnTo>
                      <a:pt x="140" y="446"/>
                    </a:lnTo>
                    <a:lnTo>
                      <a:pt x="144" y="467"/>
                    </a:lnTo>
                    <a:lnTo>
                      <a:pt x="136" y="481"/>
                    </a:lnTo>
                    <a:lnTo>
                      <a:pt x="128" y="497"/>
                    </a:lnTo>
                    <a:lnTo>
                      <a:pt x="126" y="526"/>
                    </a:lnTo>
                    <a:lnTo>
                      <a:pt x="106" y="510"/>
                    </a:lnTo>
                    <a:lnTo>
                      <a:pt x="96" y="511"/>
                    </a:lnTo>
                    <a:lnTo>
                      <a:pt x="79" y="525"/>
                    </a:lnTo>
                    <a:lnTo>
                      <a:pt x="70" y="428"/>
                    </a:lnTo>
                    <a:lnTo>
                      <a:pt x="56" y="369"/>
                    </a:lnTo>
                    <a:lnTo>
                      <a:pt x="70" y="324"/>
                    </a:lnTo>
                    <a:lnTo>
                      <a:pt x="65" y="263"/>
                    </a:lnTo>
                    <a:lnTo>
                      <a:pt x="53" y="227"/>
                    </a:lnTo>
                    <a:lnTo>
                      <a:pt x="45" y="208"/>
                    </a:lnTo>
                    <a:lnTo>
                      <a:pt x="44" y="184"/>
                    </a:lnTo>
                    <a:lnTo>
                      <a:pt x="36" y="182"/>
                    </a:lnTo>
                    <a:lnTo>
                      <a:pt x="33" y="245"/>
                    </a:lnTo>
                    <a:lnTo>
                      <a:pt x="34" y="356"/>
                    </a:lnTo>
                    <a:lnTo>
                      <a:pt x="36" y="512"/>
                    </a:lnTo>
                    <a:lnTo>
                      <a:pt x="33" y="570"/>
                    </a:lnTo>
                    <a:lnTo>
                      <a:pt x="16" y="600"/>
                    </a:lnTo>
                    <a:lnTo>
                      <a:pt x="15" y="615"/>
                    </a:lnTo>
                    <a:lnTo>
                      <a:pt x="7" y="631"/>
                    </a:lnTo>
                    <a:lnTo>
                      <a:pt x="18" y="642"/>
                    </a:lnTo>
                    <a:lnTo>
                      <a:pt x="33" y="630"/>
                    </a:lnTo>
                    <a:lnTo>
                      <a:pt x="46" y="633"/>
                    </a:lnTo>
                    <a:lnTo>
                      <a:pt x="58" y="624"/>
                    </a:lnTo>
                    <a:lnTo>
                      <a:pt x="48" y="611"/>
                    </a:lnTo>
                    <a:lnTo>
                      <a:pt x="67" y="588"/>
                    </a:lnTo>
                    <a:lnTo>
                      <a:pt x="97" y="594"/>
                    </a:lnTo>
                    <a:lnTo>
                      <a:pt x="100" y="623"/>
                    </a:lnTo>
                    <a:lnTo>
                      <a:pt x="118" y="635"/>
                    </a:lnTo>
                    <a:lnTo>
                      <a:pt x="141" y="664"/>
                    </a:lnTo>
                    <a:lnTo>
                      <a:pt x="143" y="683"/>
                    </a:lnTo>
                    <a:lnTo>
                      <a:pt x="157" y="707"/>
                    </a:lnTo>
                    <a:lnTo>
                      <a:pt x="183" y="707"/>
                    </a:lnTo>
                    <a:lnTo>
                      <a:pt x="210" y="681"/>
                    </a:lnTo>
                    <a:lnTo>
                      <a:pt x="225" y="642"/>
                    </a:lnTo>
                    <a:lnTo>
                      <a:pt x="262" y="632"/>
                    </a:lnTo>
                    <a:lnTo>
                      <a:pt x="279" y="642"/>
                    </a:lnTo>
                    <a:lnTo>
                      <a:pt x="297" y="648"/>
                    </a:lnTo>
                    <a:lnTo>
                      <a:pt x="314" y="621"/>
                    </a:lnTo>
                    <a:lnTo>
                      <a:pt x="316" y="495"/>
                    </a:lnTo>
                    <a:lnTo>
                      <a:pt x="608" y="499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3" name="Freeform 10"/>
              <p:cNvSpPr>
                <a:spLocks/>
              </p:cNvSpPr>
              <p:nvPr/>
            </p:nvSpPr>
            <p:spPr bwMode="auto">
              <a:xfrm>
                <a:off x="2821" y="4503"/>
                <a:ext cx="1167" cy="1337"/>
              </a:xfrm>
              <a:custGeom>
                <a:avLst/>
                <a:gdLst>
                  <a:gd name="T0" fmla="*/ 7859 w 618"/>
                  <a:gd name="T1" fmla="*/ 153 h 708"/>
                  <a:gd name="T2" fmla="*/ 0 w 618"/>
                  <a:gd name="T3" fmla="*/ 0 h 708"/>
                  <a:gd name="T4" fmla="*/ 153 w 618"/>
                  <a:gd name="T5" fmla="*/ 1373 h 708"/>
                  <a:gd name="T6" fmla="*/ 842 w 618"/>
                  <a:gd name="T7" fmla="*/ 1530 h 708"/>
                  <a:gd name="T8" fmla="*/ 1373 w 618"/>
                  <a:gd name="T9" fmla="*/ 1834 h 708"/>
                  <a:gd name="T10" fmla="*/ 1373 w 618"/>
                  <a:gd name="T11" fmla="*/ 1448 h 708"/>
                  <a:gd name="T12" fmla="*/ 1601 w 618"/>
                  <a:gd name="T13" fmla="*/ 916 h 708"/>
                  <a:gd name="T14" fmla="*/ 1758 w 618"/>
                  <a:gd name="T15" fmla="*/ 1220 h 708"/>
                  <a:gd name="T16" fmla="*/ 2289 w 618"/>
                  <a:gd name="T17" fmla="*/ 1601 h 708"/>
                  <a:gd name="T18" fmla="*/ 2364 w 618"/>
                  <a:gd name="T19" fmla="*/ 1220 h 708"/>
                  <a:gd name="T20" fmla="*/ 2593 w 618"/>
                  <a:gd name="T21" fmla="*/ 916 h 708"/>
                  <a:gd name="T22" fmla="*/ 3206 w 618"/>
                  <a:gd name="T23" fmla="*/ 1834 h 708"/>
                  <a:gd name="T24" fmla="*/ 2215 w 618"/>
                  <a:gd name="T25" fmla="*/ 1904 h 708"/>
                  <a:gd name="T26" fmla="*/ 1758 w 618"/>
                  <a:gd name="T27" fmla="*/ 2364 h 708"/>
                  <a:gd name="T28" fmla="*/ 2215 w 618"/>
                  <a:gd name="T29" fmla="*/ 3207 h 708"/>
                  <a:gd name="T30" fmla="*/ 1758 w 618"/>
                  <a:gd name="T31" fmla="*/ 2902 h 708"/>
                  <a:gd name="T32" fmla="*/ 2289 w 618"/>
                  <a:gd name="T33" fmla="*/ 3966 h 708"/>
                  <a:gd name="T34" fmla="*/ 1903 w 618"/>
                  <a:gd name="T35" fmla="*/ 4653 h 708"/>
                  <a:gd name="T36" fmla="*/ 1758 w 618"/>
                  <a:gd name="T37" fmla="*/ 5414 h 708"/>
                  <a:gd name="T38" fmla="*/ 2289 w 618"/>
                  <a:gd name="T39" fmla="*/ 6026 h 708"/>
                  <a:gd name="T40" fmla="*/ 1834 w 618"/>
                  <a:gd name="T41" fmla="*/ 5952 h 708"/>
                  <a:gd name="T42" fmla="*/ 1677 w 618"/>
                  <a:gd name="T43" fmla="*/ 6330 h 708"/>
                  <a:gd name="T44" fmla="*/ 1373 w 618"/>
                  <a:gd name="T45" fmla="*/ 6487 h 708"/>
                  <a:gd name="T46" fmla="*/ 991 w 618"/>
                  <a:gd name="T47" fmla="*/ 6640 h 708"/>
                  <a:gd name="T48" fmla="*/ 759 w 618"/>
                  <a:gd name="T49" fmla="*/ 4653 h 708"/>
                  <a:gd name="T50" fmla="*/ 842 w 618"/>
                  <a:gd name="T51" fmla="*/ 3359 h 708"/>
                  <a:gd name="T52" fmla="*/ 614 w 618"/>
                  <a:gd name="T53" fmla="*/ 2674 h 708"/>
                  <a:gd name="T54" fmla="*/ 457 w 618"/>
                  <a:gd name="T55" fmla="*/ 2289 h 708"/>
                  <a:gd name="T56" fmla="*/ 457 w 618"/>
                  <a:gd name="T57" fmla="*/ 4504 h 708"/>
                  <a:gd name="T58" fmla="*/ 457 w 618"/>
                  <a:gd name="T59" fmla="*/ 7246 h 708"/>
                  <a:gd name="T60" fmla="*/ 228 w 618"/>
                  <a:gd name="T61" fmla="*/ 7784 h 708"/>
                  <a:gd name="T62" fmla="*/ 228 w 618"/>
                  <a:gd name="T63" fmla="*/ 8164 h 708"/>
                  <a:gd name="T64" fmla="*/ 614 w 618"/>
                  <a:gd name="T65" fmla="*/ 8088 h 708"/>
                  <a:gd name="T66" fmla="*/ 614 w 618"/>
                  <a:gd name="T67" fmla="*/ 7784 h 708"/>
                  <a:gd name="T68" fmla="*/ 1220 w 618"/>
                  <a:gd name="T69" fmla="*/ 7557 h 708"/>
                  <a:gd name="T70" fmla="*/ 1530 w 618"/>
                  <a:gd name="T71" fmla="*/ 8088 h 708"/>
                  <a:gd name="T72" fmla="*/ 1834 w 618"/>
                  <a:gd name="T73" fmla="*/ 8702 h 708"/>
                  <a:gd name="T74" fmla="*/ 2364 w 618"/>
                  <a:gd name="T75" fmla="*/ 9004 h 708"/>
                  <a:gd name="T76" fmla="*/ 2902 w 618"/>
                  <a:gd name="T77" fmla="*/ 8164 h 708"/>
                  <a:gd name="T78" fmla="*/ 3588 w 618"/>
                  <a:gd name="T79" fmla="*/ 8164 h 708"/>
                  <a:gd name="T80" fmla="*/ 3966 w 618"/>
                  <a:gd name="T81" fmla="*/ 7935 h 708"/>
                  <a:gd name="T82" fmla="*/ 7703 w 618"/>
                  <a:gd name="T83" fmla="*/ 6330 h 70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8"/>
                  <a:gd name="T127" fmla="*/ 0 h 708"/>
                  <a:gd name="T128" fmla="*/ 618 w 618"/>
                  <a:gd name="T129" fmla="*/ 708 h 70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8" h="708">
                    <a:moveTo>
                      <a:pt x="606" y="498"/>
                    </a:moveTo>
                    <a:lnTo>
                      <a:pt x="618" y="12"/>
                    </a:lnTo>
                    <a:lnTo>
                      <a:pt x="0" y="0"/>
                    </a:lnTo>
                    <a:lnTo>
                      <a:pt x="6" y="36"/>
                    </a:lnTo>
                    <a:lnTo>
                      <a:pt x="12" y="108"/>
                    </a:lnTo>
                    <a:lnTo>
                      <a:pt x="48" y="120"/>
                    </a:lnTo>
                    <a:lnTo>
                      <a:pt x="66" y="120"/>
                    </a:lnTo>
                    <a:lnTo>
                      <a:pt x="84" y="102"/>
                    </a:lnTo>
                    <a:lnTo>
                      <a:pt x="108" y="144"/>
                    </a:lnTo>
                    <a:lnTo>
                      <a:pt x="114" y="138"/>
                    </a:lnTo>
                    <a:lnTo>
                      <a:pt x="108" y="114"/>
                    </a:lnTo>
                    <a:lnTo>
                      <a:pt x="126" y="96"/>
                    </a:lnTo>
                    <a:lnTo>
                      <a:pt x="126" y="72"/>
                    </a:lnTo>
                    <a:lnTo>
                      <a:pt x="132" y="72"/>
                    </a:lnTo>
                    <a:lnTo>
                      <a:pt x="138" y="96"/>
                    </a:lnTo>
                    <a:lnTo>
                      <a:pt x="168" y="126"/>
                    </a:lnTo>
                    <a:lnTo>
                      <a:pt x="180" y="126"/>
                    </a:lnTo>
                    <a:lnTo>
                      <a:pt x="192" y="108"/>
                    </a:lnTo>
                    <a:lnTo>
                      <a:pt x="186" y="96"/>
                    </a:lnTo>
                    <a:lnTo>
                      <a:pt x="198" y="72"/>
                    </a:lnTo>
                    <a:lnTo>
                      <a:pt x="204" y="72"/>
                    </a:lnTo>
                    <a:lnTo>
                      <a:pt x="228" y="108"/>
                    </a:lnTo>
                    <a:lnTo>
                      <a:pt x="252" y="144"/>
                    </a:lnTo>
                    <a:lnTo>
                      <a:pt x="234" y="144"/>
                    </a:lnTo>
                    <a:lnTo>
                      <a:pt x="174" y="150"/>
                    </a:lnTo>
                    <a:lnTo>
                      <a:pt x="162" y="162"/>
                    </a:lnTo>
                    <a:lnTo>
                      <a:pt x="138" y="186"/>
                    </a:lnTo>
                    <a:lnTo>
                      <a:pt x="156" y="216"/>
                    </a:lnTo>
                    <a:lnTo>
                      <a:pt x="174" y="252"/>
                    </a:lnTo>
                    <a:lnTo>
                      <a:pt x="132" y="198"/>
                    </a:lnTo>
                    <a:lnTo>
                      <a:pt x="138" y="228"/>
                    </a:lnTo>
                    <a:lnTo>
                      <a:pt x="150" y="258"/>
                    </a:lnTo>
                    <a:lnTo>
                      <a:pt x="180" y="312"/>
                    </a:lnTo>
                    <a:lnTo>
                      <a:pt x="180" y="366"/>
                    </a:lnTo>
                    <a:lnTo>
                      <a:pt x="150" y="366"/>
                    </a:lnTo>
                    <a:lnTo>
                      <a:pt x="132" y="396"/>
                    </a:lnTo>
                    <a:lnTo>
                      <a:pt x="138" y="426"/>
                    </a:lnTo>
                    <a:lnTo>
                      <a:pt x="192" y="468"/>
                    </a:lnTo>
                    <a:lnTo>
                      <a:pt x="180" y="474"/>
                    </a:lnTo>
                    <a:lnTo>
                      <a:pt x="144" y="444"/>
                    </a:lnTo>
                    <a:lnTo>
                      <a:pt x="144" y="468"/>
                    </a:lnTo>
                    <a:lnTo>
                      <a:pt x="138" y="480"/>
                    </a:lnTo>
                    <a:lnTo>
                      <a:pt x="132" y="498"/>
                    </a:lnTo>
                    <a:lnTo>
                      <a:pt x="126" y="528"/>
                    </a:lnTo>
                    <a:lnTo>
                      <a:pt x="108" y="510"/>
                    </a:lnTo>
                    <a:lnTo>
                      <a:pt x="96" y="510"/>
                    </a:lnTo>
                    <a:lnTo>
                      <a:pt x="78" y="522"/>
                    </a:lnTo>
                    <a:lnTo>
                      <a:pt x="72" y="426"/>
                    </a:lnTo>
                    <a:lnTo>
                      <a:pt x="60" y="366"/>
                    </a:lnTo>
                    <a:lnTo>
                      <a:pt x="72" y="324"/>
                    </a:lnTo>
                    <a:lnTo>
                      <a:pt x="66" y="264"/>
                    </a:lnTo>
                    <a:lnTo>
                      <a:pt x="54" y="228"/>
                    </a:lnTo>
                    <a:lnTo>
                      <a:pt x="48" y="210"/>
                    </a:lnTo>
                    <a:lnTo>
                      <a:pt x="42" y="186"/>
                    </a:lnTo>
                    <a:lnTo>
                      <a:pt x="36" y="180"/>
                    </a:lnTo>
                    <a:lnTo>
                      <a:pt x="36" y="246"/>
                    </a:lnTo>
                    <a:lnTo>
                      <a:pt x="36" y="354"/>
                    </a:lnTo>
                    <a:lnTo>
                      <a:pt x="36" y="510"/>
                    </a:lnTo>
                    <a:lnTo>
                      <a:pt x="36" y="570"/>
                    </a:lnTo>
                    <a:lnTo>
                      <a:pt x="18" y="600"/>
                    </a:lnTo>
                    <a:lnTo>
                      <a:pt x="18" y="612"/>
                    </a:lnTo>
                    <a:lnTo>
                      <a:pt x="6" y="630"/>
                    </a:lnTo>
                    <a:lnTo>
                      <a:pt x="18" y="642"/>
                    </a:lnTo>
                    <a:lnTo>
                      <a:pt x="36" y="630"/>
                    </a:lnTo>
                    <a:lnTo>
                      <a:pt x="48" y="636"/>
                    </a:lnTo>
                    <a:lnTo>
                      <a:pt x="60" y="624"/>
                    </a:lnTo>
                    <a:lnTo>
                      <a:pt x="48" y="612"/>
                    </a:lnTo>
                    <a:lnTo>
                      <a:pt x="66" y="588"/>
                    </a:lnTo>
                    <a:lnTo>
                      <a:pt x="96" y="594"/>
                    </a:lnTo>
                    <a:lnTo>
                      <a:pt x="102" y="624"/>
                    </a:lnTo>
                    <a:lnTo>
                      <a:pt x="120" y="636"/>
                    </a:lnTo>
                    <a:lnTo>
                      <a:pt x="144" y="666"/>
                    </a:lnTo>
                    <a:lnTo>
                      <a:pt x="144" y="684"/>
                    </a:lnTo>
                    <a:lnTo>
                      <a:pt x="156" y="708"/>
                    </a:lnTo>
                    <a:lnTo>
                      <a:pt x="186" y="708"/>
                    </a:lnTo>
                    <a:lnTo>
                      <a:pt x="210" y="678"/>
                    </a:lnTo>
                    <a:lnTo>
                      <a:pt x="228" y="642"/>
                    </a:lnTo>
                    <a:lnTo>
                      <a:pt x="264" y="630"/>
                    </a:lnTo>
                    <a:lnTo>
                      <a:pt x="282" y="642"/>
                    </a:lnTo>
                    <a:lnTo>
                      <a:pt x="300" y="648"/>
                    </a:lnTo>
                    <a:lnTo>
                      <a:pt x="312" y="624"/>
                    </a:lnTo>
                    <a:lnTo>
                      <a:pt x="318" y="492"/>
                    </a:lnTo>
                    <a:lnTo>
                      <a:pt x="606" y="49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4" name="Freeform 11"/>
              <p:cNvSpPr>
                <a:spLocks/>
              </p:cNvSpPr>
              <p:nvPr/>
            </p:nvSpPr>
            <p:spPr bwMode="auto">
              <a:xfrm>
                <a:off x="2991" y="5194"/>
                <a:ext cx="80" cy="227"/>
              </a:xfrm>
              <a:custGeom>
                <a:avLst/>
                <a:gdLst>
                  <a:gd name="T0" fmla="*/ 236 w 42"/>
                  <a:gd name="T1" fmla="*/ 0 h 120"/>
                  <a:gd name="T2" fmla="*/ 76 w 42"/>
                  <a:gd name="T3" fmla="*/ 615 h 120"/>
                  <a:gd name="T4" fmla="*/ 0 w 42"/>
                  <a:gd name="T5" fmla="*/ 844 h 120"/>
                  <a:gd name="T6" fmla="*/ 236 w 42"/>
                  <a:gd name="T7" fmla="*/ 1003 h 120"/>
                  <a:gd name="T8" fmla="*/ 320 w 42"/>
                  <a:gd name="T9" fmla="*/ 1152 h 120"/>
                  <a:gd name="T10" fmla="*/ 320 w 42"/>
                  <a:gd name="T11" fmla="*/ 1464 h 120"/>
                  <a:gd name="T12" fmla="*/ 396 w 42"/>
                  <a:gd name="T13" fmla="*/ 1536 h 120"/>
                  <a:gd name="T14" fmla="*/ 552 w 42"/>
                  <a:gd name="T15" fmla="*/ 1305 h 120"/>
                  <a:gd name="T16" fmla="*/ 476 w 42"/>
                  <a:gd name="T17" fmla="*/ 844 h 120"/>
                  <a:gd name="T18" fmla="*/ 396 w 42"/>
                  <a:gd name="T19" fmla="*/ 462 h 120"/>
                  <a:gd name="T20" fmla="*/ 236 w 42"/>
                  <a:gd name="T21" fmla="*/ 386 h 120"/>
                  <a:gd name="T22" fmla="*/ 320 w 42"/>
                  <a:gd name="T23" fmla="*/ 76 h 120"/>
                  <a:gd name="T24" fmla="*/ 236 w 42"/>
                  <a:gd name="T25" fmla="*/ 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120"/>
                  <a:gd name="T41" fmla="*/ 42 w 42"/>
                  <a:gd name="T42" fmla="*/ 120 h 12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120">
                    <a:moveTo>
                      <a:pt x="18" y="0"/>
                    </a:moveTo>
                    <a:lnTo>
                      <a:pt x="6" y="48"/>
                    </a:lnTo>
                    <a:lnTo>
                      <a:pt x="0" y="66"/>
                    </a:lnTo>
                    <a:lnTo>
                      <a:pt x="18" y="78"/>
                    </a:lnTo>
                    <a:lnTo>
                      <a:pt x="24" y="90"/>
                    </a:lnTo>
                    <a:lnTo>
                      <a:pt x="24" y="114"/>
                    </a:lnTo>
                    <a:lnTo>
                      <a:pt x="30" y="120"/>
                    </a:lnTo>
                    <a:lnTo>
                      <a:pt x="42" y="102"/>
                    </a:lnTo>
                    <a:lnTo>
                      <a:pt x="36" y="66"/>
                    </a:lnTo>
                    <a:lnTo>
                      <a:pt x="30" y="36"/>
                    </a:lnTo>
                    <a:lnTo>
                      <a:pt x="18" y="30"/>
                    </a:lnTo>
                    <a:lnTo>
                      <a:pt x="24" y="6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FF99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9" name="Freeform 12"/>
            <p:cNvSpPr>
              <a:spLocks/>
            </p:cNvSpPr>
            <p:nvPr/>
          </p:nvSpPr>
          <p:spPr bwMode="auto">
            <a:xfrm>
              <a:off x="5712" y="5468"/>
              <a:ext cx="1181" cy="1888"/>
            </a:xfrm>
            <a:custGeom>
              <a:avLst/>
              <a:gdLst>
                <a:gd name="T0" fmla="*/ 176 w 625"/>
                <a:gd name="T1" fmla="*/ 0 h 1000"/>
                <a:gd name="T2" fmla="*/ 100 w 625"/>
                <a:gd name="T3" fmla="*/ 4826 h 1000"/>
                <a:gd name="T4" fmla="*/ 0 w 625"/>
                <a:gd name="T5" fmla="*/ 12708 h 1000"/>
                <a:gd name="T6" fmla="*/ 661 w 625"/>
                <a:gd name="T7" fmla="*/ 12551 h 1000"/>
                <a:gd name="T8" fmla="*/ 2882 w 625"/>
                <a:gd name="T9" fmla="*/ 11777 h 1000"/>
                <a:gd name="T10" fmla="*/ 3199 w 625"/>
                <a:gd name="T11" fmla="*/ 11536 h 1000"/>
                <a:gd name="T12" fmla="*/ 3874 w 625"/>
                <a:gd name="T13" fmla="*/ 10801 h 1000"/>
                <a:gd name="T14" fmla="*/ 4195 w 625"/>
                <a:gd name="T15" fmla="*/ 10558 h 1000"/>
                <a:gd name="T16" fmla="*/ 4588 w 625"/>
                <a:gd name="T17" fmla="*/ 10486 h 1000"/>
                <a:gd name="T18" fmla="*/ 5346 w 625"/>
                <a:gd name="T19" fmla="*/ 10762 h 1000"/>
                <a:gd name="T20" fmla="*/ 5803 w 625"/>
                <a:gd name="T21" fmla="*/ 10762 h 1000"/>
                <a:gd name="T22" fmla="*/ 6273 w 625"/>
                <a:gd name="T23" fmla="*/ 10518 h 1000"/>
                <a:gd name="T24" fmla="*/ 7381 w 625"/>
                <a:gd name="T25" fmla="*/ 10276 h 1000"/>
                <a:gd name="T26" fmla="*/ 7683 w 625"/>
                <a:gd name="T27" fmla="*/ 10329 h 1000"/>
                <a:gd name="T28" fmla="*/ 7751 w 625"/>
                <a:gd name="T29" fmla="*/ 9429 h 1000"/>
                <a:gd name="T30" fmla="*/ 7970 w 625"/>
                <a:gd name="T31" fmla="*/ 9225 h 1000"/>
                <a:gd name="T32" fmla="*/ 6752 w 625"/>
                <a:gd name="T33" fmla="*/ 9213 h 1000"/>
                <a:gd name="T34" fmla="*/ 6780 w 625"/>
                <a:gd name="T35" fmla="*/ 5396 h 1000"/>
                <a:gd name="T36" fmla="*/ 7827 w 625"/>
                <a:gd name="T37" fmla="*/ 5426 h 1000"/>
                <a:gd name="T38" fmla="*/ 7916 w 625"/>
                <a:gd name="T39" fmla="*/ 53 h 1000"/>
                <a:gd name="T40" fmla="*/ 7895 w 625"/>
                <a:gd name="T41" fmla="*/ 76 h 1000"/>
                <a:gd name="T42" fmla="*/ 176 w 625"/>
                <a:gd name="T43" fmla="*/ 0 h 10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5"/>
                <a:gd name="T67" fmla="*/ 0 h 1000"/>
                <a:gd name="T68" fmla="*/ 625 w 625"/>
                <a:gd name="T69" fmla="*/ 1000 h 10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5" h="1000">
                  <a:moveTo>
                    <a:pt x="14" y="0"/>
                  </a:moveTo>
                  <a:lnTo>
                    <a:pt x="8" y="380"/>
                  </a:lnTo>
                  <a:lnTo>
                    <a:pt x="0" y="1000"/>
                  </a:lnTo>
                  <a:lnTo>
                    <a:pt x="52" y="988"/>
                  </a:lnTo>
                  <a:lnTo>
                    <a:pt x="226" y="927"/>
                  </a:lnTo>
                  <a:lnTo>
                    <a:pt x="251" y="908"/>
                  </a:lnTo>
                  <a:lnTo>
                    <a:pt x="304" y="850"/>
                  </a:lnTo>
                  <a:lnTo>
                    <a:pt x="329" y="831"/>
                  </a:lnTo>
                  <a:lnTo>
                    <a:pt x="360" y="825"/>
                  </a:lnTo>
                  <a:lnTo>
                    <a:pt x="419" y="847"/>
                  </a:lnTo>
                  <a:lnTo>
                    <a:pt x="455" y="847"/>
                  </a:lnTo>
                  <a:lnTo>
                    <a:pt x="492" y="828"/>
                  </a:lnTo>
                  <a:lnTo>
                    <a:pt x="579" y="809"/>
                  </a:lnTo>
                  <a:lnTo>
                    <a:pt x="603" y="813"/>
                  </a:lnTo>
                  <a:lnTo>
                    <a:pt x="608" y="742"/>
                  </a:lnTo>
                  <a:lnTo>
                    <a:pt x="625" y="726"/>
                  </a:lnTo>
                  <a:lnTo>
                    <a:pt x="530" y="725"/>
                  </a:lnTo>
                  <a:lnTo>
                    <a:pt x="532" y="425"/>
                  </a:lnTo>
                  <a:lnTo>
                    <a:pt x="614" y="427"/>
                  </a:lnTo>
                  <a:lnTo>
                    <a:pt x="621" y="4"/>
                  </a:lnTo>
                  <a:lnTo>
                    <a:pt x="619" y="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DF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" name="Freeform 13"/>
            <p:cNvSpPr>
              <a:spLocks/>
            </p:cNvSpPr>
            <p:nvPr/>
          </p:nvSpPr>
          <p:spPr bwMode="auto">
            <a:xfrm>
              <a:off x="5710" y="5466"/>
              <a:ext cx="1179" cy="1892"/>
            </a:xfrm>
            <a:custGeom>
              <a:avLst/>
              <a:gdLst>
                <a:gd name="T0" fmla="*/ 153 w 624"/>
                <a:gd name="T1" fmla="*/ 0 h 1002"/>
                <a:gd name="T2" fmla="*/ 153 w 624"/>
                <a:gd name="T3" fmla="*/ 4806 h 1002"/>
                <a:gd name="T4" fmla="*/ 0 w 624"/>
                <a:gd name="T5" fmla="*/ 12740 h 1002"/>
                <a:gd name="T6" fmla="*/ 690 w 624"/>
                <a:gd name="T7" fmla="*/ 12583 h 1002"/>
                <a:gd name="T8" fmla="*/ 2906 w 624"/>
                <a:gd name="T9" fmla="*/ 11822 h 1002"/>
                <a:gd name="T10" fmla="*/ 3210 w 624"/>
                <a:gd name="T11" fmla="*/ 11520 h 1002"/>
                <a:gd name="T12" fmla="*/ 3898 w 624"/>
                <a:gd name="T13" fmla="*/ 10831 h 1002"/>
                <a:gd name="T14" fmla="*/ 4210 w 624"/>
                <a:gd name="T15" fmla="*/ 10604 h 1002"/>
                <a:gd name="T16" fmla="*/ 4588 w 624"/>
                <a:gd name="T17" fmla="*/ 10521 h 1002"/>
                <a:gd name="T18" fmla="*/ 5355 w 624"/>
                <a:gd name="T19" fmla="*/ 10750 h 1002"/>
                <a:gd name="T20" fmla="*/ 5816 w 624"/>
                <a:gd name="T21" fmla="*/ 10750 h 1002"/>
                <a:gd name="T22" fmla="*/ 6273 w 624"/>
                <a:gd name="T23" fmla="*/ 10521 h 1002"/>
                <a:gd name="T24" fmla="*/ 7418 w 624"/>
                <a:gd name="T25" fmla="*/ 10293 h 1002"/>
                <a:gd name="T26" fmla="*/ 7722 w 624"/>
                <a:gd name="T27" fmla="*/ 10376 h 1002"/>
                <a:gd name="T28" fmla="*/ 7722 w 624"/>
                <a:gd name="T29" fmla="*/ 9458 h 1002"/>
                <a:gd name="T30" fmla="*/ 7954 w 624"/>
                <a:gd name="T31" fmla="*/ 9232 h 1002"/>
                <a:gd name="T32" fmla="*/ 6804 w 624"/>
                <a:gd name="T33" fmla="*/ 9232 h 1002"/>
                <a:gd name="T34" fmla="*/ 6804 w 624"/>
                <a:gd name="T35" fmla="*/ 5412 h 1002"/>
                <a:gd name="T36" fmla="*/ 7798 w 624"/>
                <a:gd name="T37" fmla="*/ 5412 h 1002"/>
                <a:gd name="T38" fmla="*/ 7954 w 624"/>
                <a:gd name="T39" fmla="*/ 76 h 1002"/>
                <a:gd name="T40" fmla="*/ 7879 w 624"/>
                <a:gd name="T41" fmla="*/ 76 h 1002"/>
                <a:gd name="T42" fmla="*/ 153 w 624"/>
                <a:gd name="T43" fmla="*/ 0 h 100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4"/>
                <a:gd name="T67" fmla="*/ 0 h 1002"/>
                <a:gd name="T68" fmla="*/ 624 w 624"/>
                <a:gd name="T69" fmla="*/ 1002 h 100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4" h="1002">
                  <a:moveTo>
                    <a:pt x="12" y="0"/>
                  </a:moveTo>
                  <a:lnTo>
                    <a:pt x="12" y="378"/>
                  </a:lnTo>
                  <a:lnTo>
                    <a:pt x="0" y="1002"/>
                  </a:lnTo>
                  <a:lnTo>
                    <a:pt x="54" y="990"/>
                  </a:lnTo>
                  <a:lnTo>
                    <a:pt x="228" y="930"/>
                  </a:lnTo>
                  <a:lnTo>
                    <a:pt x="252" y="906"/>
                  </a:lnTo>
                  <a:lnTo>
                    <a:pt x="306" y="852"/>
                  </a:lnTo>
                  <a:lnTo>
                    <a:pt x="330" y="834"/>
                  </a:lnTo>
                  <a:lnTo>
                    <a:pt x="360" y="828"/>
                  </a:lnTo>
                  <a:lnTo>
                    <a:pt x="420" y="846"/>
                  </a:lnTo>
                  <a:lnTo>
                    <a:pt x="456" y="846"/>
                  </a:lnTo>
                  <a:lnTo>
                    <a:pt x="492" y="828"/>
                  </a:lnTo>
                  <a:lnTo>
                    <a:pt x="582" y="810"/>
                  </a:lnTo>
                  <a:lnTo>
                    <a:pt x="606" y="816"/>
                  </a:lnTo>
                  <a:lnTo>
                    <a:pt x="606" y="744"/>
                  </a:lnTo>
                  <a:lnTo>
                    <a:pt x="624" y="726"/>
                  </a:lnTo>
                  <a:lnTo>
                    <a:pt x="534" y="726"/>
                  </a:lnTo>
                  <a:lnTo>
                    <a:pt x="534" y="426"/>
                  </a:lnTo>
                  <a:lnTo>
                    <a:pt x="612" y="426"/>
                  </a:lnTo>
                  <a:lnTo>
                    <a:pt x="624" y="6"/>
                  </a:lnTo>
                  <a:lnTo>
                    <a:pt x="618" y="6"/>
                  </a:lnTo>
                  <a:lnTo>
                    <a:pt x="1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" name="Freeform 14"/>
            <p:cNvSpPr>
              <a:spLocks/>
            </p:cNvSpPr>
            <p:nvPr/>
          </p:nvSpPr>
          <p:spPr bwMode="auto">
            <a:xfrm>
              <a:off x="1949" y="912"/>
              <a:ext cx="2780" cy="1254"/>
            </a:xfrm>
            <a:custGeom>
              <a:avLst/>
              <a:gdLst>
                <a:gd name="T0" fmla="*/ 16767 w 1472"/>
                <a:gd name="T1" fmla="*/ 3549 h 664"/>
                <a:gd name="T2" fmla="*/ 16376 w 1472"/>
                <a:gd name="T3" fmla="*/ 3966 h 664"/>
                <a:gd name="T4" fmla="*/ 17299 w 1472"/>
                <a:gd name="T5" fmla="*/ 4540 h 664"/>
                <a:gd name="T6" fmla="*/ 17496 w 1472"/>
                <a:gd name="T7" fmla="*/ 5624 h 664"/>
                <a:gd name="T8" fmla="*/ 17505 w 1472"/>
                <a:gd name="T9" fmla="*/ 5050 h 664"/>
                <a:gd name="T10" fmla="*/ 18725 w 1472"/>
                <a:gd name="T11" fmla="*/ 4965 h 664"/>
                <a:gd name="T12" fmla="*/ 18384 w 1472"/>
                <a:gd name="T13" fmla="*/ 5456 h 664"/>
                <a:gd name="T14" fmla="*/ 1373 w 1472"/>
                <a:gd name="T15" fmla="*/ 8143 h 664"/>
                <a:gd name="T16" fmla="*/ 659 w 1472"/>
                <a:gd name="T17" fmla="*/ 6859 h 664"/>
                <a:gd name="T18" fmla="*/ 357 w 1472"/>
                <a:gd name="T19" fmla="*/ 5671 h 664"/>
                <a:gd name="T20" fmla="*/ 0 w 1472"/>
                <a:gd name="T21" fmla="*/ 3564 h 664"/>
                <a:gd name="T22" fmla="*/ 514 w 1472"/>
                <a:gd name="T23" fmla="*/ 3078 h 664"/>
                <a:gd name="T24" fmla="*/ 714 w 1472"/>
                <a:gd name="T25" fmla="*/ 2032 h 664"/>
                <a:gd name="T26" fmla="*/ 1031 w 1472"/>
                <a:gd name="T27" fmla="*/ 1333 h 664"/>
                <a:gd name="T28" fmla="*/ 878 w 1472"/>
                <a:gd name="T29" fmla="*/ 903 h 664"/>
                <a:gd name="T30" fmla="*/ 272 w 1472"/>
                <a:gd name="T31" fmla="*/ 788 h 664"/>
                <a:gd name="T32" fmla="*/ 204 w 1472"/>
                <a:gd name="T33" fmla="*/ 153 h 664"/>
                <a:gd name="T34" fmla="*/ 1003 w 1472"/>
                <a:gd name="T35" fmla="*/ 153 h 664"/>
                <a:gd name="T36" fmla="*/ 1260 w 1472"/>
                <a:gd name="T37" fmla="*/ 89 h 664"/>
                <a:gd name="T38" fmla="*/ 2289 w 1472"/>
                <a:gd name="T39" fmla="*/ 432 h 664"/>
                <a:gd name="T40" fmla="*/ 2865 w 1472"/>
                <a:gd name="T41" fmla="*/ 878 h 664"/>
                <a:gd name="T42" fmla="*/ 4123 w 1472"/>
                <a:gd name="T43" fmla="*/ 1677 h 664"/>
                <a:gd name="T44" fmla="*/ 4882 w 1472"/>
                <a:gd name="T45" fmla="*/ 2147 h 664"/>
                <a:gd name="T46" fmla="*/ 6542 w 1472"/>
                <a:gd name="T47" fmla="*/ 2821 h 664"/>
                <a:gd name="T48" fmla="*/ 8043 w 1472"/>
                <a:gd name="T49" fmla="*/ 3737 h 664"/>
                <a:gd name="T50" fmla="*/ 10051 w 1472"/>
                <a:gd name="T51" fmla="*/ 3664 h 664"/>
                <a:gd name="T52" fmla="*/ 10251 w 1472"/>
                <a:gd name="T53" fmla="*/ 3894 h 664"/>
                <a:gd name="T54" fmla="*/ 11182 w 1472"/>
                <a:gd name="T55" fmla="*/ 3724 h 664"/>
                <a:gd name="T56" fmla="*/ 11637 w 1472"/>
                <a:gd name="T57" fmla="*/ 4276 h 664"/>
                <a:gd name="T58" fmla="*/ 12174 w 1472"/>
                <a:gd name="T59" fmla="*/ 3955 h 664"/>
                <a:gd name="T60" fmla="*/ 12757 w 1472"/>
                <a:gd name="T61" fmla="*/ 4009 h 664"/>
                <a:gd name="T62" fmla="*/ 13942 w 1472"/>
                <a:gd name="T63" fmla="*/ 3981 h 664"/>
                <a:gd name="T64" fmla="*/ 13526 w 1472"/>
                <a:gd name="T65" fmla="*/ 4070 h 664"/>
                <a:gd name="T66" fmla="*/ 13775 w 1472"/>
                <a:gd name="T67" fmla="*/ 4412 h 664"/>
                <a:gd name="T68" fmla="*/ 15345 w 1472"/>
                <a:gd name="T69" fmla="*/ 4693 h 664"/>
                <a:gd name="T70" fmla="*/ 15979 w 1472"/>
                <a:gd name="T71" fmla="*/ 4049 h 66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2"/>
                <a:gd name="T109" fmla="*/ 0 h 664"/>
                <a:gd name="T110" fmla="*/ 1472 w 1472"/>
                <a:gd name="T111" fmla="*/ 664 h 66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2" h="664">
                  <a:moveTo>
                    <a:pt x="1256" y="318"/>
                  </a:moveTo>
                  <a:lnTo>
                    <a:pt x="1318" y="279"/>
                  </a:lnTo>
                  <a:lnTo>
                    <a:pt x="1322" y="287"/>
                  </a:lnTo>
                  <a:lnTo>
                    <a:pt x="1287" y="312"/>
                  </a:lnTo>
                  <a:lnTo>
                    <a:pt x="1327" y="320"/>
                  </a:lnTo>
                  <a:lnTo>
                    <a:pt x="1360" y="357"/>
                  </a:lnTo>
                  <a:lnTo>
                    <a:pt x="1354" y="388"/>
                  </a:lnTo>
                  <a:lnTo>
                    <a:pt x="1375" y="442"/>
                  </a:lnTo>
                  <a:lnTo>
                    <a:pt x="1384" y="433"/>
                  </a:lnTo>
                  <a:lnTo>
                    <a:pt x="1376" y="397"/>
                  </a:lnTo>
                  <a:lnTo>
                    <a:pt x="1384" y="385"/>
                  </a:lnTo>
                  <a:lnTo>
                    <a:pt x="1472" y="390"/>
                  </a:lnTo>
                  <a:lnTo>
                    <a:pt x="1468" y="421"/>
                  </a:lnTo>
                  <a:lnTo>
                    <a:pt x="1445" y="429"/>
                  </a:lnTo>
                  <a:lnTo>
                    <a:pt x="1444" y="664"/>
                  </a:lnTo>
                  <a:lnTo>
                    <a:pt x="108" y="640"/>
                  </a:lnTo>
                  <a:lnTo>
                    <a:pt x="92" y="649"/>
                  </a:lnTo>
                  <a:lnTo>
                    <a:pt x="52" y="539"/>
                  </a:lnTo>
                  <a:lnTo>
                    <a:pt x="56" y="472"/>
                  </a:lnTo>
                  <a:lnTo>
                    <a:pt x="28" y="446"/>
                  </a:lnTo>
                  <a:lnTo>
                    <a:pt x="46" y="362"/>
                  </a:lnTo>
                  <a:lnTo>
                    <a:pt x="0" y="280"/>
                  </a:lnTo>
                  <a:lnTo>
                    <a:pt x="9" y="267"/>
                  </a:lnTo>
                  <a:lnTo>
                    <a:pt x="40" y="242"/>
                  </a:lnTo>
                  <a:lnTo>
                    <a:pt x="30" y="185"/>
                  </a:lnTo>
                  <a:lnTo>
                    <a:pt x="56" y="160"/>
                  </a:lnTo>
                  <a:lnTo>
                    <a:pt x="65" y="119"/>
                  </a:lnTo>
                  <a:lnTo>
                    <a:pt x="81" y="105"/>
                  </a:lnTo>
                  <a:lnTo>
                    <a:pt x="85" y="83"/>
                  </a:lnTo>
                  <a:lnTo>
                    <a:pt x="69" y="71"/>
                  </a:lnTo>
                  <a:lnTo>
                    <a:pt x="27" y="76"/>
                  </a:lnTo>
                  <a:lnTo>
                    <a:pt x="21" y="62"/>
                  </a:lnTo>
                  <a:lnTo>
                    <a:pt x="30" y="29"/>
                  </a:lnTo>
                  <a:lnTo>
                    <a:pt x="16" y="12"/>
                  </a:lnTo>
                  <a:lnTo>
                    <a:pt x="25" y="0"/>
                  </a:lnTo>
                  <a:lnTo>
                    <a:pt x="79" y="12"/>
                  </a:lnTo>
                  <a:lnTo>
                    <a:pt x="87" y="6"/>
                  </a:lnTo>
                  <a:lnTo>
                    <a:pt x="99" y="7"/>
                  </a:lnTo>
                  <a:lnTo>
                    <a:pt x="115" y="30"/>
                  </a:lnTo>
                  <a:lnTo>
                    <a:pt x="180" y="34"/>
                  </a:lnTo>
                  <a:lnTo>
                    <a:pt x="196" y="63"/>
                  </a:lnTo>
                  <a:lnTo>
                    <a:pt x="225" y="69"/>
                  </a:lnTo>
                  <a:lnTo>
                    <a:pt x="304" y="133"/>
                  </a:lnTo>
                  <a:lnTo>
                    <a:pt x="324" y="132"/>
                  </a:lnTo>
                  <a:lnTo>
                    <a:pt x="372" y="151"/>
                  </a:lnTo>
                  <a:lnTo>
                    <a:pt x="384" y="169"/>
                  </a:lnTo>
                  <a:lnTo>
                    <a:pt x="436" y="173"/>
                  </a:lnTo>
                  <a:lnTo>
                    <a:pt x="514" y="222"/>
                  </a:lnTo>
                  <a:lnTo>
                    <a:pt x="498" y="231"/>
                  </a:lnTo>
                  <a:lnTo>
                    <a:pt x="632" y="294"/>
                  </a:lnTo>
                  <a:lnTo>
                    <a:pt x="733" y="307"/>
                  </a:lnTo>
                  <a:lnTo>
                    <a:pt x="790" y="288"/>
                  </a:lnTo>
                  <a:lnTo>
                    <a:pt x="795" y="308"/>
                  </a:lnTo>
                  <a:lnTo>
                    <a:pt x="806" y="306"/>
                  </a:lnTo>
                  <a:lnTo>
                    <a:pt x="832" y="286"/>
                  </a:lnTo>
                  <a:lnTo>
                    <a:pt x="879" y="293"/>
                  </a:lnTo>
                  <a:lnTo>
                    <a:pt x="887" y="335"/>
                  </a:lnTo>
                  <a:lnTo>
                    <a:pt x="915" y="336"/>
                  </a:lnTo>
                  <a:lnTo>
                    <a:pt x="938" y="308"/>
                  </a:lnTo>
                  <a:lnTo>
                    <a:pt x="957" y="311"/>
                  </a:lnTo>
                  <a:lnTo>
                    <a:pt x="977" y="328"/>
                  </a:lnTo>
                  <a:lnTo>
                    <a:pt x="1003" y="315"/>
                  </a:lnTo>
                  <a:lnTo>
                    <a:pt x="1063" y="312"/>
                  </a:lnTo>
                  <a:lnTo>
                    <a:pt x="1096" y="313"/>
                  </a:lnTo>
                  <a:lnTo>
                    <a:pt x="1093" y="320"/>
                  </a:lnTo>
                  <a:lnTo>
                    <a:pt x="1063" y="320"/>
                  </a:lnTo>
                  <a:lnTo>
                    <a:pt x="1039" y="321"/>
                  </a:lnTo>
                  <a:lnTo>
                    <a:pt x="1083" y="347"/>
                  </a:lnTo>
                  <a:lnTo>
                    <a:pt x="1145" y="345"/>
                  </a:lnTo>
                  <a:lnTo>
                    <a:pt x="1206" y="369"/>
                  </a:lnTo>
                  <a:lnTo>
                    <a:pt x="1236" y="352"/>
                  </a:lnTo>
                  <a:lnTo>
                    <a:pt x="1256" y="31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" name="Freeform 15"/>
            <p:cNvSpPr>
              <a:spLocks/>
            </p:cNvSpPr>
            <p:nvPr/>
          </p:nvSpPr>
          <p:spPr bwMode="auto">
            <a:xfrm>
              <a:off x="1949" y="912"/>
              <a:ext cx="2776" cy="1257"/>
            </a:xfrm>
            <a:custGeom>
              <a:avLst/>
              <a:gdLst>
                <a:gd name="T0" fmla="*/ 16790 w 1470"/>
                <a:gd name="T1" fmla="*/ 3577 h 666"/>
                <a:gd name="T2" fmla="*/ 16329 w 1470"/>
                <a:gd name="T3" fmla="*/ 3962 h 666"/>
                <a:gd name="T4" fmla="*/ 17321 w 1470"/>
                <a:gd name="T5" fmla="*/ 4492 h 666"/>
                <a:gd name="T6" fmla="*/ 17474 w 1470"/>
                <a:gd name="T7" fmla="*/ 5636 h 666"/>
                <a:gd name="T8" fmla="*/ 17474 w 1470"/>
                <a:gd name="T9" fmla="*/ 5022 h 666"/>
                <a:gd name="T10" fmla="*/ 18694 w 1470"/>
                <a:gd name="T11" fmla="*/ 4949 h 666"/>
                <a:gd name="T12" fmla="*/ 18391 w 1470"/>
                <a:gd name="T13" fmla="*/ 5404 h 666"/>
                <a:gd name="T14" fmla="*/ 1373 w 1470"/>
                <a:gd name="T15" fmla="*/ 8150 h 666"/>
                <a:gd name="T16" fmla="*/ 687 w 1470"/>
                <a:gd name="T17" fmla="*/ 6849 h 666"/>
                <a:gd name="T18" fmla="*/ 385 w 1470"/>
                <a:gd name="T19" fmla="*/ 5636 h 666"/>
                <a:gd name="T20" fmla="*/ 0 w 1470"/>
                <a:gd name="T21" fmla="*/ 3577 h 666"/>
                <a:gd name="T22" fmla="*/ 531 w 1470"/>
                <a:gd name="T23" fmla="*/ 3046 h 666"/>
                <a:gd name="T24" fmla="*/ 687 w 1470"/>
                <a:gd name="T25" fmla="*/ 2059 h 666"/>
                <a:gd name="T26" fmla="*/ 1071 w 1470"/>
                <a:gd name="T27" fmla="*/ 1297 h 666"/>
                <a:gd name="T28" fmla="*/ 842 w 1470"/>
                <a:gd name="T29" fmla="*/ 915 h 666"/>
                <a:gd name="T30" fmla="*/ 229 w 1470"/>
                <a:gd name="T31" fmla="*/ 759 h 666"/>
                <a:gd name="T32" fmla="*/ 229 w 1470"/>
                <a:gd name="T33" fmla="*/ 153 h 666"/>
                <a:gd name="T34" fmla="*/ 991 w 1470"/>
                <a:gd name="T35" fmla="*/ 153 h 666"/>
                <a:gd name="T36" fmla="*/ 1220 w 1470"/>
                <a:gd name="T37" fmla="*/ 75 h 666"/>
                <a:gd name="T38" fmla="*/ 2289 w 1470"/>
                <a:gd name="T39" fmla="*/ 457 h 666"/>
                <a:gd name="T40" fmla="*/ 2903 w 1470"/>
                <a:gd name="T41" fmla="*/ 915 h 666"/>
                <a:gd name="T42" fmla="*/ 4122 w 1470"/>
                <a:gd name="T43" fmla="*/ 1674 h 666"/>
                <a:gd name="T44" fmla="*/ 4882 w 1470"/>
                <a:gd name="T45" fmla="*/ 2131 h 666"/>
                <a:gd name="T46" fmla="*/ 6559 w 1470"/>
                <a:gd name="T47" fmla="*/ 2818 h 666"/>
                <a:gd name="T48" fmla="*/ 8013 w 1470"/>
                <a:gd name="T49" fmla="*/ 3733 h 666"/>
                <a:gd name="T50" fmla="*/ 10075 w 1470"/>
                <a:gd name="T51" fmla="*/ 3658 h 666"/>
                <a:gd name="T52" fmla="*/ 10224 w 1470"/>
                <a:gd name="T53" fmla="*/ 3886 h 666"/>
                <a:gd name="T54" fmla="*/ 11219 w 1470"/>
                <a:gd name="T55" fmla="*/ 3733 h 666"/>
                <a:gd name="T56" fmla="*/ 11680 w 1470"/>
                <a:gd name="T57" fmla="*/ 4264 h 666"/>
                <a:gd name="T58" fmla="*/ 12211 w 1470"/>
                <a:gd name="T59" fmla="*/ 3962 h 666"/>
                <a:gd name="T60" fmla="*/ 12741 w 1470"/>
                <a:gd name="T61" fmla="*/ 3962 h 666"/>
                <a:gd name="T62" fmla="*/ 13969 w 1470"/>
                <a:gd name="T63" fmla="*/ 3962 h 666"/>
                <a:gd name="T64" fmla="*/ 13508 w 1470"/>
                <a:gd name="T65" fmla="*/ 4033 h 666"/>
                <a:gd name="T66" fmla="*/ 13812 w 1470"/>
                <a:gd name="T67" fmla="*/ 4416 h 666"/>
                <a:gd name="T68" fmla="*/ 15334 w 1470"/>
                <a:gd name="T69" fmla="*/ 4645 h 666"/>
                <a:gd name="T70" fmla="*/ 15948 w 1470"/>
                <a:gd name="T71" fmla="*/ 4033 h 66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0"/>
                <a:gd name="T109" fmla="*/ 0 h 666"/>
                <a:gd name="T110" fmla="*/ 1470 w 1470"/>
                <a:gd name="T111" fmla="*/ 666 h 66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0" h="666">
                  <a:moveTo>
                    <a:pt x="1254" y="318"/>
                  </a:moveTo>
                  <a:lnTo>
                    <a:pt x="1320" y="282"/>
                  </a:lnTo>
                  <a:lnTo>
                    <a:pt x="1320" y="288"/>
                  </a:lnTo>
                  <a:lnTo>
                    <a:pt x="1284" y="312"/>
                  </a:lnTo>
                  <a:lnTo>
                    <a:pt x="1326" y="318"/>
                  </a:lnTo>
                  <a:lnTo>
                    <a:pt x="1362" y="354"/>
                  </a:lnTo>
                  <a:lnTo>
                    <a:pt x="1356" y="390"/>
                  </a:lnTo>
                  <a:lnTo>
                    <a:pt x="1374" y="444"/>
                  </a:lnTo>
                  <a:lnTo>
                    <a:pt x="1386" y="432"/>
                  </a:lnTo>
                  <a:lnTo>
                    <a:pt x="1374" y="396"/>
                  </a:lnTo>
                  <a:lnTo>
                    <a:pt x="1386" y="384"/>
                  </a:lnTo>
                  <a:lnTo>
                    <a:pt x="1470" y="390"/>
                  </a:lnTo>
                  <a:lnTo>
                    <a:pt x="1470" y="420"/>
                  </a:lnTo>
                  <a:lnTo>
                    <a:pt x="1446" y="426"/>
                  </a:lnTo>
                  <a:lnTo>
                    <a:pt x="1446" y="666"/>
                  </a:lnTo>
                  <a:lnTo>
                    <a:pt x="108" y="642"/>
                  </a:lnTo>
                  <a:lnTo>
                    <a:pt x="90" y="648"/>
                  </a:lnTo>
                  <a:lnTo>
                    <a:pt x="54" y="540"/>
                  </a:lnTo>
                  <a:lnTo>
                    <a:pt x="54" y="474"/>
                  </a:lnTo>
                  <a:lnTo>
                    <a:pt x="30" y="444"/>
                  </a:lnTo>
                  <a:lnTo>
                    <a:pt x="48" y="360"/>
                  </a:lnTo>
                  <a:lnTo>
                    <a:pt x="0" y="282"/>
                  </a:lnTo>
                  <a:lnTo>
                    <a:pt x="12" y="264"/>
                  </a:lnTo>
                  <a:lnTo>
                    <a:pt x="42" y="240"/>
                  </a:lnTo>
                  <a:lnTo>
                    <a:pt x="30" y="186"/>
                  </a:lnTo>
                  <a:lnTo>
                    <a:pt x="54" y="162"/>
                  </a:lnTo>
                  <a:lnTo>
                    <a:pt x="66" y="120"/>
                  </a:lnTo>
                  <a:lnTo>
                    <a:pt x="84" y="102"/>
                  </a:lnTo>
                  <a:lnTo>
                    <a:pt x="84" y="84"/>
                  </a:lnTo>
                  <a:lnTo>
                    <a:pt x="66" y="72"/>
                  </a:lnTo>
                  <a:lnTo>
                    <a:pt x="24" y="78"/>
                  </a:lnTo>
                  <a:lnTo>
                    <a:pt x="18" y="60"/>
                  </a:lnTo>
                  <a:lnTo>
                    <a:pt x="30" y="30"/>
                  </a:lnTo>
                  <a:lnTo>
                    <a:pt x="18" y="12"/>
                  </a:lnTo>
                  <a:lnTo>
                    <a:pt x="24" y="0"/>
                  </a:lnTo>
                  <a:lnTo>
                    <a:pt x="78" y="12"/>
                  </a:lnTo>
                  <a:lnTo>
                    <a:pt x="90" y="6"/>
                  </a:lnTo>
                  <a:lnTo>
                    <a:pt x="96" y="6"/>
                  </a:lnTo>
                  <a:lnTo>
                    <a:pt x="114" y="30"/>
                  </a:lnTo>
                  <a:lnTo>
                    <a:pt x="180" y="36"/>
                  </a:lnTo>
                  <a:lnTo>
                    <a:pt x="198" y="66"/>
                  </a:lnTo>
                  <a:lnTo>
                    <a:pt x="228" y="72"/>
                  </a:lnTo>
                  <a:lnTo>
                    <a:pt x="306" y="132"/>
                  </a:lnTo>
                  <a:lnTo>
                    <a:pt x="324" y="132"/>
                  </a:lnTo>
                  <a:lnTo>
                    <a:pt x="372" y="150"/>
                  </a:lnTo>
                  <a:lnTo>
                    <a:pt x="384" y="168"/>
                  </a:lnTo>
                  <a:lnTo>
                    <a:pt x="438" y="174"/>
                  </a:lnTo>
                  <a:lnTo>
                    <a:pt x="516" y="222"/>
                  </a:lnTo>
                  <a:lnTo>
                    <a:pt x="498" y="234"/>
                  </a:lnTo>
                  <a:lnTo>
                    <a:pt x="630" y="294"/>
                  </a:lnTo>
                  <a:lnTo>
                    <a:pt x="732" y="306"/>
                  </a:lnTo>
                  <a:lnTo>
                    <a:pt x="792" y="288"/>
                  </a:lnTo>
                  <a:lnTo>
                    <a:pt x="798" y="306"/>
                  </a:lnTo>
                  <a:lnTo>
                    <a:pt x="804" y="306"/>
                  </a:lnTo>
                  <a:lnTo>
                    <a:pt x="834" y="288"/>
                  </a:lnTo>
                  <a:lnTo>
                    <a:pt x="882" y="294"/>
                  </a:lnTo>
                  <a:lnTo>
                    <a:pt x="888" y="336"/>
                  </a:lnTo>
                  <a:lnTo>
                    <a:pt x="918" y="336"/>
                  </a:lnTo>
                  <a:lnTo>
                    <a:pt x="936" y="306"/>
                  </a:lnTo>
                  <a:lnTo>
                    <a:pt x="960" y="312"/>
                  </a:lnTo>
                  <a:lnTo>
                    <a:pt x="978" y="330"/>
                  </a:lnTo>
                  <a:lnTo>
                    <a:pt x="1002" y="312"/>
                  </a:lnTo>
                  <a:lnTo>
                    <a:pt x="1062" y="312"/>
                  </a:lnTo>
                  <a:lnTo>
                    <a:pt x="1098" y="312"/>
                  </a:lnTo>
                  <a:lnTo>
                    <a:pt x="1092" y="318"/>
                  </a:lnTo>
                  <a:lnTo>
                    <a:pt x="1062" y="318"/>
                  </a:lnTo>
                  <a:lnTo>
                    <a:pt x="1038" y="318"/>
                  </a:lnTo>
                  <a:lnTo>
                    <a:pt x="1086" y="348"/>
                  </a:lnTo>
                  <a:lnTo>
                    <a:pt x="1146" y="342"/>
                  </a:lnTo>
                  <a:lnTo>
                    <a:pt x="1206" y="366"/>
                  </a:lnTo>
                  <a:lnTo>
                    <a:pt x="1236" y="354"/>
                  </a:lnTo>
                  <a:lnTo>
                    <a:pt x="1254" y="31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" name="Freeform 16"/>
            <p:cNvSpPr>
              <a:spLocks/>
            </p:cNvSpPr>
            <p:nvPr/>
          </p:nvSpPr>
          <p:spPr bwMode="auto">
            <a:xfrm>
              <a:off x="2485" y="2870"/>
              <a:ext cx="1819" cy="1662"/>
            </a:xfrm>
            <a:custGeom>
              <a:avLst/>
              <a:gdLst>
                <a:gd name="T0" fmla="*/ 3283 w 963"/>
                <a:gd name="T1" fmla="*/ 89 h 880"/>
                <a:gd name="T2" fmla="*/ 9091 w 963"/>
                <a:gd name="T3" fmla="*/ 585 h 880"/>
                <a:gd name="T4" fmla="*/ 9023 w 963"/>
                <a:gd name="T5" fmla="*/ 4540 h 880"/>
                <a:gd name="T6" fmla="*/ 9252 w 963"/>
                <a:gd name="T7" fmla="*/ 6899 h 880"/>
                <a:gd name="T8" fmla="*/ 11970 w 963"/>
                <a:gd name="T9" fmla="*/ 6945 h 880"/>
                <a:gd name="T10" fmla="*/ 11970 w 963"/>
                <a:gd name="T11" fmla="*/ 8318 h 880"/>
                <a:gd name="T12" fmla="*/ 12198 w 963"/>
                <a:gd name="T13" fmla="*/ 11196 h 880"/>
                <a:gd name="T14" fmla="*/ 2265 w 963"/>
                <a:gd name="T15" fmla="*/ 11022 h 880"/>
                <a:gd name="T16" fmla="*/ 1934 w 963"/>
                <a:gd name="T17" fmla="*/ 9553 h 880"/>
                <a:gd name="T18" fmla="*/ 2352 w 963"/>
                <a:gd name="T19" fmla="*/ 9324 h 880"/>
                <a:gd name="T20" fmla="*/ 2508 w 963"/>
                <a:gd name="T21" fmla="*/ 10151 h 880"/>
                <a:gd name="T22" fmla="*/ 3107 w 963"/>
                <a:gd name="T23" fmla="*/ 9770 h 880"/>
                <a:gd name="T24" fmla="*/ 3364 w 963"/>
                <a:gd name="T25" fmla="*/ 9492 h 880"/>
                <a:gd name="T26" fmla="*/ 4278 w 963"/>
                <a:gd name="T27" fmla="*/ 9196 h 880"/>
                <a:gd name="T28" fmla="*/ 5716 w 963"/>
                <a:gd name="T29" fmla="*/ 8731 h 880"/>
                <a:gd name="T30" fmla="*/ 4837 w 963"/>
                <a:gd name="T31" fmla="*/ 8361 h 880"/>
                <a:gd name="T32" fmla="*/ 4267 w 963"/>
                <a:gd name="T33" fmla="*/ 8803 h 880"/>
                <a:gd name="T34" fmla="*/ 4239 w 963"/>
                <a:gd name="T35" fmla="*/ 8618 h 880"/>
                <a:gd name="T36" fmla="*/ 3351 w 963"/>
                <a:gd name="T37" fmla="*/ 8446 h 880"/>
                <a:gd name="T38" fmla="*/ 3464 w 963"/>
                <a:gd name="T39" fmla="*/ 7944 h 880"/>
                <a:gd name="T40" fmla="*/ 3122 w 963"/>
                <a:gd name="T41" fmla="*/ 7405 h 880"/>
                <a:gd name="T42" fmla="*/ 2939 w 963"/>
                <a:gd name="T43" fmla="*/ 7033 h 880"/>
                <a:gd name="T44" fmla="*/ 2939 w 963"/>
                <a:gd name="T45" fmla="*/ 7490 h 880"/>
                <a:gd name="T46" fmla="*/ 2048 w 963"/>
                <a:gd name="T47" fmla="*/ 7702 h 880"/>
                <a:gd name="T48" fmla="*/ 1974 w 963"/>
                <a:gd name="T49" fmla="*/ 8792 h 880"/>
                <a:gd name="T50" fmla="*/ 2204 w 963"/>
                <a:gd name="T51" fmla="*/ 8931 h 880"/>
                <a:gd name="T52" fmla="*/ 2008 w 963"/>
                <a:gd name="T53" fmla="*/ 9075 h 880"/>
                <a:gd name="T54" fmla="*/ 1745 w 963"/>
                <a:gd name="T55" fmla="*/ 8878 h 880"/>
                <a:gd name="T56" fmla="*/ 1719 w 963"/>
                <a:gd name="T57" fmla="*/ 7558 h 880"/>
                <a:gd name="T58" fmla="*/ 1545 w 963"/>
                <a:gd name="T59" fmla="*/ 5571 h 880"/>
                <a:gd name="T60" fmla="*/ 1273 w 963"/>
                <a:gd name="T61" fmla="*/ 4480 h 880"/>
                <a:gd name="T62" fmla="*/ 1205 w 963"/>
                <a:gd name="T63" fmla="*/ 3942 h 880"/>
                <a:gd name="T64" fmla="*/ 788 w 963"/>
                <a:gd name="T65" fmla="*/ 3724 h 880"/>
                <a:gd name="T66" fmla="*/ 674 w 963"/>
                <a:gd name="T67" fmla="*/ 3360 h 880"/>
                <a:gd name="T68" fmla="*/ 176 w 963"/>
                <a:gd name="T69" fmla="*/ 1947 h 880"/>
                <a:gd name="T70" fmla="*/ 317 w 963"/>
                <a:gd name="T71" fmla="*/ 627 h 880"/>
                <a:gd name="T72" fmla="*/ 397 w 963"/>
                <a:gd name="T73" fmla="*/ 0 h 88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3"/>
                <a:gd name="T112" fmla="*/ 0 h 880"/>
                <a:gd name="T113" fmla="*/ 963 w 963"/>
                <a:gd name="T114" fmla="*/ 880 h 88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3" h="880">
                  <a:moveTo>
                    <a:pt x="31" y="0"/>
                  </a:moveTo>
                  <a:lnTo>
                    <a:pt x="258" y="7"/>
                  </a:lnTo>
                  <a:lnTo>
                    <a:pt x="259" y="40"/>
                  </a:lnTo>
                  <a:lnTo>
                    <a:pt x="714" y="46"/>
                  </a:lnTo>
                  <a:lnTo>
                    <a:pt x="715" y="46"/>
                  </a:lnTo>
                  <a:lnTo>
                    <a:pt x="709" y="357"/>
                  </a:lnTo>
                  <a:lnTo>
                    <a:pt x="731" y="357"/>
                  </a:lnTo>
                  <a:lnTo>
                    <a:pt x="727" y="542"/>
                  </a:lnTo>
                  <a:lnTo>
                    <a:pt x="726" y="543"/>
                  </a:lnTo>
                  <a:lnTo>
                    <a:pt x="940" y="546"/>
                  </a:lnTo>
                  <a:lnTo>
                    <a:pt x="941" y="546"/>
                  </a:lnTo>
                  <a:lnTo>
                    <a:pt x="940" y="654"/>
                  </a:lnTo>
                  <a:lnTo>
                    <a:pt x="963" y="655"/>
                  </a:lnTo>
                  <a:lnTo>
                    <a:pt x="958" y="880"/>
                  </a:lnTo>
                  <a:lnTo>
                    <a:pt x="797" y="876"/>
                  </a:lnTo>
                  <a:lnTo>
                    <a:pt x="178" y="866"/>
                  </a:lnTo>
                  <a:lnTo>
                    <a:pt x="176" y="834"/>
                  </a:lnTo>
                  <a:lnTo>
                    <a:pt x="152" y="751"/>
                  </a:lnTo>
                  <a:lnTo>
                    <a:pt x="157" y="733"/>
                  </a:lnTo>
                  <a:lnTo>
                    <a:pt x="185" y="733"/>
                  </a:lnTo>
                  <a:lnTo>
                    <a:pt x="192" y="764"/>
                  </a:lnTo>
                  <a:lnTo>
                    <a:pt x="197" y="798"/>
                  </a:lnTo>
                  <a:lnTo>
                    <a:pt x="215" y="808"/>
                  </a:lnTo>
                  <a:lnTo>
                    <a:pt x="244" y="768"/>
                  </a:lnTo>
                  <a:lnTo>
                    <a:pt x="261" y="762"/>
                  </a:lnTo>
                  <a:lnTo>
                    <a:pt x="264" y="746"/>
                  </a:lnTo>
                  <a:lnTo>
                    <a:pt x="318" y="743"/>
                  </a:lnTo>
                  <a:lnTo>
                    <a:pt x="336" y="723"/>
                  </a:lnTo>
                  <a:lnTo>
                    <a:pt x="361" y="721"/>
                  </a:lnTo>
                  <a:lnTo>
                    <a:pt x="449" y="686"/>
                  </a:lnTo>
                  <a:lnTo>
                    <a:pt x="405" y="684"/>
                  </a:lnTo>
                  <a:lnTo>
                    <a:pt x="380" y="657"/>
                  </a:lnTo>
                  <a:lnTo>
                    <a:pt x="375" y="677"/>
                  </a:lnTo>
                  <a:lnTo>
                    <a:pt x="335" y="692"/>
                  </a:lnTo>
                  <a:lnTo>
                    <a:pt x="325" y="683"/>
                  </a:lnTo>
                  <a:lnTo>
                    <a:pt x="333" y="677"/>
                  </a:lnTo>
                  <a:lnTo>
                    <a:pt x="284" y="676"/>
                  </a:lnTo>
                  <a:lnTo>
                    <a:pt x="263" y="664"/>
                  </a:lnTo>
                  <a:lnTo>
                    <a:pt x="264" y="649"/>
                  </a:lnTo>
                  <a:lnTo>
                    <a:pt x="272" y="624"/>
                  </a:lnTo>
                  <a:lnTo>
                    <a:pt x="246" y="590"/>
                  </a:lnTo>
                  <a:lnTo>
                    <a:pt x="245" y="582"/>
                  </a:lnTo>
                  <a:lnTo>
                    <a:pt x="243" y="558"/>
                  </a:lnTo>
                  <a:lnTo>
                    <a:pt x="231" y="553"/>
                  </a:lnTo>
                  <a:lnTo>
                    <a:pt x="235" y="570"/>
                  </a:lnTo>
                  <a:lnTo>
                    <a:pt x="231" y="589"/>
                  </a:lnTo>
                  <a:lnTo>
                    <a:pt x="216" y="598"/>
                  </a:lnTo>
                  <a:lnTo>
                    <a:pt x="161" y="605"/>
                  </a:lnTo>
                  <a:lnTo>
                    <a:pt x="155" y="616"/>
                  </a:lnTo>
                  <a:lnTo>
                    <a:pt x="155" y="691"/>
                  </a:lnTo>
                  <a:lnTo>
                    <a:pt x="167" y="695"/>
                  </a:lnTo>
                  <a:lnTo>
                    <a:pt x="173" y="702"/>
                  </a:lnTo>
                  <a:lnTo>
                    <a:pt x="158" y="704"/>
                  </a:lnTo>
                  <a:lnTo>
                    <a:pt x="158" y="713"/>
                  </a:lnTo>
                  <a:lnTo>
                    <a:pt x="140" y="709"/>
                  </a:lnTo>
                  <a:lnTo>
                    <a:pt x="137" y="698"/>
                  </a:lnTo>
                  <a:lnTo>
                    <a:pt x="142" y="619"/>
                  </a:lnTo>
                  <a:lnTo>
                    <a:pt x="135" y="594"/>
                  </a:lnTo>
                  <a:lnTo>
                    <a:pt x="129" y="473"/>
                  </a:lnTo>
                  <a:lnTo>
                    <a:pt x="121" y="438"/>
                  </a:lnTo>
                  <a:lnTo>
                    <a:pt x="117" y="352"/>
                  </a:lnTo>
                  <a:lnTo>
                    <a:pt x="100" y="352"/>
                  </a:lnTo>
                  <a:lnTo>
                    <a:pt x="92" y="330"/>
                  </a:lnTo>
                  <a:lnTo>
                    <a:pt x="95" y="310"/>
                  </a:lnTo>
                  <a:lnTo>
                    <a:pt x="79" y="308"/>
                  </a:lnTo>
                  <a:lnTo>
                    <a:pt x="62" y="293"/>
                  </a:lnTo>
                  <a:lnTo>
                    <a:pt x="47" y="277"/>
                  </a:lnTo>
                  <a:lnTo>
                    <a:pt x="53" y="264"/>
                  </a:lnTo>
                  <a:lnTo>
                    <a:pt x="49" y="224"/>
                  </a:lnTo>
                  <a:lnTo>
                    <a:pt x="14" y="153"/>
                  </a:lnTo>
                  <a:lnTo>
                    <a:pt x="6" y="109"/>
                  </a:lnTo>
                  <a:lnTo>
                    <a:pt x="25" y="49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" name="Freeform 17"/>
            <p:cNvSpPr>
              <a:spLocks/>
            </p:cNvSpPr>
            <p:nvPr/>
          </p:nvSpPr>
          <p:spPr bwMode="auto">
            <a:xfrm>
              <a:off x="2481" y="2872"/>
              <a:ext cx="1825" cy="1654"/>
            </a:xfrm>
            <a:custGeom>
              <a:avLst/>
              <a:gdLst>
                <a:gd name="T0" fmla="*/ 3283 w 966"/>
                <a:gd name="T1" fmla="*/ 76 h 876"/>
                <a:gd name="T2" fmla="*/ 9099 w 966"/>
                <a:gd name="T3" fmla="*/ 531 h 876"/>
                <a:gd name="T4" fmla="*/ 9099 w 966"/>
                <a:gd name="T5" fmla="*/ 4496 h 876"/>
                <a:gd name="T6" fmla="*/ 9252 w 966"/>
                <a:gd name="T7" fmla="*/ 6867 h 876"/>
                <a:gd name="T8" fmla="*/ 12002 w 966"/>
                <a:gd name="T9" fmla="*/ 6941 h 876"/>
                <a:gd name="T10" fmla="*/ 12002 w 966"/>
                <a:gd name="T11" fmla="*/ 8313 h 876"/>
                <a:gd name="T12" fmla="*/ 12231 w 966"/>
                <a:gd name="T13" fmla="*/ 11134 h 876"/>
                <a:gd name="T14" fmla="*/ 2292 w 966"/>
                <a:gd name="T15" fmla="*/ 10979 h 876"/>
                <a:gd name="T16" fmla="*/ 1987 w 966"/>
                <a:gd name="T17" fmla="*/ 9533 h 876"/>
                <a:gd name="T18" fmla="*/ 2367 w 966"/>
                <a:gd name="T19" fmla="*/ 9301 h 876"/>
                <a:gd name="T20" fmla="*/ 2524 w 966"/>
                <a:gd name="T21" fmla="*/ 10143 h 876"/>
                <a:gd name="T22" fmla="*/ 3134 w 966"/>
                <a:gd name="T23" fmla="*/ 9762 h 876"/>
                <a:gd name="T24" fmla="*/ 3367 w 966"/>
                <a:gd name="T25" fmla="*/ 9458 h 876"/>
                <a:gd name="T26" fmla="*/ 4283 w 966"/>
                <a:gd name="T27" fmla="*/ 9148 h 876"/>
                <a:gd name="T28" fmla="*/ 5732 w 966"/>
                <a:gd name="T29" fmla="*/ 8691 h 876"/>
                <a:gd name="T30" fmla="*/ 4889 w 966"/>
                <a:gd name="T31" fmla="*/ 8313 h 876"/>
                <a:gd name="T32" fmla="*/ 4283 w 966"/>
                <a:gd name="T33" fmla="*/ 8770 h 876"/>
                <a:gd name="T34" fmla="*/ 4283 w 966"/>
                <a:gd name="T35" fmla="*/ 8617 h 876"/>
                <a:gd name="T36" fmla="*/ 3367 w 966"/>
                <a:gd name="T37" fmla="*/ 8461 h 876"/>
                <a:gd name="T38" fmla="*/ 3512 w 966"/>
                <a:gd name="T39" fmla="*/ 7928 h 876"/>
                <a:gd name="T40" fmla="*/ 3134 w 966"/>
                <a:gd name="T41" fmla="*/ 7398 h 876"/>
                <a:gd name="T42" fmla="*/ 2981 w 966"/>
                <a:gd name="T43" fmla="*/ 7013 h 876"/>
                <a:gd name="T44" fmla="*/ 2981 w 966"/>
                <a:gd name="T45" fmla="*/ 7473 h 876"/>
                <a:gd name="T46" fmla="*/ 2063 w 966"/>
                <a:gd name="T47" fmla="*/ 7700 h 876"/>
                <a:gd name="T48" fmla="*/ 1987 w 966"/>
                <a:gd name="T49" fmla="*/ 8770 h 876"/>
                <a:gd name="T50" fmla="*/ 2220 w 966"/>
                <a:gd name="T51" fmla="*/ 8920 h 876"/>
                <a:gd name="T52" fmla="*/ 2063 w 966"/>
                <a:gd name="T53" fmla="*/ 9072 h 876"/>
                <a:gd name="T54" fmla="*/ 1759 w 966"/>
                <a:gd name="T55" fmla="*/ 8844 h 876"/>
                <a:gd name="T56" fmla="*/ 1759 w 966"/>
                <a:gd name="T57" fmla="*/ 7551 h 876"/>
                <a:gd name="T58" fmla="*/ 1530 w 966"/>
                <a:gd name="T59" fmla="*/ 5564 h 876"/>
                <a:gd name="T60" fmla="*/ 1304 w 966"/>
                <a:gd name="T61" fmla="*/ 4496 h 876"/>
                <a:gd name="T62" fmla="*/ 1220 w 966"/>
                <a:gd name="T63" fmla="*/ 3965 h 876"/>
                <a:gd name="T64" fmla="*/ 843 w 966"/>
                <a:gd name="T65" fmla="*/ 3737 h 876"/>
                <a:gd name="T66" fmla="*/ 690 w 966"/>
                <a:gd name="T67" fmla="*/ 3351 h 876"/>
                <a:gd name="T68" fmla="*/ 229 w 966"/>
                <a:gd name="T69" fmla="*/ 1903 h 876"/>
                <a:gd name="T70" fmla="*/ 304 w 966"/>
                <a:gd name="T71" fmla="*/ 614 h 876"/>
                <a:gd name="T72" fmla="*/ 457 w 966"/>
                <a:gd name="T73" fmla="*/ 0 h 8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6"/>
                <a:gd name="T112" fmla="*/ 0 h 876"/>
                <a:gd name="T113" fmla="*/ 966 w 966"/>
                <a:gd name="T114" fmla="*/ 876 h 8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6" h="876">
                  <a:moveTo>
                    <a:pt x="36" y="0"/>
                  </a:moveTo>
                  <a:lnTo>
                    <a:pt x="258" y="6"/>
                  </a:lnTo>
                  <a:lnTo>
                    <a:pt x="264" y="42"/>
                  </a:lnTo>
                  <a:lnTo>
                    <a:pt x="714" y="42"/>
                  </a:lnTo>
                  <a:lnTo>
                    <a:pt x="714" y="354"/>
                  </a:lnTo>
                  <a:lnTo>
                    <a:pt x="732" y="354"/>
                  </a:lnTo>
                  <a:lnTo>
                    <a:pt x="726" y="540"/>
                  </a:lnTo>
                  <a:lnTo>
                    <a:pt x="942" y="546"/>
                  </a:lnTo>
                  <a:lnTo>
                    <a:pt x="942" y="654"/>
                  </a:lnTo>
                  <a:lnTo>
                    <a:pt x="966" y="654"/>
                  </a:lnTo>
                  <a:lnTo>
                    <a:pt x="960" y="876"/>
                  </a:lnTo>
                  <a:lnTo>
                    <a:pt x="798" y="876"/>
                  </a:lnTo>
                  <a:lnTo>
                    <a:pt x="180" y="864"/>
                  </a:lnTo>
                  <a:lnTo>
                    <a:pt x="180" y="834"/>
                  </a:lnTo>
                  <a:lnTo>
                    <a:pt x="156" y="750"/>
                  </a:lnTo>
                  <a:lnTo>
                    <a:pt x="156" y="732"/>
                  </a:lnTo>
                  <a:lnTo>
                    <a:pt x="186" y="732"/>
                  </a:lnTo>
                  <a:lnTo>
                    <a:pt x="192" y="762"/>
                  </a:lnTo>
                  <a:lnTo>
                    <a:pt x="198" y="798"/>
                  </a:lnTo>
                  <a:lnTo>
                    <a:pt x="216" y="804"/>
                  </a:lnTo>
                  <a:lnTo>
                    <a:pt x="246" y="768"/>
                  </a:lnTo>
                  <a:lnTo>
                    <a:pt x="264" y="762"/>
                  </a:lnTo>
                  <a:lnTo>
                    <a:pt x="264" y="744"/>
                  </a:lnTo>
                  <a:lnTo>
                    <a:pt x="318" y="744"/>
                  </a:lnTo>
                  <a:lnTo>
                    <a:pt x="336" y="720"/>
                  </a:lnTo>
                  <a:lnTo>
                    <a:pt x="366" y="720"/>
                  </a:lnTo>
                  <a:lnTo>
                    <a:pt x="450" y="684"/>
                  </a:lnTo>
                  <a:lnTo>
                    <a:pt x="408" y="684"/>
                  </a:lnTo>
                  <a:lnTo>
                    <a:pt x="384" y="654"/>
                  </a:lnTo>
                  <a:lnTo>
                    <a:pt x="378" y="678"/>
                  </a:lnTo>
                  <a:lnTo>
                    <a:pt x="336" y="690"/>
                  </a:lnTo>
                  <a:lnTo>
                    <a:pt x="330" y="684"/>
                  </a:lnTo>
                  <a:lnTo>
                    <a:pt x="336" y="678"/>
                  </a:lnTo>
                  <a:lnTo>
                    <a:pt x="288" y="672"/>
                  </a:lnTo>
                  <a:lnTo>
                    <a:pt x="264" y="666"/>
                  </a:lnTo>
                  <a:lnTo>
                    <a:pt x="264" y="648"/>
                  </a:lnTo>
                  <a:lnTo>
                    <a:pt x="276" y="624"/>
                  </a:lnTo>
                  <a:lnTo>
                    <a:pt x="246" y="588"/>
                  </a:lnTo>
                  <a:lnTo>
                    <a:pt x="246" y="582"/>
                  </a:lnTo>
                  <a:lnTo>
                    <a:pt x="246" y="558"/>
                  </a:lnTo>
                  <a:lnTo>
                    <a:pt x="234" y="552"/>
                  </a:lnTo>
                  <a:lnTo>
                    <a:pt x="240" y="570"/>
                  </a:lnTo>
                  <a:lnTo>
                    <a:pt x="234" y="588"/>
                  </a:lnTo>
                  <a:lnTo>
                    <a:pt x="216" y="594"/>
                  </a:lnTo>
                  <a:lnTo>
                    <a:pt x="162" y="606"/>
                  </a:lnTo>
                  <a:lnTo>
                    <a:pt x="156" y="618"/>
                  </a:lnTo>
                  <a:lnTo>
                    <a:pt x="156" y="690"/>
                  </a:lnTo>
                  <a:lnTo>
                    <a:pt x="168" y="696"/>
                  </a:lnTo>
                  <a:lnTo>
                    <a:pt x="174" y="702"/>
                  </a:lnTo>
                  <a:lnTo>
                    <a:pt x="162" y="702"/>
                  </a:lnTo>
                  <a:lnTo>
                    <a:pt x="162" y="714"/>
                  </a:lnTo>
                  <a:lnTo>
                    <a:pt x="144" y="708"/>
                  </a:lnTo>
                  <a:lnTo>
                    <a:pt x="138" y="696"/>
                  </a:lnTo>
                  <a:lnTo>
                    <a:pt x="144" y="618"/>
                  </a:lnTo>
                  <a:lnTo>
                    <a:pt x="138" y="594"/>
                  </a:lnTo>
                  <a:lnTo>
                    <a:pt x="132" y="474"/>
                  </a:lnTo>
                  <a:lnTo>
                    <a:pt x="120" y="438"/>
                  </a:lnTo>
                  <a:lnTo>
                    <a:pt x="120" y="354"/>
                  </a:lnTo>
                  <a:lnTo>
                    <a:pt x="102" y="354"/>
                  </a:lnTo>
                  <a:lnTo>
                    <a:pt x="96" y="330"/>
                  </a:lnTo>
                  <a:lnTo>
                    <a:pt x="96" y="312"/>
                  </a:lnTo>
                  <a:lnTo>
                    <a:pt x="78" y="306"/>
                  </a:lnTo>
                  <a:lnTo>
                    <a:pt x="66" y="294"/>
                  </a:lnTo>
                  <a:lnTo>
                    <a:pt x="48" y="276"/>
                  </a:lnTo>
                  <a:lnTo>
                    <a:pt x="54" y="264"/>
                  </a:lnTo>
                  <a:lnTo>
                    <a:pt x="54" y="222"/>
                  </a:lnTo>
                  <a:lnTo>
                    <a:pt x="18" y="150"/>
                  </a:lnTo>
                  <a:lnTo>
                    <a:pt x="6" y="108"/>
                  </a:lnTo>
                  <a:lnTo>
                    <a:pt x="24" y="48"/>
                  </a:ln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" name="Freeform 18"/>
            <p:cNvSpPr>
              <a:spLocks/>
            </p:cNvSpPr>
            <p:nvPr/>
          </p:nvSpPr>
          <p:spPr bwMode="auto">
            <a:xfrm>
              <a:off x="4812" y="6182"/>
              <a:ext cx="919" cy="1210"/>
            </a:xfrm>
            <a:custGeom>
              <a:avLst/>
              <a:gdLst>
                <a:gd name="T0" fmla="*/ 6090 w 487"/>
                <a:gd name="T1" fmla="*/ 7883 h 641"/>
                <a:gd name="T2" fmla="*/ 6174 w 487"/>
                <a:gd name="T3" fmla="*/ 28 h 641"/>
                <a:gd name="T4" fmla="*/ 6174 w 487"/>
                <a:gd name="T5" fmla="*/ 0 h 641"/>
                <a:gd name="T6" fmla="*/ 5786 w 487"/>
                <a:gd name="T7" fmla="*/ 143 h 641"/>
                <a:gd name="T8" fmla="*/ 5505 w 487"/>
                <a:gd name="T9" fmla="*/ 457 h 641"/>
                <a:gd name="T10" fmla="*/ 5348 w 487"/>
                <a:gd name="T11" fmla="*/ 1091 h 641"/>
                <a:gd name="T12" fmla="*/ 4804 w 487"/>
                <a:gd name="T13" fmla="*/ 1614 h 641"/>
                <a:gd name="T14" fmla="*/ 4212 w 487"/>
                <a:gd name="T15" fmla="*/ 1574 h 641"/>
                <a:gd name="T16" fmla="*/ 3461 w 487"/>
                <a:gd name="T17" fmla="*/ 1272 h 641"/>
                <a:gd name="T18" fmla="*/ 3131 w 487"/>
                <a:gd name="T19" fmla="*/ 1257 h 641"/>
                <a:gd name="T20" fmla="*/ 2714 w 487"/>
                <a:gd name="T21" fmla="*/ 1614 h 641"/>
                <a:gd name="T22" fmla="*/ 1991 w 487"/>
                <a:gd name="T23" fmla="*/ 2071 h 641"/>
                <a:gd name="T24" fmla="*/ 1100 w 487"/>
                <a:gd name="T25" fmla="*/ 2084 h 641"/>
                <a:gd name="T26" fmla="*/ 887 w 487"/>
                <a:gd name="T27" fmla="*/ 2333 h 641"/>
                <a:gd name="T28" fmla="*/ 811 w 487"/>
                <a:gd name="T29" fmla="*/ 2833 h 641"/>
                <a:gd name="T30" fmla="*/ 598 w 487"/>
                <a:gd name="T31" fmla="*/ 3075 h 641"/>
                <a:gd name="T32" fmla="*/ 342 w 487"/>
                <a:gd name="T33" fmla="*/ 3135 h 641"/>
                <a:gd name="T34" fmla="*/ 53 w 487"/>
                <a:gd name="T35" fmla="*/ 3504 h 641"/>
                <a:gd name="T36" fmla="*/ 0 w 487"/>
                <a:gd name="T37" fmla="*/ 4077 h 641"/>
                <a:gd name="T38" fmla="*/ 289 w 487"/>
                <a:gd name="T39" fmla="*/ 4304 h 641"/>
                <a:gd name="T40" fmla="*/ 570 w 487"/>
                <a:gd name="T41" fmla="*/ 5002 h 641"/>
                <a:gd name="T42" fmla="*/ 570 w 487"/>
                <a:gd name="T43" fmla="*/ 5246 h 641"/>
                <a:gd name="T44" fmla="*/ 257 w 487"/>
                <a:gd name="T45" fmla="*/ 6197 h 641"/>
                <a:gd name="T46" fmla="*/ 370 w 487"/>
                <a:gd name="T47" fmla="*/ 6492 h 641"/>
                <a:gd name="T48" fmla="*/ 734 w 487"/>
                <a:gd name="T49" fmla="*/ 6752 h 641"/>
                <a:gd name="T50" fmla="*/ 1517 w 487"/>
                <a:gd name="T51" fmla="*/ 7152 h 641"/>
                <a:gd name="T52" fmla="*/ 2532 w 487"/>
                <a:gd name="T53" fmla="*/ 7466 h 641"/>
                <a:gd name="T54" fmla="*/ 3300 w 487"/>
                <a:gd name="T55" fmla="*/ 7668 h 641"/>
                <a:gd name="T56" fmla="*/ 3918 w 487"/>
                <a:gd name="T57" fmla="*/ 7579 h 641"/>
                <a:gd name="T58" fmla="*/ 4006 w 487"/>
                <a:gd name="T59" fmla="*/ 7594 h 641"/>
                <a:gd name="T60" fmla="*/ 4893 w 487"/>
                <a:gd name="T61" fmla="*/ 7883 h 641"/>
                <a:gd name="T62" fmla="*/ 5363 w 487"/>
                <a:gd name="T63" fmla="*/ 8113 h 641"/>
                <a:gd name="T64" fmla="*/ 5620 w 487"/>
                <a:gd name="T65" fmla="*/ 8138 h 641"/>
                <a:gd name="T66" fmla="*/ 6090 w 487"/>
                <a:gd name="T67" fmla="*/ 7883 h 64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7"/>
                <a:gd name="T103" fmla="*/ 0 h 641"/>
                <a:gd name="T104" fmla="*/ 487 w 487"/>
                <a:gd name="T105" fmla="*/ 641 h 64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7" h="641">
                  <a:moveTo>
                    <a:pt x="480" y="621"/>
                  </a:moveTo>
                  <a:lnTo>
                    <a:pt x="487" y="2"/>
                  </a:lnTo>
                  <a:lnTo>
                    <a:pt x="487" y="0"/>
                  </a:lnTo>
                  <a:lnTo>
                    <a:pt x="456" y="11"/>
                  </a:lnTo>
                  <a:lnTo>
                    <a:pt x="434" y="36"/>
                  </a:lnTo>
                  <a:lnTo>
                    <a:pt x="422" y="86"/>
                  </a:lnTo>
                  <a:lnTo>
                    <a:pt x="379" y="127"/>
                  </a:lnTo>
                  <a:lnTo>
                    <a:pt x="332" y="124"/>
                  </a:lnTo>
                  <a:lnTo>
                    <a:pt x="273" y="100"/>
                  </a:lnTo>
                  <a:lnTo>
                    <a:pt x="247" y="99"/>
                  </a:lnTo>
                  <a:lnTo>
                    <a:pt x="214" y="127"/>
                  </a:lnTo>
                  <a:lnTo>
                    <a:pt x="157" y="163"/>
                  </a:lnTo>
                  <a:lnTo>
                    <a:pt x="87" y="164"/>
                  </a:lnTo>
                  <a:lnTo>
                    <a:pt x="70" y="184"/>
                  </a:lnTo>
                  <a:lnTo>
                    <a:pt x="64" y="223"/>
                  </a:lnTo>
                  <a:lnTo>
                    <a:pt x="47" y="242"/>
                  </a:lnTo>
                  <a:lnTo>
                    <a:pt x="27" y="247"/>
                  </a:lnTo>
                  <a:lnTo>
                    <a:pt x="4" y="276"/>
                  </a:lnTo>
                  <a:lnTo>
                    <a:pt x="0" y="321"/>
                  </a:lnTo>
                  <a:lnTo>
                    <a:pt x="23" y="339"/>
                  </a:lnTo>
                  <a:lnTo>
                    <a:pt x="45" y="394"/>
                  </a:lnTo>
                  <a:lnTo>
                    <a:pt x="45" y="413"/>
                  </a:lnTo>
                  <a:lnTo>
                    <a:pt x="20" y="488"/>
                  </a:lnTo>
                  <a:lnTo>
                    <a:pt x="29" y="511"/>
                  </a:lnTo>
                  <a:lnTo>
                    <a:pt x="58" y="532"/>
                  </a:lnTo>
                  <a:lnTo>
                    <a:pt x="120" y="563"/>
                  </a:lnTo>
                  <a:lnTo>
                    <a:pt x="200" y="588"/>
                  </a:lnTo>
                  <a:lnTo>
                    <a:pt x="260" y="604"/>
                  </a:lnTo>
                  <a:lnTo>
                    <a:pt x="309" y="597"/>
                  </a:lnTo>
                  <a:lnTo>
                    <a:pt x="316" y="598"/>
                  </a:lnTo>
                  <a:lnTo>
                    <a:pt x="386" y="621"/>
                  </a:lnTo>
                  <a:lnTo>
                    <a:pt x="423" y="639"/>
                  </a:lnTo>
                  <a:lnTo>
                    <a:pt x="443" y="641"/>
                  </a:lnTo>
                  <a:lnTo>
                    <a:pt x="480" y="621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" name="Freeform 19"/>
            <p:cNvSpPr>
              <a:spLocks/>
            </p:cNvSpPr>
            <p:nvPr/>
          </p:nvSpPr>
          <p:spPr bwMode="auto">
            <a:xfrm>
              <a:off x="4815" y="6180"/>
              <a:ext cx="918" cy="1212"/>
            </a:xfrm>
            <a:custGeom>
              <a:avLst/>
              <a:gdLst>
                <a:gd name="T0" fmla="*/ 6112 w 486"/>
                <a:gd name="T1" fmla="*/ 7927 h 642"/>
                <a:gd name="T2" fmla="*/ 6186 w 486"/>
                <a:gd name="T3" fmla="*/ 76 h 642"/>
                <a:gd name="T4" fmla="*/ 6186 w 486"/>
                <a:gd name="T5" fmla="*/ 0 h 642"/>
                <a:gd name="T6" fmla="*/ 5801 w 486"/>
                <a:gd name="T7" fmla="*/ 153 h 642"/>
                <a:gd name="T8" fmla="*/ 5499 w 486"/>
                <a:gd name="T9" fmla="*/ 457 h 642"/>
                <a:gd name="T10" fmla="*/ 5346 w 486"/>
                <a:gd name="T11" fmla="*/ 1069 h 642"/>
                <a:gd name="T12" fmla="*/ 4813 w 486"/>
                <a:gd name="T13" fmla="*/ 1601 h 642"/>
                <a:gd name="T14" fmla="*/ 4199 w 486"/>
                <a:gd name="T15" fmla="*/ 1601 h 642"/>
                <a:gd name="T16" fmla="*/ 3436 w 486"/>
                <a:gd name="T17" fmla="*/ 1297 h 642"/>
                <a:gd name="T18" fmla="*/ 3132 w 486"/>
                <a:gd name="T19" fmla="*/ 1297 h 642"/>
                <a:gd name="T20" fmla="*/ 2677 w 486"/>
                <a:gd name="T21" fmla="*/ 1601 h 642"/>
                <a:gd name="T22" fmla="*/ 1987 w 486"/>
                <a:gd name="T23" fmla="*/ 2060 h 642"/>
                <a:gd name="T24" fmla="*/ 1071 w 486"/>
                <a:gd name="T25" fmla="*/ 2060 h 642"/>
                <a:gd name="T26" fmla="*/ 842 w 486"/>
                <a:gd name="T27" fmla="*/ 2364 h 642"/>
                <a:gd name="T28" fmla="*/ 759 w 486"/>
                <a:gd name="T29" fmla="*/ 2819 h 642"/>
                <a:gd name="T30" fmla="*/ 531 w 486"/>
                <a:gd name="T31" fmla="*/ 3047 h 642"/>
                <a:gd name="T32" fmla="*/ 304 w 486"/>
                <a:gd name="T33" fmla="*/ 3123 h 642"/>
                <a:gd name="T34" fmla="*/ 0 w 486"/>
                <a:gd name="T35" fmla="*/ 3508 h 642"/>
                <a:gd name="T36" fmla="*/ 0 w 486"/>
                <a:gd name="T37" fmla="*/ 4116 h 642"/>
                <a:gd name="T38" fmla="*/ 229 w 486"/>
                <a:gd name="T39" fmla="*/ 4348 h 642"/>
                <a:gd name="T40" fmla="*/ 531 w 486"/>
                <a:gd name="T41" fmla="*/ 5033 h 642"/>
                <a:gd name="T42" fmla="*/ 531 w 486"/>
                <a:gd name="T43" fmla="*/ 5260 h 642"/>
                <a:gd name="T44" fmla="*/ 229 w 486"/>
                <a:gd name="T45" fmla="*/ 6251 h 642"/>
                <a:gd name="T46" fmla="*/ 385 w 486"/>
                <a:gd name="T47" fmla="*/ 6479 h 642"/>
                <a:gd name="T48" fmla="*/ 689 w 486"/>
                <a:gd name="T49" fmla="*/ 6783 h 642"/>
                <a:gd name="T50" fmla="*/ 1530 w 486"/>
                <a:gd name="T51" fmla="*/ 7166 h 642"/>
                <a:gd name="T52" fmla="*/ 2520 w 486"/>
                <a:gd name="T53" fmla="*/ 7470 h 642"/>
                <a:gd name="T54" fmla="*/ 3283 w 486"/>
                <a:gd name="T55" fmla="*/ 7699 h 642"/>
                <a:gd name="T56" fmla="*/ 3897 w 486"/>
                <a:gd name="T57" fmla="*/ 7623 h 642"/>
                <a:gd name="T58" fmla="*/ 3970 w 486"/>
                <a:gd name="T59" fmla="*/ 7623 h 642"/>
                <a:gd name="T60" fmla="*/ 4885 w 486"/>
                <a:gd name="T61" fmla="*/ 7927 h 642"/>
                <a:gd name="T62" fmla="*/ 5346 w 486"/>
                <a:gd name="T63" fmla="*/ 8154 h 642"/>
                <a:gd name="T64" fmla="*/ 5655 w 486"/>
                <a:gd name="T65" fmla="*/ 8154 h 642"/>
                <a:gd name="T66" fmla="*/ 6112 w 486"/>
                <a:gd name="T67" fmla="*/ 7927 h 6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6"/>
                <a:gd name="T103" fmla="*/ 0 h 642"/>
                <a:gd name="T104" fmla="*/ 486 w 486"/>
                <a:gd name="T105" fmla="*/ 642 h 6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6" h="642">
                  <a:moveTo>
                    <a:pt x="480" y="624"/>
                  </a:moveTo>
                  <a:lnTo>
                    <a:pt x="486" y="6"/>
                  </a:lnTo>
                  <a:lnTo>
                    <a:pt x="486" y="0"/>
                  </a:lnTo>
                  <a:lnTo>
                    <a:pt x="456" y="12"/>
                  </a:lnTo>
                  <a:lnTo>
                    <a:pt x="432" y="36"/>
                  </a:lnTo>
                  <a:lnTo>
                    <a:pt x="420" y="84"/>
                  </a:lnTo>
                  <a:lnTo>
                    <a:pt x="378" y="126"/>
                  </a:lnTo>
                  <a:lnTo>
                    <a:pt x="330" y="126"/>
                  </a:lnTo>
                  <a:lnTo>
                    <a:pt x="270" y="102"/>
                  </a:lnTo>
                  <a:lnTo>
                    <a:pt x="246" y="102"/>
                  </a:lnTo>
                  <a:lnTo>
                    <a:pt x="210" y="126"/>
                  </a:lnTo>
                  <a:lnTo>
                    <a:pt x="156" y="162"/>
                  </a:lnTo>
                  <a:lnTo>
                    <a:pt x="84" y="162"/>
                  </a:lnTo>
                  <a:lnTo>
                    <a:pt x="66" y="186"/>
                  </a:lnTo>
                  <a:lnTo>
                    <a:pt x="60" y="222"/>
                  </a:lnTo>
                  <a:lnTo>
                    <a:pt x="42" y="240"/>
                  </a:lnTo>
                  <a:lnTo>
                    <a:pt x="24" y="246"/>
                  </a:lnTo>
                  <a:lnTo>
                    <a:pt x="0" y="276"/>
                  </a:lnTo>
                  <a:lnTo>
                    <a:pt x="0" y="324"/>
                  </a:lnTo>
                  <a:lnTo>
                    <a:pt x="18" y="342"/>
                  </a:lnTo>
                  <a:lnTo>
                    <a:pt x="42" y="396"/>
                  </a:lnTo>
                  <a:lnTo>
                    <a:pt x="42" y="414"/>
                  </a:lnTo>
                  <a:lnTo>
                    <a:pt x="18" y="492"/>
                  </a:lnTo>
                  <a:lnTo>
                    <a:pt x="30" y="510"/>
                  </a:lnTo>
                  <a:lnTo>
                    <a:pt x="54" y="534"/>
                  </a:lnTo>
                  <a:lnTo>
                    <a:pt x="120" y="564"/>
                  </a:lnTo>
                  <a:lnTo>
                    <a:pt x="198" y="588"/>
                  </a:lnTo>
                  <a:lnTo>
                    <a:pt x="258" y="606"/>
                  </a:lnTo>
                  <a:lnTo>
                    <a:pt x="306" y="600"/>
                  </a:lnTo>
                  <a:lnTo>
                    <a:pt x="312" y="600"/>
                  </a:lnTo>
                  <a:lnTo>
                    <a:pt x="384" y="624"/>
                  </a:lnTo>
                  <a:lnTo>
                    <a:pt x="420" y="642"/>
                  </a:lnTo>
                  <a:lnTo>
                    <a:pt x="444" y="642"/>
                  </a:lnTo>
                  <a:lnTo>
                    <a:pt x="480" y="6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" name="Freeform 20"/>
            <p:cNvSpPr>
              <a:spLocks/>
            </p:cNvSpPr>
            <p:nvPr/>
          </p:nvSpPr>
          <p:spPr bwMode="auto">
            <a:xfrm>
              <a:off x="4260" y="3712"/>
              <a:ext cx="1552" cy="927"/>
            </a:xfrm>
            <a:custGeom>
              <a:avLst/>
              <a:gdLst>
                <a:gd name="T0" fmla="*/ 213 w 822"/>
                <a:gd name="T1" fmla="*/ 6062 h 491"/>
                <a:gd name="T2" fmla="*/ 9033 w 822"/>
                <a:gd name="T3" fmla="*/ 5753 h 491"/>
                <a:gd name="T4" fmla="*/ 8474 w 822"/>
                <a:gd name="T5" fmla="*/ 5033 h 491"/>
                <a:gd name="T6" fmla="*/ 7471 w 822"/>
                <a:gd name="T7" fmla="*/ 4765 h 491"/>
                <a:gd name="T8" fmla="*/ 5693 w 822"/>
                <a:gd name="T9" fmla="*/ 2987 h 491"/>
                <a:gd name="T10" fmla="*/ 4841 w 822"/>
                <a:gd name="T11" fmla="*/ 1320 h 491"/>
                <a:gd name="T12" fmla="*/ 4480 w 822"/>
                <a:gd name="T13" fmla="*/ 863 h 491"/>
                <a:gd name="T14" fmla="*/ 4154 w 822"/>
                <a:gd name="T15" fmla="*/ 302 h 491"/>
                <a:gd name="T16" fmla="*/ 3889 w 822"/>
                <a:gd name="T17" fmla="*/ 76 h 491"/>
                <a:gd name="T18" fmla="*/ 3789 w 822"/>
                <a:gd name="T19" fmla="*/ 1288 h 491"/>
                <a:gd name="T20" fmla="*/ 3661 w 822"/>
                <a:gd name="T21" fmla="*/ 774 h 491"/>
                <a:gd name="T22" fmla="*/ 3404 w 822"/>
                <a:gd name="T23" fmla="*/ 631 h 491"/>
                <a:gd name="T24" fmla="*/ 3508 w 822"/>
                <a:gd name="T25" fmla="*/ 270 h 491"/>
                <a:gd name="T26" fmla="*/ 3219 w 822"/>
                <a:gd name="T27" fmla="*/ 417 h 491"/>
                <a:gd name="T28" fmla="*/ 3002 w 822"/>
                <a:gd name="T29" fmla="*/ 1418 h 491"/>
                <a:gd name="T30" fmla="*/ 2919 w 822"/>
                <a:gd name="T31" fmla="*/ 1775 h 491"/>
                <a:gd name="T32" fmla="*/ 2794 w 822"/>
                <a:gd name="T33" fmla="*/ 1803 h 491"/>
                <a:gd name="T34" fmla="*/ 2556 w 822"/>
                <a:gd name="T35" fmla="*/ 1473 h 491"/>
                <a:gd name="T36" fmla="*/ 2645 w 822"/>
                <a:gd name="T37" fmla="*/ 457 h 491"/>
                <a:gd name="T38" fmla="*/ 2545 w 822"/>
                <a:gd name="T39" fmla="*/ 940 h 491"/>
                <a:gd name="T40" fmla="*/ 1992 w 822"/>
                <a:gd name="T41" fmla="*/ 1401 h 491"/>
                <a:gd name="T42" fmla="*/ 1894 w 822"/>
                <a:gd name="T43" fmla="*/ 1765 h 491"/>
                <a:gd name="T44" fmla="*/ 1971 w 822"/>
                <a:gd name="T45" fmla="*/ 2235 h 491"/>
                <a:gd name="T46" fmla="*/ 1690 w 822"/>
                <a:gd name="T47" fmla="*/ 1575 h 491"/>
                <a:gd name="T48" fmla="*/ 2047 w 822"/>
                <a:gd name="T49" fmla="*/ 1091 h 491"/>
                <a:gd name="T50" fmla="*/ 2200 w 822"/>
                <a:gd name="T51" fmla="*/ 470 h 491"/>
                <a:gd name="T52" fmla="*/ 2492 w 822"/>
                <a:gd name="T53" fmla="*/ 0 h 491"/>
                <a:gd name="T54" fmla="*/ 2107 w 822"/>
                <a:gd name="T55" fmla="*/ 270 h 491"/>
                <a:gd name="T56" fmla="*/ 1765 w 822"/>
                <a:gd name="T57" fmla="*/ 430 h 491"/>
                <a:gd name="T58" fmla="*/ 1590 w 822"/>
                <a:gd name="T59" fmla="*/ 802 h 491"/>
                <a:gd name="T60" fmla="*/ 1473 w 822"/>
                <a:gd name="T61" fmla="*/ 1104 h 491"/>
                <a:gd name="T62" fmla="*/ 874 w 822"/>
                <a:gd name="T63" fmla="*/ 1273 h 491"/>
                <a:gd name="T64" fmla="*/ 0 w 822"/>
                <a:gd name="T65" fmla="*/ 2645 h 491"/>
                <a:gd name="T66" fmla="*/ 228 w 822"/>
                <a:gd name="T67" fmla="*/ 5511 h 49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1"/>
                <a:gd name="T104" fmla="*/ 822 w 822"/>
                <a:gd name="T105" fmla="*/ 491 h 49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1">
                  <a:moveTo>
                    <a:pt x="18" y="434"/>
                  </a:moveTo>
                  <a:lnTo>
                    <a:pt x="17" y="477"/>
                  </a:lnTo>
                  <a:lnTo>
                    <a:pt x="822" y="491"/>
                  </a:lnTo>
                  <a:lnTo>
                    <a:pt x="711" y="453"/>
                  </a:lnTo>
                  <a:lnTo>
                    <a:pt x="711" y="425"/>
                  </a:lnTo>
                  <a:lnTo>
                    <a:pt x="667" y="396"/>
                  </a:lnTo>
                  <a:lnTo>
                    <a:pt x="611" y="400"/>
                  </a:lnTo>
                  <a:lnTo>
                    <a:pt x="588" y="375"/>
                  </a:lnTo>
                  <a:lnTo>
                    <a:pt x="476" y="242"/>
                  </a:lnTo>
                  <a:lnTo>
                    <a:pt x="448" y="235"/>
                  </a:lnTo>
                  <a:lnTo>
                    <a:pt x="395" y="91"/>
                  </a:lnTo>
                  <a:lnTo>
                    <a:pt x="381" y="104"/>
                  </a:lnTo>
                  <a:lnTo>
                    <a:pt x="368" y="87"/>
                  </a:lnTo>
                  <a:lnTo>
                    <a:pt x="353" y="68"/>
                  </a:lnTo>
                  <a:lnTo>
                    <a:pt x="333" y="54"/>
                  </a:lnTo>
                  <a:lnTo>
                    <a:pt x="327" y="24"/>
                  </a:lnTo>
                  <a:lnTo>
                    <a:pt x="321" y="2"/>
                  </a:lnTo>
                  <a:lnTo>
                    <a:pt x="306" y="6"/>
                  </a:lnTo>
                  <a:lnTo>
                    <a:pt x="300" y="41"/>
                  </a:lnTo>
                  <a:lnTo>
                    <a:pt x="298" y="101"/>
                  </a:lnTo>
                  <a:lnTo>
                    <a:pt x="288" y="101"/>
                  </a:lnTo>
                  <a:lnTo>
                    <a:pt x="288" y="61"/>
                  </a:lnTo>
                  <a:lnTo>
                    <a:pt x="271" y="58"/>
                  </a:lnTo>
                  <a:lnTo>
                    <a:pt x="268" y="50"/>
                  </a:lnTo>
                  <a:lnTo>
                    <a:pt x="282" y="30"/>
                  </a:lnTo>
                  <a:lnTo>
                    <a:pt x="276" y="21"/>
                  </a:lnTo>
                  <a:lnTo>
                    <a:pt x="248" y="27"/>
                  </a:lnTo>
                  <a:lnTo>
                    <a:pt x="253" y="33"/>
                  </a:lnTo>
                  <a:lnTo>
                    <a:pt x="252" y="79"/>
                  </a:lnTo>
                  <a:lnTo>
                    <a:pt x="236" y="112"/>
                  </a:lnTo>
                  <a:lnTo>
                    <a:pt x="229" y="127"/>
                  </a:lnTo>
                  <a:lnTo>
                    <a:pt x="230" y="140"/>
                  </a:lnTo>
                  <a:lnTo>
                    <a:pt x="227" y="174"/>
                  </a:lnTo>
                  <a:lnTo>
                    <a:pt x="220" y="142"/>
                  </a:lnTo>
                  <a:lnTo>
                    <a:pt x="205" y="124"/>
                  </a:lnTo>
                  <a:lnTo>
                    <a:pt x="201" y="116"/>
                  </a:lnTo>
                  <a:lnTo>
                    <a:pt x="211" y="56"/>
                  </a:lnTo>
                  <a:lnTo>
                    <a:pt x="208" y="36"/>
                  </a:lnTo>
                  <a:lnTo>
                    <a:pt x="200" y="52"/>
                  </a:lnTo>
                  <a:lnTo>
                    <a:pt x="200" y="74"/>
                  </a:lnTo>
                  <a:lnTo>
                    <a:pt x="191" y="95"/>
                  </a:lnTo>
                  <a:lnTo>
                    <a:pt x="157" y="110"/>
                  </a:lnTo>
                  <a:lnTo>
                    <a:pt x="142" y="125"/>
                  </a:lnTo>
                  <a:lnTo>
                    <a:pt x="149" y="139"/>
                  </a:lnTo>
                  <a:lnTo>
                    <a:pt x="161" y="164"/>
                  </a:lnTo>
                  <a:lnTo>
                    <a:pt x="155" y="176"/>
                  </a:lnTo>
                  <a:lnTo>
                    <a:pt x="140" y="142"/>
                  </a:lnTo>
                  <a:lnTo>
                    <a:pt x="133" y="124"/>
                  </a:lnTo>
                  <a:lnTo>
                    <a:pt x="157" y="97"/>
                  </a:lnTo>
                  <a:lnTo>
                    <a:pt x="161" y="86"/>
                  </a:lnTo>
                  <a:lnTo>
                    <a:pt x="169" y="49"/>
                  </a:lnTo>
                  <a:lnTo>
                    <a:pt x="173" y="37"/>
                  </a:lnTo>
                  <a:lnTo>
                    <a:pt x="202" y="11"/>
                  </a:lnTo>
                  <a:lnTo>
                    <a:pt x="196" y="0"/>
                  </a:lnTo>
                  <a:lnTo>
                    <a:pt x="186" y="4"/>
                  </a:lnTo>
                  <a:lnTo>
                    <a:pt x="166" y="21"/>
                  </a:lnTo>
                  <a:lnTo>
                    <a:pt x="159" y="33"/>
                  </a:lnTo>
                  <a:lnTo>
                    <a:pt x="139" y="34"/>
                  </a:lnTo>
                  <a:lnTo>
                    <a:pt x="128" y="42"/>
                  </a:lnTo>
                  <a:lnTo>
                    <a:pt x="125" y="63"/>
                  </a:lnTo>
                  <a:lnTo>
                    <a:pt x="124" y="76"/>
                  </a:lnTo>
                  <a:lnTo>
                    <a:pt x="116" y="87"/>
                  </a:lnTo>
                  <a:lnTo>
                    <a:pt x="88" y="81"/>
                  </a:lnTo>
                  <a:lnTo>
                    <a:pt x="69" y="100"/>
                  </a:lnTo>
                  <a:lnTo>
                    <a:pt x="1" y="100"/>
                  </a:lnTo>
                  <a:lnTo>
                    <a:pt x="0" y="208"/>
                  </a:lnTo>
                  <a:lnTo>
                    <a:pt x="23" y="208"/>
                  </a:lnTo>
                  <a:lnTo>
                    <a:pt x="18" y="434"/>
                  </a:lnTo>
                  <a:close/>
                </a:path>
              </a:pathLst>
            </a:custGeom>
            <a:solidFill>
              <a:srgbClr val="CCFF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" name="Freeform 21"/>
            <p:cNvSpPr>
              <a:spLocks/>
            </p:cNvSpPr>
            <p:nvPr/>
          </p:nvSpPr>
          <p:spPr bwMode="auto">
            <a:xfrm>
              <a:off x="4260" y="3710"/>
              <a:ext cx="1552" cy="929"/>
            </a:xfrm>
            <a:custGeom>
              <a:avLst/>
              <a:gdLst>
                <a:gd name="T0" fmla="*/ 228 w 822"/>
                <a:gd name="T1" fmla="*/ 6101 h 492"/>
                <a:gd name="T2" fmla="*/ 8999 w 822"/>
                <a:gd name="T3" fmla="*/ 5797 h 492"/>
                <a:gd name="T4" fmla="*/ 8459 w 822"/>
                <a:gd name="T5" fmla="*/ 5034 h 492"/>
                <a:gd name="T6" fmla="*/ 7471 w 822"/>
                <a:gd name="T7" fmla="*/ 4805 h 492"/>
                <a:gd name="T8" fmla="*/ 5721 w 822"/>
                <a:gd name="T9" fmla="*/ 2978 h 492"/>
                <a:gd name="T10" fmla="*/ 4805 w 822"/>
                <a:gd name="T11" fmla="*/ 1373 h 492"/>
                <a:gd name="T12" fmla="*/ 4496 w 822"/>
                <a:gd name="T13" fmla="*/ 842 h 492"/>
                <a:gd name="T14" fmla="*/ 4192 w 822"/>
                <a:gd name="T15" fmla="*/ 302 h 492"/>
                <a:gd name="T16" fmla="*/ 3889 w 822"/>
                <a:gd name="T17" fmla="*/ 76 h 492"/>
                <a:gd name="T18" fmla="*/ 3810 w 822"/>
                <a:gd name="T19" fmla="*/ 1297 h 492"/>
                <a:gd name="T20" fmla="*/ 3661 w 822"/>
                <a:gd name="T21" fmla="*/ 759 h 492"/>
                <a:gd name="T22" fmla="*/ 3433 w 822"/>
                <a:gd name="T23" fmla="*/ 614 h 492"/>
                <a:gd name="T24" fmla="*/ 3508 w 822"/>
                <a:gd name="T25" fmla="*/ 302 h 492"/>
                <a:gd name="T26" fmla="*/ 3204 w 822"/>
                <a:gd name="T27" fmla="*/ 457 h 492"/>
                <a:gd name="T28" fmla="*/ 2977 w 822"/>
                <a:gd name="T29" fmla="*/ 1448 h 492"/>
                <a:gd name="T30" fmla="*/ 2894 w 822"/>
                <a:gd name="T31" fmla="*/ 1833 h 492"/>
                <a:gd name="T32" fmla="*/ 2819 w 822"/>
                <a:gd name="T33" fmla="*/ 1833 h 492"/>
                <a:gd name="T34" fmla="*/ 2592 w 822"/>
                <a:gd name="T35" fmla="*/ 1529 h 492"/>
                <a:gd name="T36" fmla="*/ 2666 w 822"/>
                <a:gd name="T37" fmla="*/ 457 h 492"/>
                <a:gd name="T38" fmla="*/ 2517 w 822"/>
                <a:gd name="T39" fmla="*/ 916 h 492"/>
                <a:gd name="T40" fmla="*/ 1986 w 822"/>
                <a:gd name="T41" fmla="*/ 1448 h 492"/>
                <a:gd name="T42" fmla="*/ 1903 w 822"/>
                <a:gd name="T43" fmla="*/ 1758 h 492"/>
                <a:gd name="T44" fmla="*/ 1986 w 822"/>
                <a:gd name="T45" fmla="*/ 2215 h 492"/>
                <a:gd name="T46" fmla="*/ 1675 w 822"/>
                <a:gd name="T47" fmla="*/ 1601 h 492"/>
                <a:gd name="T48" fmla="*/ 2060 w 822"/>
                <a:gd name="T49" fmla="*/ 1069 h 492"/>
                <a:gd name="T50" fmla="*/ 2213 w 822"/>
                <a:gd name="T51" fmla="*/ 457 h 492"/>
                <a:gd name="T52" fmla="*/ 2517 w 822"/>
                <a:gd name="T53" fmla="*/ 0 h 492"/>
                <a:gd name="T54" fmla="*/ 2135 w 822"/>
                <a:gd name="T55" fmla="*/ 302 h 492"/>
                <a:gd name="T56" fmla="*/ 1758 w 822"/>
                <a:gd name="T57" fmla="*/ 457 h 492"/>
                <a:gd name="T58" fmla="*/ 1601 w 822"/>
                <a:gd name="T59" fmla="*/ 842 h 492"/>
                <a:gd name="T60" fmla="*/ 1448 w 822"/>
                <a:gd name="T61" fmla="*/ 1144 h 492"/>
                <a:gd name="T62" fmla="*/ 916 w 822"/>
                <a:gd name="T63" fmla="*/ 1297 h 492"/>
                <a:gd name="T64" fmla="*/ 0 w 822"/>
                <a:gd name="T65" fmla="*/ 2674 h 492"/>
                <a:gd name="T66" fmla="*/ 228 w 822"/>
                <a:gd name="T67" fmla="*/ 5495 h 49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2"/>
                <a:gd name="T104" fmla="*/ 822 w 822"/>
                <a:gd name="T105" fmla="*/ 492 h 49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2">
                  <a:moveTo>
                    <a:pt x="18" y="432"/>
                  </a:moveTo>
                  <a:lnTo>
                    <a:pt x="18" y="480"/>
                  </a:lnTo>
                  <a:lnTo>
                    <a:pt x="822" y="492"/>
                  </a:lnTo>
                  <a:lnTo>
                    <a:pt x="708" y="456"/>
                  </a:lnTo>
                  <a:lnTo>
                    <a:pt x="708" y="426"/>
                  </a:lnTo>
                  <a:lnTo>
                    <a:pt x="666" y="396"/>
                  </a:lnTo>
                  <a:lnTo>
                    <a:pt x="612" y="402"/>
                  </a:lnTo>
                  <a:lnTo>
                    <a:pt x="588" y="378"/>
                  </a:lnTo>
                  <a:lnTo>
                    <a:pt x="474" y="240"/>
                  </a:lnTo>
                  <a:lnTo>
                    <a:pt x="450" y="234"/>
                  </a:lnTo>
                  <a:lnTo>
                    <a:pt x="396" y="90"/>
                  </a:lnTo>
                  <a:lnTo>
                    <a:pt x="378" y="108"/>
                  </a:lnTo>
                  <a:lnTo>
                    <a:pt x="366" y="90"/>
                  </a:lnTo>
                  <a:lnTo>
                    <a:pt x="354" y="66"/>
                  </a:lnTo>
                  <a:lnTo>
                    <a:pt x="330" y="54"/>
                  </a:lnTo>
                  <a:lnTo>
                    <a:pt x="330" y="24"/>
                  </a:lnTo>
                  <a:lnTo>
                    <a:pt x="318" y="0"/>
                  </a:lnTo>
                  <a:lnTo>
                    <a:pt x="306" y="6"/>
                  </a:lnTo>
                  <a:lnTo>
                    <a:pt x="300" y="42"/>
                  </a:lnTo>
                  <a:lnTo>
                    <a:pt x="300" y="102"/>
                  </a:lnTo>
                  <a:lnTo>
                    <a:pt x="288" y="102"/>
                  </a:lnTo>
                  <a:lnTo>
                    <a:pt x="288" y="60"/>
                  </a:lnTo>
                  <a:lnTo>
                    <a:pt x="270" y="60"/>
                  </a:lnTo>
                  <a:lnTo>
                    <a:pt x="270" y="48"/>
                  </a:lnTo>
                  <a:lnTo>
                    <a:pt x="282" y="30"/>
                  </a:lnTo>
                  <a:lnTo>
                    <a:pt x="276" y="24"/>
                  </a:lnTo>
                  <a:lnTo>
                    <a:pt x="246" y="30"/>
                  </a:lnTo>
                  <a:lnTo>
                    <a:pt x="252" y="36"/>
                  </a:lnTo>
                  <a:lnTo>
                    <a:pt x="252" y="78"/>
                  </a:lnTo>
                  <a:lnTo>
                    <a:pt x="234" y="114"/>
                  </a:lnTo>
                  <a:lnTo>
                    <a:pt x="228" y="126"/>
                  </a:lnTo>
                  <a:lnTo>
                    <a:pt x="228" y="144"/>
                  </a:lnTo>
                  <a:lnTo>
                    <a:pt x="228" y="174"/>
                  </a:lnTo>
                  <a:lnTo>
                    <a:pt x="222" y="144"/>
                  </a:lnTo>
                  <a:lnTo>
                    <a:pt x="204" y="126"/>
                  </a:lnTo>
                  <a:lnTo>
                    <a:pt x="204" y="120"/>
                  </a:lnTo>
                  <a:lnTo>
                    <a:pt x="210" y="54"/>
                  </a:lnTo>
                  <a:lnTo>
                    <a:pt x="210" y="36"/>
                  </a:lnTo>
                  <a:lnTo>
                    <a:pt x="198" y="54"/>
                  </a:lnTo>
                  <a:lnTo>
                    <a:pt x="198" y="72"/>
                  </a:lnTo>
                  <a:lnTo>
                    <a:pt x="192" y="96"/>
                  </a:lnTo>
                  <a:lnTo>
                    <a:pt x="156" y="114"/>
                  </a:lnTo>
                  <a:lnTo>
                    <a:pt x="144" y="126"/>
                  </a:lnTo>
                  <a:lnTo>
                    <a:pt x="150" y="138"/>
                  </a:lnTo>
                  <a:lnTo>
                    <a:pt x="162" y="168"/>
                  </a:lnTo>
                  <a:lnTo>
                    <a:pt x="156" y="174"/>
                  </a:lnTo>
                  <a:lnTo>
                    <a:pt x="138" y="144"/>
                  </a:lnTo>
                  <a:lnTo>
                    <a:pt x="132" y="126"/>
                  </a:lnTo>
                  <a:lnTo>
                    <a:pt x="156" y="96"/>
                  </a:lnTo>
                  <a:lnTo>
                    <a:pt x="162" y="84"/>
                  </a:lnTo>
                  <a:lnTo>
                    <a:pt x="168" y="48"/>
                  </a:lnTo>
                  <a:lnTo>
                    <a:pt x="174" y="36"/>
                  </a:lnTo>
                  <a:lnTo>
                    <a:pt x="204" y="12"/>
                  </a:lnTo>
                  <a:lnTo>
                    <a:pt x="198" y="0"/>
                  </a:lnTo>
                  <a:lnTo>
                    <a:pt x="186" y="6"/>
                  </a:lnTo>
                  <a:lnTo>
                    <a:pt x="168" y="24"/>
                  </a:lnTo>
                  <a:lnTo>
                    <a:pt x="162" y="36"/>
                  </a:lnTo>
                  <a:lnTo>
                    <a:pt x="138" y="36"/>
                  </a:lnTo>
                  <a:lnTo>
                    <a:pt x="126" y="42"/>
                  </a:lnTo>
                  <a:lnTo>
                    <a:pt x="126" y="66"/>
                  </a:lnTo>
                  <a:lnTo>
                    <a:pt x="126" y="78"/>
                  </a:lnTo>
                  <a:lnTo>
                    <a:pt x="114" y="90"/>
                  </a:lnTo>
                  <a:lnTo>
                    <a:pt x="90" y="84"/>
                  </a:lnTo>
                  <a:lnTo>
                    <a:pt x="72" y="102"/>
                  </a:lnTo>
                  <a:lnTo>
                    <a:pt x="0" y="102"/>
                  </a:lnTo>
                  <a:lnTo>
                    <a:pt x="0" y="210"/>
                  </a:lnTo>
                  <a:lnTo>
                    <a:pt x="24" y="210"/>
                  </a:lnTo>
                  <a:lnTo>
                    <a:pt x="18" y="43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" name="Freeform 22"/>
            <p:cNvSpPr>
              <a:spLocks/>
            </p:cNvSpPr>
            <p:nvPr/>
          </p:nvSpPr>
          <p:spPr bwMode="auto">
            <a:xfrm>
              <a:off x="4706" y="3448"/>
              <a:ext cx="113" cy="275"/>
            </a:xfrm>
            <a:custGeom>
              <a:avLst/>
              <a:gdLst>
                <a:gd name="T0" fmla="*/ 755 w 60"/>
                <a:gd name="T1" fmla="*/ 0 h 146"/>
                <a:gd name="T2" fmla="*/ 655 w 60"/>
                <a:gd name="T3" fmla="*/ 75 h 146"/>
                <a:gd name="T4" fmla="*/ 469 w 60"/>
                <a:gd name="T5" fmla="*/ 153 h 146"/>
                <a:gd name="T6" fmla="*/ 429 w 60"/>
                <a:gd name="T7" fmla="*/ 273 h 146"/>
                <a:gd name="T8" fmla="*/ 369 w 60"/>
                <a:gd name="T9" fmla="*/ 188 h 146"/>
                <a:gd name="T10" fmla="*/ 128 w 60"/>
                <a:gd name="T11" fmla="*/ 228 h 146"/>
                <a:gd name="T12" fmla="*/ 85 w 60"/>
                <a:gd name="T13" fmla="*/ 380 h 146"/>
                <a:gd name="T14" fmla="*/ 85 w 60"/>
                <a:gd name="T15" fmla="*/ 655 h 146"/>
                <a:gd name="T16" fmla="*/ 100 w 60"/>
                <a:gd name="T17" fmla="*/ 816 h 146"/>
                <a:gd name="T18" fmla="*/ 0 w 60"/>
                <a:gd name="T19" fmla="*/ 908 h 146"/>
                <a:gd name="T20" fmla="*/ 113 w 60"/>
                <a:gd name="T21" fmla="*/ 1136 h 146"/>
                <a:gd name="T22" fmla="*/ 228 w 60"/>
                <a:gd name="T23" fmla="*/ 1349 h 146"/>
                <a:gd name="T24" fmla="*/ 288 w 60"/>
                <a:gd name="T25" fmla="*/ 1550 h 146"/>
                <a:gd name="T26" fmla="*/ 341 w 60"/>
                <a:gd name="T27" fmla="*/ 1838 h 146"/>
                <a:gd name="T28" fmla="*/ 529 w 60"/>
                <a:gd name="T29" fmla="*/ 1678 h 146"/>
                <a:gd name="T30" fmla="*/ 716 w 60"/>
                <a:gd name="T31" fmla="*/ 1409 h 146"/>
                <a:gd name="T32" fmla="*/ 727 w 60"/>
                <a:gd name="T33" fmla="*/ 1096 h 146"/>
                <a:gd name="T34" fmla="*/ 514 w 60"/>
                <a:gd name="T35" fmla="*/ 614 h 146"/>
                <a:gd name="T36" fmla="*/ 716 w 60"/>
                <a:gd name="T37" fmla="*/ 341 h 146"/>
                <a:gd name="T38" fmla="*/ 595 w 60"/>
                <a:gd name="T39" fmla="*/ 266 h 146"/>
                <a:gd name="T40" fmla="*/ 755 w 60"/>
                <a:gd name="T41" fmla="*/ 0 h 14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"/>
                <a:gd name="T64" fmla="*/ 0 h 146"/>
                <a:gd name="T65" fmla="*/ 60 w 60"/>
                <a:gd name="T66" fmla="*/ 146 h 14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" h="146">
                  <a:moveTo>
                    <a:pt x="60" y="0"/>
                  </a:moveTo>
                  <a:lnTo>
                    <a:pt x="52" y="6"/>
                  </a:lnTo>
                  <a:lnTo>
                    <a:pt x="37" y="12"/>
                  </a:lnTo>
                  <a:lnTo>
                    <a:pt x="34" y="22"/>
                  </a:lnTo>
                  <a:lnTo>
                    <a:pt x="29" y="15"/>
                  </a:lnTo>
                  <a:lnTo>
                    <a:pt x="10" y="18"/>
                  </a:lnTo>
                  <a:lnTo>
                    <a:pt x="7" y="30"/>
                  </a:lnTo>
                  <a:lnTo>
                    <a:pt x="7" y="52"/>
                  </a:lnTo>
                  <a:lnTo>
                    <a:pt x="8" y="65"/>
                  </a:lnTo>
                  <a:lnTo>
                    <a:pt x="0" y="72"/>
                  </a:lnTo>
                  <a:lnTo>
                    <a:pt x="9" y="90"/>
                  </a:lnTo>
                  <a:lnTo>
                    <a:pt x="18" y="107"/>
                  </a:lnTo>
                  <a:lnTo>
                    <a:pt x="23" y="123"/>
                  </a:lnTo>
                  <a:lnTo>
                    <a:pt x="27" y="146"/>
                  </a:lnTo>
                  <a:lnTo>
                    <a:pt x="42" y="133"/>
                  </a:lnTo>
                  <a:lnTo>
                    <a:pt x="57" y="112"/>
                  </a:lnTo>
                  <a:lnTo>
                    <a:pt x="58" y="87"/>
                  </a:lnTo>
                  <a:lnTo>
                    <a:pt x="41" y="49"/>
                  </a:lnTo>
                  <a:lnTo>
                    <a:pt x="57" y="27"/>
                  </a:lnTo>
                  <a:lnTo>
                    <a:pt x="47" y="2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" name="Freeform 23"/>
            <p:cNvSpPr>
              <a:spLocks/>
            </p:cNvSpPr>
            <p:nvPr/>
          </p:nvSpPr>
          <p:spPr bwMode="auto">
            <a:xfrm>
              <a:off x="4661" y="3633"/>
              <a:ext cx="47" cy="104"/>
            </a:xfrm>
            <a:custGeom>
              <a:avLst/>
              <a:gdLst>
                <a:gd name="T0" fmla="*/ 39 w 25"/>
                <a:gd name="T1" fmla="*/ 40 h 55"/>
                <a:gd name="T2" fmla="*/ 0 w 25"/>
                <a:gd name="T3" fmla="*/ 176 h 55"/>
                <a:gd name="T4" fmla="*/ 60 w 25"/>
                <a:gd name="T5" fmla="*/ 418 h 55"/>
                <a:gd name="T6" fmla="*/ 173 w 25"/>
                <a:gd name="T7" fmla="*/ 562 h 55"/>
                <a:gd name="T8" fmla="*/ 301 w 25"/>
                <a:gd name="T9" fmla="*/ 705 h 55"/>
                <a:gd name="T10" fmla="*/ 310 w 25"/>
                <a:gd name="T11" fmla="*/ 526 h 55"/>
                <a:gd name="T12" fmla="*/ 226 w 25"/>
                <a:gd name="T13" fmla="*/ 357 h 55"/>
                <a:gd name="T14" fmla="*/ 152 w 25"/>
                <a:gd name="T15" fmla="*/ 289 h 55"/>
                <a:gd name="T16" fmla="*/ 152 w 25"/>
                <a:gd name="T17" fmla="*/ 129 h 55"/>
                <a:gd name="T18" fmla="*/ 137 w 25"/>
                <a:gd name="T19" fmla="*/ 0 h 55"/>
                <a:gd name="T20" fmla="*/ 39 w 25"/>
                <a:gd name="T21" fmla="*/ 40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"/>
                <a:gd name="T34" fmla="*/ 0 h 55"/>
                <a:gd name="T35" fmla="*/ 25 w 25"/>
                <a:gd name="T36" fmla="*/ 55 h 5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" h="55">
                  <a:moveTo>
                    <a:pt x="3" y="3"/>
                  </a:moveTo>
                  <a:lnTo>
                    <a:pt x="0" y="14"/>
                  </a:lnTo>
                  <a:lnTo>
                    <a:pt x="5" y="33"/>
                  </a:lnTo>
                  <a:lnTo>
                    <a:pt x="14" y="44"/>
                  </a:lnTo>
                  <a:lnTo>
                    <a:pt x="24" y="55"/>
                  </a:lnTo>
                  <a:lnTo>
                    <a:pt x="25" y="41"/>
                  </a:lnTo>
                  <a:lnTo>
                    <a:pt x="18" y="28"/>
                  </a:lnTo>
                  <a:lnTo>
                    <a:pt x="12" y="23"/>
                  </a:lnTo>
                  <a:lnTo>
                    <a:pt x="12" y="10"/>
                  </a:lnTo>
                  <a:lnTo>
                    <a:pt x="11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71" name="Group 24"/>
            <p:cNvGrpSpPr>
              <a:grpSpLocks/>
            </p:cNvGrpSpPr>
            <p:nvPr/>
          </p:nvGrpSpPr>
          <p:grpSpPr bwMode="auto">
            <a:xfrm>
              <a:off x="3818" y="2736"/>
              <a:ext cx="1068" cy="1167"/>
              <a:chOff x="3818" y="2736"/>
              <a:chExt cx="1068" cy="1167"/>
            </a:xfrm>
          </p:grpSpPr>
          <p:grpSp>
            <p:nvGrpSpPr>
              <p:cNvPr id="2187" name="Group 25"/>
              <p:cNvGrpSpPr>
                <a:grpSpLocks/>
              </p:cNvGrpSpPr>
              <p:nvPr/>
            </p:nvGrpSpPr>
            <p:grpSpPr bwMode="auto">
              <a:xfrm>
                <a:off x="3818" y="2736"/>
                <a:ext cx="1068" cy="1167"/>
                <a:chOff x="3818" y="2736"/>
                <a:chExt cx="1068" cy="1167"/>
              </a:xfrm>
            </p:grpSpPr>
            <p:sp>
              <p:nvSpPr>
                <p:cNvPr id="2190" name="Freeform 26"/>
                <p:cNvSpPr>
                  <a:spLocks/>
                </p:cNvSpPr>
                <p:nvPr/>
              </p:nvSpPr>
              <p:spPr bwMode="auto">
                <a:xfrm>
                  <a:off x="3840" y="2736"/>
                  <a:ext cx="1046" cy="1161"/>
                </a:xfrm>
                <a:custGeom>
                  <a:avLst/>
                  <a:gdLst>
                    <a:gd name="T0" fmla="*/ 89 w 554"/>
                    <a:gd name="T1" fmla="*/ 0 h 615"/>
                    <a:gd name="T2" fmla="*/ 0 w 554"/>
                    <a:gd name="T3" fmla="*/ 5410 h 615"/>
                    <a:gd name="T4" fmla="*/ 213 w 554"/>
                    <a:gd name="T5" fmla="*/ 7768 h 615"/>
                    <a:gd name="T6" fmla="*/ 3821 w 554"/>
                    <a:gd name="T7" fmla="*/ 7812 h 615"/>
                    <a:gd name="T8" fmla="*/ 4054 w 554"/>
                    <a:gd name="T9" fmla="*/ 7495 h 615"/>
                    <a:gd name="T10" fmla="*/ 4395 w 554"/>
                    <a:gd name="T11" fmla="*/ 7227 h 615"/>
                    <a:gd name="T12" fmla="*/ 4093 w 554"/>
                    <a:gd name="T13" fmla="*/ 7238 h 615"/>
                    <a:gd name="T14" fmla="*/ 4954 w 554"/>
                    <a:gd name="T15" fmla="*/ 6692 h 615"/>
                    <a:gd name="T16" fmla="*/ 5049 w 554"/>
                    <a:gd name="T17" fmla="*/ 6251 h 615"/>
                    <a:gd name="T18" fmla="*/ 4131 w 554"/>
                    <a:gd name="T19" fmla="*/ 6183 h 615"/>
                    <a:gd name="T20" fmla="*/ 4477 w 554"/>
                    <a:gd name="T21" fmla="*/ 5382 h 615"/>
                    <a:gd name="T22" fmla="*/ 4737 w 554"/>
                    <a:gd name="T23" fmla="*/ 5350 h 615"/>
                    <a:gd name="T24" fmla="*/ 4320 w 554"/>
                    <a:gd name="T25" fmla="*/ 6054 h 615"/>
                    <a:gd name="T26" fmla="*/ 5440 w 554"/>
                    <a:gd name="T27" fmla="*/ 6137 h 615"/>
                    <a:gd name="T28" fmla="*/ 5625 w 554"/>
                    <a:gd name="T29" fmla="*/ 5267 h 615"/>
                    <a:gd name="T30" fmla="*/ 5910 w 554"/>
                    <a:gd name="T31" fmla="*/ 4825 h 615"/>
                    <a:gd name="T32" fmla="*/ 6708 w 554"/>
                    <a:gd name="T33" fmla="*/ 4480 h 615"/>
                    <a:gd name="T34" fmla="*/ 6708 w 554"/>
                    <a:gd name="T35" fmla="*/ 3251 h 615"/>
                    <a:gd name="T36" fmla="*/ 6980 w 554"/>
                    <a:gd name="T37" fmla="*/ 3645 h 615"/>
                    <a:gd name="T38" fmla="*/ 4994 w 554"/>
                    <a:gd name="T39" fmla="*/ 1357 h 615"/>
                    <a:gd name="T40" fmla="*/ 4705 w 554"/>
                    <a:gd name="T41" fmla="*/ 1971 h 615"/>
                    <a:gd name="T42" fmla="*/ 4018 w 554"/>
                    <a:gd name="T43" fmla="*/ 3447 h 615"/>
                    <a:gd name="T44" fmla="*/ 4524 w 554"/>
                    <a:gd name="T45" fmla="*/ 3660 h 615"/>
                    <a:gd name="T46" fmla="*/ 4920 w 554"/>
                    <a:gd name="T47" fmla="*/ 3674 h 615"/>
                    <a:gd name="T48" fmla="*/ 5398 w 554"/>
                    <a:gd name="T49" fmla="*/ 3275 h 615"/>
                    <a:gd name="T50" fmla="*/ 6299 w 554"/>
                    <a:gd name="T51" fmla="*/ 2962 h 615"/>
                    <a:gd name="T52" fmla="*/ 6671 w 554"/>
                    <a:gd name="T53" fmla="*/ 2590 h 615"/>
                    <a:gd name="T54" fmla="*/ 6482 w 554"/>
                    <a:gd name="T55" fmla="*/ 3075 h 615"/>
                    <a:gd name="T56" fmla="*/ 5083 w 554"/>
                    <a:gd name="T57" fmla="*/ 3761 h 615"/>
                    <a:gd name="T58" fmla="*/ 4509 w 554"/>
                    <a:gd name="T59" fmla="*/ 3987 h 615"/>
                    <a:gd name="T60" fmla="*/ 3993 w 554"/>
                    <a:gd name="T61" fmla="*/ 3874 h 615"/>
                    <a:gd name="T62" fmla="*/ 3580 w 554"/>
                    <a:gd name="T63" fmla="*/ 4151 h 615"/>
                    <a:gd name="T64" fmla="*/ 3580 w 554"/>
                    <a:gd name="T65" fmla="*/ 2834 h 615"/>
                    <a:gd name="T66" fmla="*/ 3821 w 554"/>
                    <a:gd name="T67" fmla="*/ 2790 h 615"/>
                    <a:gd name="T68" fmla="*/ 4539 w 554"/>
                    <a:gd name="T69" fmla="*/ 1144 h 615"/>
                    <a:gd name="T70" fmla="*/ 4866 w 554"/>
                    <a:gd name="T71" fmla="*/ 485 h 615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4"/>
                    <a:gd name="T109" fmla="*/ 0 h 615"/>
                    <a:gd name="T110" fmla="*/ 554 w 554"/>
                    <a:gd name="T111" fmla="*/ 615 h 615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4" h="615">
                      <a:moveTo>
                        <a:pt x="399" y="9"/>
                      </a:moveTo>
                      <a:lnTo>
                        <a:pt x="7" y="0"/>
                      </a:lnTo>
                      <a:lnTo>
                        <a:pt x="5" y="114"/>
                      </a:lnTo>
                      <a:lnTo>
                        <a:pt x="0" y="426"/>
                      </a:lnTo>
                      <a:lnTo>
                        <a:pt x="21" y="427"/>
                      </a:lnTo>
                      <a:lnTo>
                        <a:pt x="17" y="612"/>
                      </a:lnTo>
                      <a:lnTo>
                        <a:pt x="231" y="615"/>
                      </a:lnTo>
                      <a:lnTo>
                        <a:pt x="301" y="615"/>
                      </a:lnTo>
                      <a:lnTo>
                        <a:pt x="320" y="596"/>
                      </a:lnTo>
                      <a:lnTo>
                        <a:pt x="319" y="590"/>
                      </a:lnTo>
                      <a:lnTo>
                        <a:pt x="340" y="582"/>
                      </a:lnTo>
                      <a:lnTo>
                        <a:pt x="346" y="569"/>
                      </a:lnTo>
                      <a:lnTo>
                        <a:pt x="342" y="565"/>
                      </a:lnTo>
                      <a:lnTo>
                        <a:pt x="322" y="570"/>
                      </a:lnTo>
                      <a:lnTo>
                        <a:pt x="323" y="563"/>
                      </a:lnTo>
                      <a:lnTo>
                        <a:pt x="390" y="527"/>
                      </a:lnTo>
                      <a:lnTo>
                        <a:pt x="398" y="516"/>
                      </a:lnTo>
                      <a:lnTo>
                        <a:pt x="397" y="492"/>
                      </a:lnTo>
                      <a:lnTo>
                        <a:pt x="382" y="491"/>
                      </a:lnTo>
                      <a:lnTo>
                        <a:pt x="325" y="487"/>
                      </a:lnTo>
                      <a:lnTo>
                        <a:pt x="331" y="469"/>
                      </a:lnTo>
                      <a:lnTo>
                        <a:pt x="352" y="424"/>
                      </a:lnTo>
                      <a:lnTo>
                        <a:pt x="364" y="416"/>
                      </a:lnTo>
                      <a:lnTo>
                        <a:pt x="373" y="421"/>
                      </a:lnTo>
                      <a:lnTo>
                        <a:pt x="352" y="449"/>
                      </a:lnTo>
                      <a:lnTo>
                        <a:pt x="340" y="477"/>
                      </a:lnTo>
                      <a:lnTo>
                        <a:pt x="417" y="484"/>
                      </a:lnTo>
                      <a:lnTo>
                        <a:pt x="428" y="483"/>
                      </a:lnTo>
                      <a:lnTo>
                        <a:pt x="437" y="427"/>
                      </a:lnTo>
                      <a:lnTo>
                        <a:pt x="443" y="415"/>
                      </a:lnTo>
                      <a:lnTo>
                        <a:pt x="444" y="399"/>
                      </a:lnTo>
                      <a:lnTo>
                        <a:pt x="465" y="380"/>
                      </a:lnTo>
                      <a:lnTo>
                        <a:pt x="509" y="373"/>
                      </a:lnTo>
                      <a:lnTo>
                        <a:pt x="528" y="353"/>
                      </a:lnTo>
                      <a:lnTo>
                        <a:pt x="525" y="267"/>
                      </a:lnTo>
                      <a:lnTo>
                        <a:pt x="528" y="256"/>
                      </a:lnTo>
                      <a:lnTo>
                        <a:pt x="543" y="273"/>
                      </a:lnTo>
                      <a:lnTo>
                        <a:pt x="549" y="287"/>
                      </a:lnTo>
                      <a:lnTo>
                        <a:pt x="554" y="112"/>
                      </a:lnTo>
                      <a:lnTo>
                        <a:pt x="393" y="107"/>
                      </a:lnTo>
                      <a:lnTo>
                        <a:pt x="379" y="135"/>
                      </a:lnTo>
                      <a:lnTo>
                        <a:pt x="370" y="155"/>
                      </a:lnTo>
                      <a:lnTo>
                        <a:pt x="332" y="214"/>
                      </a:lnTo>
                      <a:lnTo>
                        <a:pt x="316" y="271"/>
                      </a:lnTo>
                      <a:lnTo>
                        <a:pt x="322" y="281"/>
                      </a:lnTo>
                      <a:lnTo>
                        <a:pt x="356" y="288"/>
                      </a:lnTo>
                      <a:lnTo>
                        <a:pt x="377" y="297"/>
                      </a:lnTo>
                      <a:lnTo>
                        <a:pt x="387" y="289"/>
                      </a:lnTo>
                      <a:lnTo>
                        <a:pt x="400" y="269"/>
                      </a:lnTo>
                      <a:lnTo>
                        <a:pt x="425" y="258"/>
                      </a:lnTo>
                      <a:lnTo>
                        <a:pt x="441" y="246"/>
                      </a:lnTo>
                      <a:lnTo>
                        <a:pt x="496" y="233"/>
                      </a:lnTo>
                      <a:lnTo>
                        <a:pt x="514" y="210"/>
                      </a:lnTo>
                      <a:lnTo>
                        <a:pt x="525" y="204"/>
                      </a:lnTo>
                      <a:lnTo>
                        <a:pt x="530" y="210"/>
                      </a:lnTo>
                      <a:lnTo>
                        <a:pt x="510" y="242"/>
                      </a:lnTo>
                      <a:lnTo>
                        <a:pt x="453" y="260"/>
                      </a:lnTo>
                      <a:lnTo>
                        <a:pt x="400" y="296"/>
                      </a:lnTo>
                      <a:lnTo>
                        <a:pt x="391" y="312"/>
                      </a:lnTo>
                      <a:lnTo>
                        <a:pt x="355" y="314"/>
                      </a:lnTo>
                      <a:lnTo>
                        <a:pt x="327" y="299"/>
                      </a:lnTo>
                      <a:lnTo>
                        <a:pt x="314" y="305"/>
                      </a:lnTo>
                      <a:lnTo>
                        <a:pt x="302" y="329"/>
                      </a:lnTo>
                      <a:lnTo>
                        <a:pt x="282" y="327"/>
                      </a:lnTo>
                      <a:lnTo>
                        <a:pt x="269" y="305"/>
                      </a:lnTo>
                      <a:lnTo>
                        <a:pt x="282" y="223"/>
                      </a:lnTo>
                      <a:lnTo>
                        <a:pt x="291" y="218"/>
                      </a:lnTo>
                      <a:lnTo>
                        <a:pt x="301" y="220"/>
                      </a:lnTo>
                      <a:lnTo>
                        <a:pt x="355" y="126"/>
                      </a:lnTo>
                      <a:lnTo>
                        <a:pt x="357" y="90"/>
                      </a:lnTo>
                      <a:lnTo>
                        <a:pt x="373" y="80"/>
                      </a:lnTo>
                      <a:lnTo>
                        <a:pt x="383" y="38"/>
                      </a:lnTo>
                      <a:lnTo>
                        <a:pt x="399" y="9"/>
                      </a:lnTo>
                      <a:close/>
                    </a:path>
                  </a:pathLst>
                </a:custGeom>
                <a:solidFill>
                  <a:srgbClr val="FFC9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1" name="Freeform 27"/>
                <p:cNvSpPr>
                  <a:spLocks/>
                </p:cNvSpPr>
                <p:nvPr/>
              </p:nvSpPr>
              <p:spPr bwMode="auto">
                <a:xfrm>
                  <a:off x="3818" y="2736"/>
                  <a:ext cx="1054" cy="1167"/>
                </a:xfrm>
                <a:custGeom>
                  <a:avLst/>
                  <a:gdLst>
                    <a:gd name="T0" fmla="*/ 153 w 558"/>
                    <a:gd name="T1" fmla="*/ 0 h 618"/>
                    <a:gd name="T2" fmla="*/ 0 w 558"/>
                    <a:gd name="T3" fmla="*/ 5414 h 618"/>
                    <a:gd name="T4" fmla="*/ 229 w 558"/>
                    <a:gd name="T5" fmla="*/ 7784 h 618"/>
                    <a:gd name="T6" fmla="*/ 3897 w 558"/>
                    <a:gd name="T7" fmla="*/ 7859 h 618"/>
                    <a:gd name="T8" fmla="*/ 4125 w 558"/>
                    <a:gd name="T9" fmla="*/ 7555 h 618"/>
                    <a:gd name="T10" fmla="*/ 4428 w 558"/>
                    <a:gd name="T11" fmla="*/ 7246 h 618"/>
                    <a:gd name="T12" fmla="*/ 4125 w 558"/>
                    <a:gd name="T13" fmla="*/ 7246 h 618"/>
                    <a:gd name="T14" fmla="*/ 5041 w 558"/>
                    <a:gd name="T15" fmla="*/ 6715 h 618"/>
                    <a:gd name="T16" fmla="*/ 5117 w 558"/>
                    <a:gd name="T17" fmla="*/ 6254 h 618"/>
                    <a:gd name="T18" fmla="*/ 4199 w 558"/>
                    <a:gd name="T19" fmla="*/ 6182 h 618"/>
                    <a:gd name="T20" fmla="*/ 4511 w 558"/>
                    <a:gd name="T21" fmla="*/ 5414 h 618"/>
                    <a:gd name="T22" fmla="*/ 4813 w 558"/>
                    <a:gd name="T23" fmla="*/ 5414 h 618"/>
                    <a:gd name="T24" fmla="*/ 4352 w 558"/>
                    <a:gd name="T25" fmla="*/ 6101 h 618"/>
                    <a:gd name="T26" fmla="*/ 5499 w 558"/>
                    <a:gd name="T27" fmla="*/ 6182 h 618"/>
                    <a:gd name="T28" fmla="*/ 5655 w 558"/>
                    <a:gd name="T29" fmla="*/ 5338 h 618"/>
                    <a:gd name="T30" fmla="*/ 5958 w 558"/>
                    <a:gd name="T31" fmla="*/ 4881 h 618"/>
                    <a:gd name="T32" fmla="*/ 6719 w 558"/>
                    <a:gd name="T33" fmla="*/ 4496 h 618"/>
                    <a:gd name="T34" fmla="*/ 6719 w 558"/>
                    <a:gd name="T35" fmla="*/ 3280 h 618"/>
                    <a:gd name="T36" fmla="*/ 7029 w 558"/>
                    <a:gd name="T37" fmla="*/ 3662 h 618"/>
                    <a:gd name="T38" fmla="*/ 5041 w 558"/>
                    <a:gd name="T39" fmla="*/ 1373 h 618"/>
                    <a:gd name="T40" fmla="*/ 4737 w 558"/>
                    <a:gd name="T41" fmla="*/ 1987 h 618"/>
                    <a:gd name="T42" fmla="*/ 4050 w 558"/>
                    <a:gd name="T43" fmla="*/ 3433 h 618"/>
                    <a:gd name="T44" fmla="*/ 4581 w 558"/>
                    <a:gd name="T45" fmla="*/ 3662 h 618"/>
                    <a:gd name="T46" fmla="*/ 4966 w 558"/>
                    <a:gd name="T47" fmla="*/ 3662 h 618"/>
                    <a:gd name="T48" fmla="*/ 5427 w 558"/>
                    <a:gd name="T49" fmla="*/ 3280 h 618"/>
                    <a:gd name="T50" fmla="*/ 6341 w 558"/>
                    <a:gd name="T51" fmla="*/ 2978 h 618"/>
                    <a:gd name="T52" fmla="*/ 6719 w 558"/>
                    <a:gd name="T53" fmla="*/ 2593 h 618"/>
                    <a:gd name="T54" fmla="*/ 6490 w 558"/>
                    <a:gd name="T55" fmla="*/ 3131 h 618"/>
                    <a:gd name="T56" fmla="*/ 5117 w 558"/>
                    <a:gd name="T57" fmla="*/ 3818 h 618"/>
                    <a:gd name="T58" fmla="*/ 4581 w 558"/>
                    <a:gd name="T59" fmla="*/ 4041 h 618"/>
                    <a:gd name="T60" fmla="*/ 4050 w 558"/>
                    <a:gd name="T61" fmla="*/ 3890 h 618"/>
                    <a:gd name="T62" fmla="*/ 3668 w 558"/>
                    <a:gd name="T63" fmla="*/ 4194 h 618"/>
                    <a:gd name="T64" fmla="*/ 3593 w 558"/>
                    <a:gd name="T65" fmla="*/ 2902 h 618"/>
                    <a:gd name="T66" fmla="*/ 3897 w 558"/>
                    <a:gd name="T67" fmla="*/ 2821 h 618"/>
                    <a:gd name="T68" fmla="*/ 4581 w 558"/>
                    <a:gd name="T69" fmla="*/ 1144 h 618"/>
                    <a:gd name="T70" fmla="*/ 4885 w 558"/>
                    <a:gd name="T71" fmla="*/ 531 h 618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8"/>
                    <a:gd name="T109" fmla="*/ 0 h 618"/>
                    <a:gd name="T110" fmla="*/ 558 w 558"/>
                    <a:gd name="T111" fmla="*/ 618 h 618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8" h="618">
                      <a:moveTo>
                        <a:pt x="402" y="12"/>
                      </a:moveTo>
                      <a:lnTo>
                        <a:pt x="12" y="0"/>
                      </a:lnTo>
                      <a:lnTo>
                        <a:pt x="6" y="114"/>
                      </a:lnTo>
                      <a:lnTo>
                        <a:pt x="0" y="426"/>
                      </a:lnTo>
                      <a:lnTo>
                        <a:pt x="24" y="426"/>
                      </a:lnTo>
                      <a:lnTo>
                        <a:pt x="18" y="612"/>
                      </a:lnTo>
                      <a:lnTo>
                        <a:pt x="234" y="618"/>
                      </a:lnTo>
                      <a:lnTo>
                        <a:pt x="306" y="618"/>
                      </a:lnTo>
                      <a:lnTo>
                        <a:pt x="324" y="600"/>
                      </a:lnTo>
                      <a:lnTo>
                        <a:pt x="324" y="594"/>
                      </a:lnTo>
                      <a:lnTo>
                        <a:pt x="342" y="582"/>
                      </a:lnTo>
                      <a:lnTo>
                        <a:pt x="348" y="570"/>
                      </a:lnTo>
                      <a:lnTo>
                        <a:pt x="342" y="564"/>
                      </a:lnTo>
                      <a:lnTo>
                        <a:pt x="324" y="570"/>
                      </a:lnTo>
                      <a:lnTo>
                        <a:pt x="324" y="564"/>
                      </a:lnTo>
                      <a:lnTo>
                        <a:pt x="396" y="528"/>
                      </a:lnTo>
                      <a:lnTo>
                        <a:pt x="402" y="516"/>
                      </a:lnTo>
                      <a:lnTo>
                        <a:pt x="402" y="492"/>
                      </a:lnTo>
                      <a:lnTo>
                        <a:pt x="384" y="492"/>
                      </a:lnTo>
                      <a:lnTo>
                        <a:pt x="330" y="486"/>
                      </a:lnTo>
                      <a:lnTo>
                        <a:pt x="336" y="474"/>
                      </a:lnTo>
                      <a:lnTo>
                        <a:pt x="354" y="426"/>
                      </a:lnTo>
                      <a:lnTo>
                        <a:pt x="366" y="420"/>
                      </a:lnTo>
                      <a:lnTo>
                        <a:pt x="378" y="426"/>
                      </a:lnTo>
                      <a:lnTo>
                        <a:pt x="354" y="450"/>
                      </a:lnTo>
                      <a:lnTo>
                        <a:pt x="342" y="480"/>
                      </a:lnTo>
                      <a:lnTo>
                        <a:pt x="420" y="486"/>
                      </a:lnTo>
                      <a:lnTo>
                        <a:pt x="432" y="486"/>
                      </a:lnTo>
                      <a:lnTo>
                        <a:pt x="438" y="426"/>
                      </a:lnTo>
                      <a:lnTo>
                        <a:pt x="444" y="420"/>
                      </a:lnTo>
                      <a:lnTo>
                        <a:pt x="450" y="402"/>
                      </a:lnTo>
                      <a:lnTo>
                        <a:pt x="468" y="384"/>
                      </a:lnTo>
                      <a:lnTo>
                        <a:pt x="510" y="378"/>
                      </a:lnTo>
                      <a:lnTo>
                        <a:pt x="528" y="354"/>
                      </a:lnTo>
                      <a:lnTo>
                        <a:pt x="528" y="270"/>
                      </a:lnTo>
                      <a:lnTo>
                        <a:pt x="528" y="258"/>
                      </a:lnTo>
                      <a:lnTo>
                        <a:pt x="546" y="276"/>
                      </a:lnTo>
                      <a:lnTo>
                        <a:pt x="552" y="288"/>
                      </a:lnTo>
                      <a:lnTo>
                        <a:pt x="558" y="114"/>
                      </a:lnTo>
                      <a:lnTo>
                        <a:pt x="396" y="108"/>
                      </a:lnTo>
                      <a:lnTo>
                        <a:pt x="384" y="138"/>
                      </a:lnTo>
                      <a:lnTo>
                        <a:pt x="372" y="156"/>
                      </a:lnTo>
                      <a:lnTo>
                        <a:pt x="336" y="216"/>
                      </a:lnTo>
                      <a:lnTo>
                        <a:pt x="318" y="270"/>
                      </a:lnTo>
                      <a:lnTo>
                        <a:pt x="324" y="282"/>
                      </a:lnTo>
                      <a:lnTo>
                        <a:pt x="360" y="288"/>
                      </a:lnTo>
                      <a:lnTo>
                        <a:pt x="378" y="300"/>
                      </a:lnTo>
                      <a:lnTo>
                        <a:pt x="390" y="288"/>
                      </a:lnTo>
                      <a:lnTo>
                        <a:pt x="402" y="270"/>
                      </a:lnTo>
                      <a:lnTo>
                        <a:pt x="426" y="258"/>
                      </a:lnTo>
                      <a:lnTo>
                        <a:pt x="444" y="246"/>
                      </a:lnTo>
                      <a:lnTo>
                        <a:pt x="498" y="234"/>
                      </a:lnTo>
                      <a:lnTo>
                        <a:pt x="516" y="210"/>
                      </a:lnTo>
                      <a:lnTo>
                        <a:pt x="528" y="204"/>
                      </a:lnTo>
                      <a:lnTo>
                        <a:pt x="534" y="210"/>
                      </a:lnTo>
                      <a:lnTo>
                        <a:pt x="510" y="246"/>
                      </a:lnTo>
                      <a:lnTo>
                        <a:pt x="456" y="264"/>
                      </a:lnTo>
                      <a:lnTo>
                        <a:pt x="402" y="300"/>
                      </a:lnTo>
                      <a:lnTo>
                        <a:pt x="396" y="312"/>
                      </a:lnTo>
                      <a:lnTo>
                        <a:pt x="360" y="318"/>
                      </a:lnTo>
                      <a:lnTo>
                        <a:pt x="330" y="300"/>
                      </a:lnTo>
                      <a:lnTo>
                        <a:pt x="318" y="306"/>
                      </a:lnTo>
                      <a:lnTo>
                        <a:pt x="306" y="330"/>
                      </a:lnTo>
                      <a:lnTo>
                        <a:pt x="288" y="330"/>
                      </a:lnTo>
                      <a:lnTo>
                        <a:pt x="270" y="306"/>
                      </a:lnTo>
                      <a:lnTo>
                        <a:pt x="282" y="228"/>
                      </a:lnTo>
                      <a:lnTo>
                        <a:pt x="294" y="222"/>
                      </a:lnTo>
                      <a:lnTo>
                        <a:pt x="306" y="222"/>
                      </a:lnTo>
                      <a:lnTo>
                        <a:pt x="360" y="126"/>
                      </a:lnTo>
                      <a:lnTo>
                        <a:pt x="360" y="90"/>
                      </a:lnTo>
                      <a:lnTo>
                        <a:pt x="378" y="84"/>
                      </a:lnTo>
                      <a:lnTo>
                        <a:pt x="384" y="42"/>
                      </a:lnTo>
                      <a:lnTo>
                        <a:pt x="402" y="1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88" name="Freeform 28"/>
              <p:cNvSpPr>
                <a:spLocks/>
              </p:cNvSpPr>
              <p:nvPr/>
            </p:nvSpPr>
            <p:spPr bwMode="auto">
              <a:xfrm>
                <a:off x="4702" y="3450"/>
                <a:ext cx="113" cy="272"/>
              </a:xfrm>
              <a:custGeom>
                <a:avLst/>
                <a:gdLst>
                  <a:gd name="T0" fmla="*/ 755 w 60"/>
                  <a:gd name="T1" fmla="*/ 0 h 144"/>
                  <a:gd name="T2" fmla="*/ 682 w 60"/>
                  <a:gd name="T3" fmla="*/ 76 h 144"/>
                  <a:gd name="T4" fmla="*/ 529 w 60"/>
                  <a:gd name="T5" fmla="*/ 153 h 144"/>
                  <a:gd name="T6" fmla="*/ 454 w 60"/>
                  <a:gd name="T7" fmla="*/ 304 h 144"/>
                  <a:gd name="T8" fmla="*/ 380 w 60"/>
                  <a:gd name="T9" fmla="*/ 153 h 144"/>
                  <a:gd name="T10" fmla="*/ 153 w 60"/>
                  <a:gd name="T11" fmla="*/ 229 h 144"/>
                  <a:gd name="T12" fmla="*/ 153 w 60"/>
                  <a:gd name="T13" fmla="*/ 385 h 144"/>
                  <a:gd name="T14" fmla="*/ 153 w 60"/>
                  <a:gd name="T15" fmla="*/ 689 h 144"/>
                  <a:gd name="T16" fmla="*/ 153 w 60"/>
                  <a:gd name="T17" fmla="*/ 842 h 144"/>
                  <a:gd name="T18" fmla="*/ 0 w 60"/>
                  <a:gd name="T19" fmla="*/ 916 h 144"/>
                  <a:gd name="T20" fmla="*/ 153 w 60"/>
                  <a:gd name="T21" fmla="*/ 1145 h 144"/>
                  <a:gd name="T22" fmla="*/ 228 w 60"/>
                  <a:gd name="T23" fmla="*/ 1373 h 144"/>
                  <a:gd name="T24" fmla="*/ 301 w 60"/>
                  <a:gd name="T25" fmla="*/ 1530 h 144"/>
                  <a:gd name="T26" fmla="*/ 380 w 60"/>
                  <a:gd name="T27" fmla="*/ 1834 h 144"/>
                  <a:gd name="T28" fmla="*/ 529 w 60"/>
                  <a:gd name="T29" fmla="*/ 1677 h 144"/>
                  <a:gd name="T30" fmla="*/ 755 w 60"/>
                  <a:gd name="T31" fmla="*/ 1373 h 144"/>
                  <a:gd name="T32" fmla="*/ 755 w 60"/>
                  <a:gd name="T33" fmla="*/ 1071 h 144"/>
                  <a:gd name="T34" fmla="*/ 529 w 60"/>
                  <a:gd name="T35" fmla="*/ 614 h 144"/>
                  <a:gd name="T36" fmla="*/ 755 w 60"/>
                  <a:gd name="T37" fmla="*/ 304 h 144"/>
                  <a:gd name="T38" fmla="*/ 603 w 60"/>
                  <a:gd name="T39" fmla="*/ 229 h 144"/>
                  <a:gd name="T40" fmla="*/ 755 w 60"/>
                  <a:gd name="T41" fmla="*/ 0 h 14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0"/>
                  <a:gd name="T64" fmla="*/ 0 h 144"/>
                  <a:gd name="T65" fmla="*/ 60 w 60"/>
                  <a:gd name="T66" fmla="*/ 144 h 14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0" h="144">
                    <a:moveTo>
                      <a:pt x="60" y="0"/>
                    </a:moveTo>
                    <a:lnTo>
                      <a:pt x="54" y="6"/>
                    </a:lnTo>
                    <a:lnTo>
                      <a:pt x="42" y="12"/>
                    </a:lnTo>
                    <a:lnTo>
                      <a:pt x="36" y="24"/>
                    </a:lnTo>
                    <a:lnTo>
                      <a:pt x="30" y="12"/>
                    </a:lnTo>
                    <a:lnTo>
                      <a:pt x="12" y="18"/>
                    </a:lnTo>
                    <a:lnTo>
                      <a:pt x="12" y="30"/>
                    </a:lnTo>
                    <a:lnTo>
                      <a:pt x="12" y="54"/>
                    </a:lnTo>
                    <a:lnTo>
                      <a:pt x="12" y="66"/>
                    </a:lnTo>
                    <a:lnTo>
                      <a:pt x="0" y="72"/>
                    </a:lnTo>
                    <a:lnTo>
                      <a:pt x="12" y="90"/>
                    </a:lnTo>
                    <a:lnTo>
                      <a:pt x="18" y="108"/>
                    </a:lnTo>
                    <a:lnTo>
                      <a:pt x="24" y="120"/>
                    </a:lnTo>
                    <a:lnTo>
                      <a:pt x="30" y="144"/>
                    </a:lnTo>
                    <a:lnTo>
                      <a:pt x="42" y="132"/>
                    </a:lnTo>
                    <a:lnTo>
                      <a:pt x="60" y="108"/>
                    </a:lnTo>
                    <a:lnTo>
                      <a:pt x="60" y="84"/>
                    </a:lnTo>
                    <a:lnTo>
                      <a:pt x="42" y="48"/>
                    </a:lnTo>
                    <a:lnTo>
                      <a:pt x="60" y="24"/>
                    </a:lnTo>
                    <a:lnTo>
                      <a:pt x="48" y="18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9" name="Freeform 29"/>
              <p:cNvSpPr>
                <a:spLocks/>
              </p:cNvSpPr>
              <p:nvPr/>
            </p:nvSpPr>
            <p:spPr bwMode="auto">
              <a:xfrm>
                <a:off x="4657" y="3631"/>
                <a:ext cx="56" cy="102"/>
              </a:xfrm>
              <a:custGeom>
                <a:avLst/>
                <a:gdLst>
                  <a:gd name="T0" fmla="*/ 73 w 30"/>
                  <a:gd name="T1" fmla="*/ 76 h 54"/>
                  <a:gd name="T2" fmla="*/ 0 w 30"/>
                  <a:gd name="T3" fmla="*/ 153 h 54"/>
                  <a:gd name="T4" fmla="*/ 73 w 30"/>
                  <a:gd name="T5" fmla="*/ 457 h 54"/>
                  <a:gd name="T6" fmla="*/ 220 w 30"/>
                  <a:gd name="T7" fmla="*/ 531 h 54"/>
                  <a:gd name="T8" fmla="*/ 293 w 30"/>
                  <a:gd name="T9" fmla="*/ 689 h 54"/>
                  <a:gd name="T10" fmla="*/ 366 w 30"/>
                  <a:gd name="T11" fmla="*/ 531 h 54"/>
                  <a:gd name="T12" fmla="*/ 220 w 30"/>
                  <a:gd name="T13" fmla="*/ 385 h 54"/>
                  <a:gd name="T14" fmla="*/ 144 w 30"/>
                  <a:gd name="T15" fmla="*/ 304 h 54"/>
                  <a:gd name="T16" fmla="*/ 144 w 30"/>
                  <a:gd name="T17" fmla="*/ 153 h 54"/>
                  <a:gd name="T18" fmla="*/ 144 w 30"/>
                  <a:gd name="T19" fmla="*/ 0 h 54"/>
                  <a:gd name="T20" fmla="*/ 73 w 30"/>
                  <a:gd name="T21" fmla="*/ 76 h 5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0"/>
                  <a:gd name="T34" fmla="*/ 0 h 54"/>
                  <a:gd name="T35" fmla="*/ 30 w 30"/>
                  <a:gd name="T36" fmla="*/ 54 h 5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0" h="54">
                    <a:moveTo>
                      <a:pt x="6" y="6"/>
                    </a:moveTo>
                    <a:lnTo>
                      <a:pt x="0" y="12"/>
                    </a:lnTo>
                    <a:lnTo>
                      <a:pt x="6" y="36"/>
                    </a:lnTo>
                    <a:lnTo>
                      <a:pt x="18" y="42"/>
                    </a:lnTo>
                    <a:lnTo>
                      <a:pt x="24" y="54"/>
                    </a:lnTo>
                    <a:lnTo>
                      <a:pt x="30" y="42"/>
                    </a:lnTo>
                    <a:lnTo>
                      <a:pt x="18" y="30"/>
                    </a:lnTo>
                    <a:lnTo>
                      <a:pt x="12" y="24"/>
                    </a:lnTo>
                    <a:lnTo>
                      <a:pt x="12" y="12"/>
                    </a:lnTo>
                    <a:lnTo>
                      <a:pt x="12" y="0"/>
                    </a:lnTo>
                    <a:lnTo>
                      <a:pt x="6" y="6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72" name="Freeform 30"/>
            <p:cNvSpPr>
              <a:spLocks/>
            </p:cNvSpPr>
            <p:nvPr/>
          </p:nvSpPr>
          <p:spPr bwMode="auto">
            <a:xfrm>
              <a:off x="4181" y="5445"/>
              <a:ext cx="1560" cy="1213"/>
            </a:xfrm>
            <a:custGeom>
              <a:avLst/>
              <a:gdLst>
                <a:gd name="T0" fmla="*/ 10508 w 826"/>
                <a:gd name="T1" fmla="*/ 100 h 642"/>
                <a:gd name="T2" fmla="*/ 60 w 826"/>
                <a:gd name="T3" fmla="*/ 0 h 642"/>
                <a:gd name="T4" fmla="*/ 60 w 826"/>
                <a:gd name="T5" fmla="*/ 15 h 642"/>
                <a:gd name="T6" fmla="*/ 0 w 826"/>
                <a:gd name="T7" fmla="*/ 3684 h 642"/>
                <a:gd name="T8" fmla="*/ 531 w 826"/>
                <a:gd name="T9" fmla="*/ 3299 h 642"/>
                <a:gd name="T10" fmla="*/ 1220 w 826"/>
                <a:gd name="T11" fmla="*/ 3055 h 642"/>
                <a:gd name="T12" fmla="*/ 1220 w 826"/>
                <a:gd name="T13" fmla="*/ 3210 h 642"/>
                <a:gd name="T14" fmla="*/ 1220 w 826"/>
                <a:gd name="T15" fmla="*/ 3412 h 642"/>
                <a:gd name="T16" fmla="*/ 1541 w 826"/>
                <a:gd name="T17" fmla="*/ 3391 h 642"/>
                <a:gd name="T18" fmla="*/ 1887 w 826"/>
                <a:gd name="T19" fmla="*/ 3684 h 642"/>
                <a:gd name="T20" fmla="*/ 2417 w 826"/>
                <a:gd name="T21" fmla="*/ 4270 h 642"/>
                <a:gd name="T22" fmla="*/ 3192 w 826"/>
                <a:gd name="T23" fmla="*/ 4499 h 642"/>
                <a:gd name="T24" fmla="*/ 3449 w 826"/>
                <a:gd name="T25" fmla="*/ 4423 h 642"/>
                <a:gd name="T26" fmla="*/ 3464 w 826"/>
                <a:gd name="T27" fmla="*/ 5355 h 642"/>
                <a:gd name="T28" fmla="*/ 3881 w 826"/>
                <a:gd name="T29" fmla="*/ 6362 h 642"/>
                <a:gd name="T30" fmla="*/ 4283 w 826"/>
                <a:gd name="T31" fmla="*/ 6794 h 642"/>
                <a:gd name="T32" fmla="*/ 4238 w 826"/>
                <a:gd name="T33" fmla="*/ 7469 h 642"/>
                <a:gd name="T34" fmla="*/ 4338 w 826"/>
                <a:gd name="T35" fmla="*/ 8183 h 642"/>
                <a:gd name="T36" fmla="*/ 4852 w 826"/>
                <a:gd name="T37" fmla="*/ 8055 h 642"/>
                <a:gd name="T38" fmla="*/ 5065 w 826"/>
                <a:gd name="T39" fmla="*/ 7811 h 642"/>
                <a:gd name="T40" fmla="*/ 5141 w 826"/>
                <a:gd name="T41" fmla="*/ 7318 h 642"/>
                <a:gd name="T42" fmla="*/ 5354 w 826"/>
                <a:gd name="T43" fmla="*/ 7061 h 642"/>
                <a:gd name="T44" fmla="*/ 6246 w 826"/>
                <a:gd name="T45" fmla="*/ 7047 h 642"/>
                <a:gd name="T46" fmla="*/ 6973 w 826"/>
                <a:gd name="T47" fmla="*/ 6590 h 642"/>
                <a:gd name="T48" fmla="*/ 7390 w 826"/>
                <a:gd name="T49" fmla="*/ 6233 h 642"/>
                <a:gd name="T50" fmla="*/ 7719 w 826"/>
                <a:gd name="T51" fmla="*/ 6246 h 642"/>
                <a:gd name="T52" fmla="*/ 8474 w 826"/>
                <a:gd name="T53" fmla="*/ 6537 h 642"/>
                <a:gd name="T54" fmla="*/ 9075 w 826"/>
                <a:gd name="T55" fmla="*/ 6590 h 642"/>
                <a:gd name="T56" fmla="*/ 9621 w 826"/>
                <a:gd name="T57" fmla="*/ 6065 h 642"/>
                <a:gd name="T58" fmla="*/ 9766 w 826"/>
                <a:gd name="T59" fmla="*/ 5430 h 642"/>
                <a:gd name="T60" fmla="*/ 10066 w 826"/>
                <a:gd name="T61" fmla="*/ 5113 h 642"/>
                <a:gd name="T62" fmla="*/ 10448 w 826"/>
                <a:gd name="T63" fmla="*/ 4969 h 642"/>
                <a:gd name="T64" fmla="*/ 10508 w 826"/>
                <a:gd name="T65" fmla="*/ 100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6"/>
                <a:gd name="T100" fmla="*/ 0 h 642"/>
                <a:gd name="T101" fmla="*/ 826 w 826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6" h="642">
                  <a:moveTo>
                    <a:pt x="826" y="8"/>
                  </a:moveTo>
                  <a:lnTo>
                    <a:pt x="5" y="0"/>
                  </a:lnTo>
                  <a:lnTo>
                    <a:pt x="5" y="1"/>
                  </a:lnTo>
                  <a:lnTo>
                    <a:pt x="0" y="289"/>
                  </a:lnTo>
                  <a:lnTo>
                    <a:pt x="42" y="259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68"/>
                  </a:lnTo>
                  <a:lnTo>
                    <a:pt x="121" y="266"/>
                  </a:lnTo>
                  <a:lnTo>
                    <a:pt x="148" y="289"/>
                  </a:lnTo>
                  <a:lnTo>
                    <a:pt x="190" y="335"/>
                  </a:lnTo>
                  <a:lnTo>
                    <a:pt x="251" y="353"/>
                  </a:lnTo>
                  <a:lnTo>
                    <a:pt x="271" y="347"/>
                  </a:lnTo>
                  <a:lnTo>
                    <a:pt x="272" y="420"/>
                  </a:lnTo>
                  <a:lnTo>
                    <a:pt x="305" y="499"/>
                  </a:lnTo>
                  <a:lnTo>
                    <a:pt x="337" y="533"/>
                  </a:lnTo>
                  <a:lnTo>
                    <a:pt x="333" y="586"/>
                  </a:lnTo>
                  <a:lnTo>
                    <a:pt x="341" y="642"/>
                  </a:lnTo>
                  <a:lnTo>
                    <a:pt x="381" y="632"/>
                  </a:lnTo>
                  <a:lnTo>
                    <a:pt x="398" y="613"/>
                  </a:lnTo>
                  <a:lnTo>
                    <a:pt x="404" y="574"/>
                  </a:lnTo>
                  <a:lnTo>
                    <a:pt x="421" y="554"/>
                  </a:lnTo>
                  <a:lnTo>
                    <a:pt x="491" y="553"/>
                  </a:lnTo>
                  <a:lnTo>
                    <a:pt x="548" y="517"/>
                  </a:lnTo>
                  <a:lnTo>
                    <a:pt x="581" y="489"/>
                  </a:lnTo>
                  <a:lnTo>
                    <a:pt x="607" y="490"/>
                  </a:lnTo>
                  <a:lnTo>
                    <a:pt x="666" y="513"/>
                  </a:lnTo>
                  <a:lnTo>
                    <a:pt x="713" y="517"/>
                  </a:lnTo>
                  <a:lnTo>
                    <a:pt x="756" y="476"/>
                  </a:lnTo>
                  <a:lnTo>
                    <a:pt x="768" y="426"/>
                  </a:lnTo>
                  <a:lnTo>
                    <a:pt x="791" y="401"/>
                  </a:lnTo>
                  <a:lnTo>
                    <a:pt x="821" y="390"/>
                  </a:lnTo>
                  <a:lnTo>
                    <a:pt x="826" y="8"/>
                  </a:lnTo>
                  <a:close/>
                </a:path>
              </a:pathLst>
            </a:custGeom>
            <a:solidFill>
              <a:srgbClr val="FFBB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" name="Freeform 31"/>
            <p:cNvSpPr>
              <a:spLocks/>
            </p:cNvSpPr>
            <p:nvPr/>
          </p:nvSpPr>
          <p:spPr bwMode="auto">
            <a:xfrm>
              <a:off x="4181" y="5443"/>
              <a:ext cx="1563" cy="1213"/>
            </a:xfrm>
            <a:custGeom>
              <a:avLst/>
              <a:gdLst>
                <a:gd name="T0" fmla="*/ 10512 w 828"/>
                <a:gd name="T1" fmla="*/ 76 h 642"/>
                <a:gd name="T2" fmla="*/ 76 w 828"/>
                <a:gd name="T3" fmla="*/ 0 h 642"/>
                <a:gd name="T4" fmla="*/ 76 w 828"/>
                <a:gd name="T5" fmla="*/ 0 h 642"/>
                <a:gd name="T6" fmla="*/ 0 w 828"/>
                <a:gd name="T7" fmla="*/ 3669 h 642"/>
                <a:gd name="T8" fmla="*/ 530 w 828"/>
                <a:gd name="T9" fmla="*/ 3284 h 642"/>
                <a:gd name="T10" fmla="*/ 1219 w 828"/>
                <a:gd name="T11" fmla="*/ 3055 h 642"/>
                <a:gd name="T12" fmla="*/ 1219 w 828"/>
                <a:gd name="T13" fmla="*/ 3210 h 642"/>
                <a:gd name="T14" fmla="*/ 1219 w 828"/>
                <a:gd name="T15" fmla="*/ 3441 h 642"/>
                <a:gd name="T16" fmla="*/ 1529 w 828"/>
                <a:gd name="T17" fmla="*/ 3367 h 642"/>
                <a:gd name="T18" fmla="*/ 1903 w 828"/>
                <a:gd name="T19" fmla="*/ 3669 h 642"/>
                <a:gd name="T20" fmla="*/ 2433 w 828"/>
                <a:gd name="T21" fmla="*/ 4283 h 642"/>
                <a:gd name="T22" fmla="*/ 3203 w 828"/>
                <a:gd name="T23" fmla="*/ 4512 h 642"/>
                <a:gd name="T24" fmla="*/ 3432 w 828"/>
                <a:gd name="T25" fmla="*/ 4438 h 642"/>
                <a:gd name="T26" fmla="*/ 3432 w 828"/>
                <a:gd name="T27" fmla="*/ 5355 h 642"/>
                <a:gd name="T28" fmla="*/ 3887 w 828"/>
                <a:gd name="T29" fmla="*/ 6347 h 642"/>
                <a:gd name="T30" fmla="*/ 4266 w 828"/>
                <a:gd name="T31" fmla="*/ 6804 h 642"/>
                <a:gd name="T32" fmla="*/ 4266 w 828"/>
                <a:gd name="T33" fmla="*/ 7493 h 642"/>
                <a:gd name="T34" fmla="*/ 4344 w 828"/>
                <a:gd name="T35" fmla="*/ 8183 h 642"/>
                <a:gd name="T36" fmla="*/ 4804 w 828"/>
                <a:gd name="T37" fmla="*/ 8024 h 642"/>
                <a:gd name="T38" fmla="*/ 5031 w 828"/>
                <a:gd name="T39" fmla="*/ 7796 h 642"/>
                <a:gd name="T40" fmla="*/ 5106 w 828"/>
                <a:gd name="T41" fmla="*/ 7340 h 642"/>
                <a:gd name="T42" fmla="*/ 5335 w 828"/>
                <a:gd name="T43" fmla="*/ 7036 h 642"/>
                <a:gd name="T44" fmla="*/ 6250 w 828"/>
                <a:gd name="T45" fmla="*/ 7036 h 642"/>
                <a:gd name="T46" fmla="*/ 6933 w 828"/>
                <a:gd name="T47" fmla="*/ 6575 h 642"/>
                <a:gd name="T48" fmla="*/ 7394 w 828"/>
                <a:gd name="T49" fmla="*/ 6273 h 642"/>
                <a:gd name="T50" fmla="*/ 7696 w 828"/>
                <a:gd name="T51" fmla="*/ 6273 h 642"/>
                <a:gd name="T52" fmla="*/ 8455 w 828"/>
                <a:gd name="T53" fmla="*/ 6575 h 642"/>
                <a:gd name="T54" fmla="*/ 9068 w 828"/>
                <a:gd name="T55" fmla="*/ 6575 h 642"/>
                <a:gd name="T56" fmla="*/ 9599 w 828"/>
                <a:gd name="T57" fmla="*/ 6044 h 642"/>
                <a:gd name="T58" fmla="*/ 9754 w 828"/>
                <a:gd name="T59" fmla="*/ 5430 h 642"/>
                <a:gd name="T60" fmla="*/ 10056 w 828"/>
                <a:gd name="T61" fmla="*/ 5126 h 642"/>
                <a:gd name="T62" fmla="*/ 10441 w 828"/>
                <a:gd name="T63" fmla="*/ 4969 h 642"/>
                <a:gd name="T64" fmla="*/ 10512 w 828"/>
                <a:gd name="T65" fmla="*/ 76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8"/>
                <a:gd name="T100" fmla="*/ 0 h 642"/>
                <a:gd name="T101" fmla="*/ 828 w 828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8" h="642">
                  <a:moveTo>
                    <a:pt x="828" y="6"/>
                  </a:moveTo>
                  <a:lnTo>
                    <a:pt x="6" y="0"/>
                  </a:lnTo>
                  <a:lnTo>
                    <a:pt x="0" y="288"/>
                  </a:lnTo>
                  <a:lnTo>
                    <a:pt x="42" y="258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70"/>
                  </a:lnTo>
                  <a:lnTo>
                    <a:pt x="120" y="264"/>
                  </a:lnTo>
                  <a:lnTo>
                    <a:pt x="150" y="288"/>
                  </a:lnTo>
                  <a:lnTo>
                    <a:pt x="192" y="336"/>
                  </a:lnTo>
                  <a:lnTo>
                    <a:pt x="252" y="354"/>
                  </a:lnTo>
                  <a:lnTo>
                    <a:pt x="270" y="348"/>
                  </a:lnTo>
                  <a:lnTo>
                    <a:pt x="270" y="420"/>
                  </a:lnTo>
                  <a:lnTo>
                    <a:pt x="306" y="498"/>
                  </a:lnTo>
                  <a:lnTo>
                    <a:pt x="336" y="534"/>
                  </a:lnTo>
                  <a:lnTo>
                    <a:pt x="336" y="588"/>
                  </a:lnTo>
                  <a:lnTo>
                    <a:pt x="342" y="642"/>
                  </a:lnTo>
                  <a:lnTo>
                    <a:pt x="378" y="630"/>
                  </a:lnTo>
                  <a:lnTo>
                    <a:pt x="396" y="612"/>
                  </a:lnTo>
                  <a:lnTo>
                    <a:pt x="402" y="576"/>
                  </a:lnTo>
                  <a:lnTo>
                    <a:pt x="420" y="552"/>
                  </a:lnTo>
                  <a:lnTo>
                    <a:pt x="492" y="552"/>
                  </a:lnTo>
                  <a:lnTo>
                    <a:pt x="546" y="516"/>
                  </a:lnTo>
                  <a:lnTo>
                    <a:pt x="582" y="492"/>
                  </a:lnTo>
                  <a:lnTo>
                    <a:pt x="606" y="492"/>
                  </a:lnTo>
                  <a:lnTo>
                    <a:pt x="666" y="516"/>
                  </a:lnTo>
                  <a:lnTo>
                    <a:pt x="714" y="516"/>
                  </a:lnTo>
                  <a:lnTo>
                    <a:pt x="756" y="474"/>
                  </a:lnTo>
                  <a:lnTo>
                    <a:pt x="768" y="426"/>
                  </a:lnTo>
                  <a:lnTo>
                    <a:pt x="792" y="402"/>
                  </a:lnTo>
                  <a:lnTo>
                    <a:pt x="822" y="390"/>
                  </a:lnTo>
                  <a:lnTo>
                    <a:pt x="82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" name="Freeform 32"/>
            <p:cNvSpPr>
              <a:spLocks/>
            </p:cNvSpPr>
            <p:nvPr/>
          </p:nvSpPr>
          <p:spPr bwMode="auto">
            <a:xfrm>
              <a:off x="2153" y="1520"/>
              <a:ext cx="3017" cy="1437"/>
            </a:xfrm>
            <a:custGeom>
              <a:avLst/>
              <a:gdLst>
                <a:gd name="T0" fmla="*/ 19690 w 1598"/>
                <a:gd name="T1" fmla="*/ 2934 h 761"/>
                <a:gd name="T2" fmla="*/ 19794 w 1598"/>
                <a:gd name="T3" fmla="*/ 3495 h 761"/>
                <a:gd name="T4" fmla="*/ 20190 w 1598"/>
                <a:gd name="T5" fmla="*/ 3220 h 761"/>
                <a:gd name="T6" fmla="*/ 20099 w 1598"/>
                <a:gd name="T7" fmla="*/ 3722 h 761"/>
                <a:gd name="T8" fmla="*/ 20115 w 1598"/>
                <a:gd name="T9" fmla="*/ 4364 h 761"/>
                <a:gd name="T10" fmla="*/ 19605 w 1598"/>
                <a:gd name="T11" fmla="*/ 4611 h 761"/>
                <a:gd name="T12" fmla="*/ 18903 w 1598"/>
                <a:gd name="T13" fmla="*/ 4996 h 761"/>
                <a:gd name="T14" fmla="*/ 18529 w 1598"/>
                <a:gd name="T15" fmla="*/ 6369 h 761"/>
                <a:gd name="T16" fmla="*/ 18432 w 1598"/>
                <a:gd name="T17" fmla="*/ 5095 h 761"/>
                <a:gd name="T18" fmla="*/ 18372 w 1598"/>
                <a:gd name="T19" fmla="*/ 4311 h 761"/>
                <a:gd name="T20" fmla="*/ 18028 w 1598"/>
                <a:gd name="T21" fmla="*/ 5266 h 761"/>
                <a:gd name="T22" fmla="*/ 17826 w 1598"/>
                <a:gd name="T23" fmla="*/ 5199 h 761"/>
                <a:gd name="T24" fmla="*/ 17741 w 1598"/>
                <a:gd name="T25" fmla="*/ 4896 h 761"/>
                <a:gd name="T26" fmla="*/ 17726 w 1598"/>
                <a:gd name="T27" fmla="*/ 5580 h 761"/>
                <a:gd name="T28" fmla="*/ 17741 w 1598"/>
                <a:gd name="T29" fmla="*/ 6154 h 761"/>
                <a:gd name="T30" fmla="*/ 17485 w 1598"/>
                <a:gd name="T31" fmla="*/ 7398 h 761"/>
                <a:gd name="T32" fmla="*/ 16567 w 1598"/>
                <a:gd name="T33" fmla="*/ 8012 h 761"/>
                <a:gd name="T34" fmla="*/ 11332 w 1598"/>
                <a:gd name="T35" fmla="*/ 8216 h 761"/>
                <a:gd name="T36" fmla="*/ 5524 w 1598"/>
                <a:gd name="T37" fmla="*/ 9613 h 761"/>
                <a:gd name="T38" fmla="*/ 2630 w 1598"/>
                <a:gd name="T39" fmla="*/ 9104 h 761"/>
                <a:gd name="T40" fmla="*/ 2120 w 1598"/>
                <a:gd name="T41" fmla="*/ 8658 h 761"/>
                <a:gd name="T42" fmla="*/ 1871 w 1598"/>
                <a:gd name="T43" fmla="*/ 7285 h 761"/>
                <a:gd name="T44" fmla="*/ 1529 w 1598"/>
                <a:gd name="T45" fmla="*/ 5623 h 761"/>
                <a:gd name="T46" fmla="*/ 1003 w 1598"/>
                <a:gd name="T47" fmla="*/ 5580 h 761"/>
                <a:gd name="T48" fmla="*/ 1191 w 1598"/>
                <a:gd name="T49" fmla="*/ 5380 h 761"/>
                <a:gd name="T50" fmla="*/ 699 w 1598"/>
                <a:gd name="T51" fmla="*/ 4424 h 761"/>
                <a:gd name="T52" fmla="*/ 16960 w 1598"/>
                <a:gd name="T53" fmla="*/ 4351 h 761"/>
                <a:gd name="T54" fmla="*/ 17269 w 1598"/>
                <a:gd name="T55" fmla="*/ 1259 h 761"/>
                <a:gd name="T56" fmla="*/ 17915 w 1598"/>
                <a:gd name="T57" fmla="*/ 1743 h 761"/>
                <a:gd name="T58" fmla="*/ 17787 w 1598"/>
                <a:gd name="T59" fmla="*/ 2377 h 761"/>
                <a:gd name="T60" fmla="*/ 18144 w 1598"/>
                <a:gd name="T61" fmla="*/ 2304 h 761"/>
                <a:gd name="T62" fmla="*/ 18183 w 1598"/>
                <a:gd name="T63" fmla="*/ 1601 h 761"/>
                <a:gd name="T64" fmla="*/ 17558 w 1598"/>
                <a:gd name="T65" fmla="*/ 1105 h 761"/>
                <a:gd name="T66" fmla="*/ 17687 w 1598"/>
                <a:gd name="T67" fmla="*/ 457 h 761"/>
                <a:gd name="T68" fmla="*/ 18984 w 1598"/>
                <a:gd name="T69" fmla="*/ 0 h 761"/>
                <a:gd name="T70" fmla="*/ 19031 w 1598"/>
                <a:gd name="T71" fmla="*/ 332 h 761"/>
                <a:gd name="T72" fmla="*/ 18538 w 1598"/>
                <a:gd name="T73" fmla="*/ 976 h 761"/>
                <a:gd name="T74" fmla="*/ 19273 w 1598"/>
                <a:gd name="T75" fmla="*/ 1730 h 761"/>
                <a:gd name="T76" fmla="*/ 19901 w 1598"/>
                <a:gd name="T77" fmla="*/ 2646 h 76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8"/>
                <a:gd name="T118" fmla="*/ 0 h 761"/>
                <a:gd name="T119" fmla="*/ 1598 w 1598"/>
                <a:gd name="T120" fmla="*/ 761 h 76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8" h="761">
                  <a:moveTo>
                    <a:pt x="1566" y="208"/>
                  </a:moveTo>
                  <a:lnTo>
                    <a:pt x="1550" y="231"/>
                  </a:lnTo>
                  <a:lnTo>
                    <a:pt x="1560" y="241"/>
                  </a:lnTo>
                  <a:lnTo>
                    <a:pt x="1558" y="275"/>
                  </a:lnTo>
                  <a:lnTo>
                    <a:pt x="1569" y="278"/>
                  </a:lnTo>
                  <a:lnTo>
                    <a:pt x="1589" y="253"/>
                  </a:lnTo>
                  <a:lnTo>
                    <a:pt x="1598" y="258"/>
                  </a:lnTo>
                  <a:lnTo>
                    <a:pt x="1582" y="293"/>
                  </a:lnTo>
                  <a:lnTo>
                    <a:pt x="1594" y="317"/>
                  </a:lnTo>
                  <a:lnTo>
                    <a:pt x="1583" y="343"/>
                  </a:lnTo>
                  <a:lnTo>
                    <a:pt x="1531" y="347"/>
                  </a:lnTo>
                  <a:lnTo>
                    <a:pt x="1543" y="363"/>
                  </a:lnTo>
                  <a:lnTo>
                    <a:pt x="1501" y="398"/>
                  </a:lnTo>
                  <a:lnTo>
                    <a:pt x="1488" y="393"/>
                  </a:lnTo>
                  <a:lnTo>
                    <a:pt x="1473" y="496"/>
                  </a:lnTo>
                  <a:lnTo>
                    <a:pt x="1458" y="501"/>
                  </a:lnTo>
                  <a:lnTo>
                    <a:pt x="1447" y="505"/>
                  </a:lnTo>
                  <a:lnTo>
                    <a:pt x="1451" y="401"/>
                  </a:lnTo>
                  <a:lnTo>
                    <a:pt x="1452" y="362"/>
                  </a:lnTo>
                  <a:lnTo>
                    <a:pt x="1446" y="339"/>
                  </a:lnTo>
                  <a:lnTo>
                    <a:pt x="1419" y="377"/>
                  </a:lnTo>
                  <a:lnTo>
                    <a:pt x="1419" y="414"/>
                  </a:lnTo>
                  <a:lnTo>
                    <a:pt x="1407" y="426"/>
                  </a:lnTo>
                  <a:lnTo>
                    <a:pt x="1403" y="409"/>
                  </a:lnTo>
                  <a:lnTo>
                    <a:pt x="1406" y="384"/>
                  </a:lnTo>
                  <a:lnTo>
                    <a:pt x="1396" y="385"/>
                  </a:lnTo>
                  <a:lnTo>
                    <a:pt x="1376" y="417"/>
                  </a:lnTo>
                  <a:lnTo>
                    <a:pt x="1395" y="439"/>
                  </a:lnTo>
                  <a:lnTo>
                    <a:pt x="1402" y="472"/>
                  </a:lnTo>
                  <a:lnTo>
                    <a:pt x="1396" y="484"/>
                  </a:lnTo>
                  <a:lnTo>
                    <a:pt x="1377" y="502"/>
                  </a:lnTo>
                  <a:lnTo>
                    <a:pt x="1376" y="582"/>
                  </a:lnTo>
                  <a:lnTo>
                    <a:pt x="1353" y="591"/>
                  </a:lnTo>
                  <a:lnTo>
                    <a:pt x="1304" y="630"/>
                  </a:lnTo>
                  <a:lnTo>
                    <a:pt x="1284" y="656"/>
                  </a:lnTo>
                  <a:lnTo>
                    <a:pt x="892" y="646"/>
                  </a:lnTo>
                  <a:lnTo>
                    <a:pt x="890" y="761"/>
                  </a:lnTo>
                  <a:lnTo>
                    <a:pt x="435" y="756"/>
                  </a:lnTo>
                  <a:lnTo>
                    <a:pt x="434" y="723"/>
                  </a:lnTo>
                  <a:lnTo>
                    <a:pt x="207" y="716"/>
                  </a:lnTo>
                  <a:lnTo>
                    <a:pt x="187" y="681"/>
                  </a:lnTo>
                  <a:lnTo>
                    <a:pt x="167" y="681"/>
                  </a:lnTo>
                  <a:lnTo>
                    <a:pt x="166" y="605"/>
                  </a:lnTo>
                  <a:lnTo>
                    <a:pt x="147" y="573"/>
                  </a:lnTo>
                  <a:lnTo>
                    <a:pt x="129" y="468"/>
                  </a:lnTo>
                  <a:lnTo>
                    <a:pt x="120" y="442"/>
                  </a:lnTo>
                  <a:lnTo>
                    <a:pt x="103" y="436"/>
                  </a:lnTo>
                  <a:lnTo>
                    <a:pt x="79" y="439"/>
                  </a:lnTo>
                  <a:lnTo>
                    <a:pt x="76" y="429"/>
                  </a:lnTo>
                  <a:lnTo>
                    <a:pt x="94" y="423"/>
                  </a:lnTo>
                  <a:lnTo>
                    <a:pt x="100" y="400"/>
                  </a:lnTo>
                  <a:lnTo>
                    <a:pt x="55" y="348"/>
                  </a:lnTo>
                  <a:lnTo>
                    <a:pt x="0" y="318"/>
                  </a:lnTo>
                  <a:lnTo>
                    <a:pt x="1335" y="342"/>
                  </a:lnTo>
                  <a:lnTo>
                    <a:pt x="1337" y="107"/>
                  </a:lnTo>
                  <a:lnTo>
                    <a:pt x="1359" y="99"/>
                  </a:lnTo>
                  <a:lnTo>
                    <a:pt x="1369" y="120"/>
                  </a:lnTo>
                  <a:lnTo>
                    <a:pt x="1410" y="137"/>
                  </a:lnTo>
                  <a:lnTo>
                    <a:pt x="1415" y="144"/>
                  </a:lnTo>
                  <a:lnTo>
                    <a:pt x="1400" y="187"/>
                  </a:lnTo>
                  <a:lnTo>
                    <a:pt x="1410" y="193"/>
                  </a:lnTo>
                  <a:lnTo>
                    <a:pt x="1428" y="181"/>
                  </a:lnTo>
                  <a:lnTo>
                    <a:pt x="1433" y="147"/>
                  </a:lnTo>
                  <a:lnTo>
                    <a:pt x="1431" y="126"/>
                  </a:lnTo>
                  <a:lnTo>
                    <a:pt x="1398" y="93"/>
                  </a:lnTo>
                  <a:lnTo>
                    <a:pt x="1382" y="87"/>
                  </a:lnTo>
                  <a:lnTo>
                    <a:pt x="1384" y="54"/>
                  </a:lnTo>
                  <a:lnTo>
                    <a:pt x="1392" y="36"/>
                  </a:lnTo>
                  <a:lnTo>
                    <a:pt x="1448" y="12"/>
                  </a:lnTo>
                  <a:lnTo>
                    <a:pt x="1494" y="0"/>
                  </a:lnTo>
                  <a:lnTo>
                    <a:pt x="1502" y="8"/>
                  </a:lnTo>
                  <a:lnTo>
                    <a:pt x="1498" y="26"/>
                  </a:lnTo>
                  <a:lnTo>
                    <a:pt x="1498" y="42"/>
                  </a:lnTo>
                  <a:lnTo>
                    <a:pt x="1459" y="77"/>
                  </a:lnTo>
                  <a:lnTo>
                    <a:pt x="1466" y="95"/>
                  </a:lnTo>
                  <a:lnTo>
                    <a:pt x="1517" y="136"/>
                  </a:lnTo>
                  <a:lnTo>
                    <a:pt x="1520" y="204"/>
                  </a:lnTo>
                  <a:lnTo>
                    <a:pt x="1566" y="208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" name="Freeform 33"/>
            <p:cNvSpPr>
              <a:spLocks/>
            </p:cNvSpPr>
            <p:nvPr/>
          </p:nvSpPr>
          <p:spPr bwMode="auto">
            <a:xfrm>
              <a:off x="2153" y="1524"/>
              <a:ext cx="3014" cy="1438"/>
            </a:xfrm>
            <a:custGeom>
              <a:avLst/>
              <a:gdLst>
                <a:gd name="T0" fmla="*/ 19685 w 1596"/>
                <a:gd name="T1" fmla="*/ 2887 h 762"/>
                <a:gd name="T2" fmla="*/ 19840 w 1596"/>
                <a:gd name="T3" fmla="*/ 3501 h 762"/>
                <a:gd name="T4" fmla="*/ 20226 w 1596"/>
                <a:gd name="T5" fmla="*/ 3199 h 762"/>
                <a:gd name="T6" fmla="*/ 20142 w 1596"/>
                <a:gd name="T7" fmla="*/ 3650 h 762"/>
                <a:gd name="T8" fmla="*/ 20142 w 1596"/>
                <a:gd name="T9" fmla="*/ 4335 h 762"/>
                <a:gd name="T10" fmla="*/ 19612 w 1596"/>
                <a:gd name="T11" fmla="*/ 4561 h 762"/>
                <a:gd name="T12" fmla="*/ 18926 w 1596"/>
                <a:gd name="T13" fmla="*/ 4946 h 762"/>
                <a:gd name="T14" fmla="*/ 18541 w 1596"/>
                <a:gd name="T15" fmla="*/ 6318 h 762"/>
                <a:gd name="T16" fmla="*/ 18467 w 1596"/>
                <a:gd name="T17" fmla="*/ 5022 h 762"/>
                <a:gd name="T18" fmla="*/ 18392 w 1596"/>
                <a:gd name="T19" fmla="*/ 4259 h 762"/>
                <a:gd name="T20" fmla="*/ 18084 w 1596"/>
                <a:gd name="T21" fmla="*/ 5250 h 762"/>
                <a:gd name="T22" fmla="*/ 17854 w 1596"/>
                <a:gd name="T23" fmla="*/ 5175 h 762"/>
                <a:gd name="T24" fmla="*/ 17782 w 1596"/>
                <a:gd name="T25" fmla="*/ 4873 h 762"/>
                <a:gd name="T26" fmla="*/ 17782 w 1596"/>
                <a:gd name="T27" fmla="*/ 5560 h 762"/>
                <a:gd name="T28" fmla="*/ 17782 w 1596"/>
                <a:gd name="T29" fmla="*/ 6090 h 762"/>
                <a:gd name="T30" fmla="*/ 17478 w 1596"/>
                <a:gd name="T31" fmla="*/ 7379 h 762"/>
                <a:gd name="T32" fmla="*/ 16562 w 1596"/>
                <a:gd name="T33" fmla="*/ 7992 h 762"/>
                <a:gd name="T34" fmla="*/ 11369 w 1596"/>
                <a:gd name="T35" fmla="*/ 8145 h 762"/>
                <a:gd name="T36" fmla="*/ 5571 w 1596"/>
                <a:gd name="T37" fmla="*/ 9590 h 762"/>
                <a:gd name="T38" fmla="*/ 2674 w 1596"/>
                <a:gd name="T39" fmla="*/ 9053 h 762"/>
                <a:gd name="T40" fmla="*/ 2136 w 1596"/>
                <a:gd name="T41" fmla="*/ 8598 h 762"/>
                <a:gd name="T42" fmla="*/ 1904 w 1596"/>
                <a:gd name="T43" fmla="*/ 7233 h 762"/>
                <a:gd name="T44" fmla="*/ 1530 w 1596"/>
                <a:gd name="T45" fmla="*/ 5560 h 762"/>
                <a:gd name="T46" fmla="*/ 991 w 1596"/>
                <a:gd name="T47" fmla="*/ 5560 h 762"/>
                <a:gd name="T48" fmla="*/ 1220 w 1596"/>
                <a:gd name="T49" fmla="*/ 5331 h 762"/>
                <a:gd name="T50" fmla="*/ 687 w 1596"/>
                <a:gd name="T51" fmla="*/ 4416 h 762"/>
                <a:gd name="T52" fmla="*/ 17019 w 1596"/>
                <a:gd name="T53" fmla="*/ 4335 h 762"/>
                <a:gd name="T54" fmla="*/ 17321 w 1596"/>
                <a:gd name="T55" fmla="*/ 1217 h 762"/>
                <a:gd name="T56" fmla="*/ 17935 w 1596"/>
                <a:gd name="T57" fmla="*/ 1674 h 762"/>
                <a:gd name="T58" fmla="*/ 17782 w 1596"/>
                <a:gd name="T59" fmla="*/ 2357 h 762"/>
                <a:gd name="T60" fmla="*/ 18163 w 1596"/>
                <a:gd name="T61" fmla="*/ 2287 h 762"/>
                <a:gd name="T62" fmla="*/ 18239 w 1596"/>
                <a:gd name="T63" fmla="*/ 1598 h 762"/>
                <a:gd name="T64" fmla="*/ 17550 w 1596"/>
                <a:gd name="T65" fmla="*/ 1068 h 762"/>
                <a:gd name="T66" fmla="*/ 17706 w 1596"/>
                <a:gd name="T67" fmla="*/ 457 h 762"/>
                <a:gd name="T68" fmla="*/ 18998 w 1596"/>
                <a:gd name="T69" fmla="*/ 0 h 762"/>
                <a:gd name="T70" fmla="*/ 19079 w 1596"/>
                <a:gd name="T71" fmla="*/ 302 h 762"/>
                <a:gd name="T72" fmla="*/ 18541 w 1596"/>
                <a:gd name="T73" fmla="*/ 915 h 762"/>
                <a:gd name="T74" fmla="*/ 19308 w 1596"/>
                <a:gd name="T75" fmla="*/ 1674 h 762"/>
                <a:gd name="T76" fmla="*/ 19914 w 1596"/>
                <a:gd name="T77" fmla="*/ 2589 h 76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6"/>
                <a:gd name="T118" fmla="*/ 0 h 762"/>
                <a:gd name="T119" fmla="*/ 1596 w 1596"/>
                <a:gd name="T120" fmla="*/ 762 h 76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6" h="762">
                  <a:moveTo>
                    <a:pt x="1566" y="204"/>
                  </a:moveTo>
                  <a:lnTo>
                    <a:pt x="1548" y="228"/>
                  </a:lnTo>
                  <a:lnTo>
                    <a:pt x="1560" y="240"/>
                  </a:lnTo>
                  <a:lnTo>
                    <a:pt x="1560" y="276"/>
                  </a:lnTo>
                  <a:lnTo>
                    <a:pt x="1572" y="276"/>
                  </a:lnTo>
                  <a:lnTo>
                    <a:pt x="1590" y="252"/>
                  </a:lnTo>
                  <a:lnTo>
                    <a:pt x="1596" y="258"/>
                  </a:lnTo>
                  <a:lnTo>
                    <a:pt x="1584" y="288"/>
                  </a:lnTo>
                  <a:lnTo>
                    <a:pt x="1596" y="312"/>
                  </a:lnTo>
                  <a:lnTo>
                    <a:pt x="1584" y="342"/>
                  </a:lnTo>
                  <a:lnTo>
                    <a:pt x="1530" y="342"/>
                  </a:lnTo>
                  <a:lnTo>
                    <a:pt x="1542" y="360"/>
                  </a:lnTo>
                  <a:lnTo>
                    <a:pt x="1500" y="396"/>
                  </a:lnTo>
                  <a:lnTo>
                    <a:pt x="1488" y="390"/>
                  </a:lnTo>
                  <a:lnTo>
                    <a:pt x="1470" y="492"/>
                  </a:lnTo>
                  <a:lnTo>
                    <a:pt x="1458" y="498"/>
                  </a:lnTo>
                  <a:lnTo>
                    <a:pt x="1446" y="504"/>
                  </a:lnTo>
                  <a:lnTo>
                    <a:pt x="1452" y="396"/>
                  </a:lnTo>
                  <a:lnTo>
                    <a:pt x="1452" y="360"/>
                  </a:lnTo>
                  <a:lnTo>
                    <a:pt x="1446" y="336"/>
                  </a:lnTo>
                  <a:lnTo>
                    <a:pt x="1416" y="372"/>
                  </a:lnTo>
                  <a:lnTo>
                    <a:pt x="1422" y="414"/>
                  </a:lnTo>
                  <a:lnTo>
                    <a:pt x="1404" y="426"/>
                  </a:lnTo>
                  <a:lnTo>
                    <a:pt x="1404" y="408"/>
                  </a:lnTo>
                  <a:lnTo>
                    <a:pt x="1404" y="384"/>
                  </a:lnTo>
                  <a:lnTo>
                    <a:pt x="1398" y="384"/>
                  </a:lnTo>
                  <a:lnTo>
                    <a:pt x="1374" y="414"/>
                  </a:lnTo>
                  <a:lnTo>
                    <a:pt x="1398" y="438"/>
                  </a:lnTo>
                  <a:lnTo>
                    <a:pt x="1404" y="468"/>
                  </a:lnTo>
                  <a:lnTo>
                    <a:pt x="1398" y="480"/>
                  </a:lnTo>
                  <a:lnTo>
                    <a:pt x="1380" y="498"/>
                  </a:lnTo>
                  <a:lnTo>
                    <a:pt x="1374" y="582"/>
                  </a:lnTo>
                  <a:lnTo>
                    <a:pt x="1356" y="588"/>
                  </a:lnTo>
                  <a:lnTo>
                    <a:pt x="1302" y="630"/>
                  </a:lnTo>
                  <a:lnTo>
                    <a:pt x="1284" y="654"/>
                  </a:lnTo>
                  <a:lnTo>
                    <a:pt x="894" y="642"/>
                  </a:lnTo>
                  <a:lnTo>
                    <a:pt x="888" y="762"/>
                  </a:lnTo>
                  <a:lnTo>
                    <a:pt x="438" y="756"/>
                  </a:lnTo>
                  <a:lnTo>
                    <a:pt x="432" y="720"/>
                  </a:lnTo>
                  <a:lnTo>
                    <a:pt x="210" y="714"/>
                  </a:lnTo>
                  <a:lnTo>
                    <a:pt x="186" y="678"/>
                  </a:lnTo>
                  <a:lnTo>
                    <a:pt x="168" y="678"/>
                  </a:lnTo>
                  <a:lnTo>
                    <a:pt x="168" y="606"/>
                  </a:lnTo>
                  <a:lnTo>
                    <a:pt x="150" y="570"/>
                  </a:lnTo>
                  <a:lnTo>
                    <a:pt x="132" y="468"/>
                  </a:lnTo>
                  <a:lnTo>
                    <a:pt x="120" y="438"/>
                  </a:lnTo>
                  <a:lnTo>
                    <a:pt x="102" y="432"/>
                  </a:lnTo>
                  <a:lnTo>
                    <a:pt x="78" y="438"/>
                  </a:lnTo>
                  <a:lnTo>
                    <a:pt x="78" y="426"/>
                  </a:lnTo>
                  <a:lnTo>
                    <a:pt x="96" y="420"/>
                  </a:lnTo>
                  <a:lnTo>
                    <a:pt x="102" y="396"/>
                  </a:lnTo>
                  <a:lnTo>
                    <a:pt x="54" y="348"/>
                  </a:lnTo>
                  <a:lnTo>
                    <a:pt x="0" y="318"/>
                  </a:lnTo>
                  <a:lnTo>
                    <a:pt x="1338" y="342"/>
                  </a:lnTo>
                  <a:lnTo>
                    <a:pt x="1338" y="102"/>
                  </a:lnTo>
                  <a:lnTo>
                    <a:pt x="1362" y="96"/>
                  </a:lnTo>
                  <a:lnTo>
                    <a:pt x="1368" y="120"/>
                  </a:lnTo>
                  <a:lnTo>
                    <a:pt x="1410" y="132"/>
                  </a:lnTo>
                  <a:lnTo>
                    <a:pt x="1416" y="144"/>
                  </a:lnTo>
                  <a:lnTo>
                    <a:pt x="1398" y="186"/>
                  </a:lnTo>
                  <a:lnTo>
                    <a:pt x="1410" y="192"/>
                  </a:lnTo>
                  <a:lnTo>
                    <a:pt x="1428" y="180"/>
                  </a:lnTo>
                  <a:lnTo>
                    <a:pt x="1434" y="144"/>
                  </a:lnTo>
                  <a:lnTo>
                    <a:pt x="1434" y="126"/>
                  </a:lnTo>
                  <a:lnTo>
                    <a:pt x="1398" y="90"/>
                  </a:lnTo>
                  <a:lnTo>
                    <a:pt x="1380" y="84"/>
                  </a:lnTo>
                  <a:lnTo>
                    <a:pt x="1386" y="54"/>
                  </a:lnTo>
                  <a:lnTo>
                    <a:pt x="1392" y="36"/>
                  </a:lnTo>
                  <a:lnTo>
                    <a:pt x="1446" y="12"/>
                  </a:lnTo>
                  <a:lnTo>
                    <a:pt x="1494" y="0"/>
                  </a:lnTo>
                  <a:lnTo>
                    <a:pt x="1500" y="6"/>
                  </a:lnTo>
                  <a:lnTo>
                    <a:pt x="1500" y="24"/>
                  </a:lnTo>
                  <a:lnTo>
                    <a:pt x="1500" y="42"/>
                  </a:lnTo>
                  <a:lnTo>
                    <a:pt x="1458" y="72"/>
                  </a:lnTo>
                  <a:lnTo>
                    <a:pt x="1464" y="90"/>
                  </a:lnTo>
                  <a:lnTo>
                    <a:pt x="1518" y="132"/>
                  </a:lnTo>
                  <a:lnTo>
                    <a:pt x="1518" y="204"/>
                  </a:lnTo>
                  <a:lnTo>
                    <a:pt x="1566" y="20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" name="Freeform 34"/>
            <p:cNvSpPr>
              <a:spLocks/>
            </p:cNvSpPr>
            <p:nvPr/>
          </p:nvSpPr>
          <p:spPr bwMode="auto">
            <a:xfrm>
              <a:off x="5014" y="1618"/>
              <a:ext cx="121" cy="178"/>
            </a:xfrm>
            <a:custGeom>
              <a:avLst/>
              <a:gdLst>
                <a:gd name="T0" fmla="*/ 204 w 64"/>
                <a:gd name="T1" fmla="*/ 205 h 94"/>
                <a:gd name="T2" fmla="*/ 0 w 64"/>
                <a:gd name="T3" fmla="*/ 373 h 94"/>
                <a:gd name="T4" fmla="*/ 61 w 64"/>
                <a:gd name="T5" fmla="*/ 606 h 94"/>
                <a:gd name="T6" fmla="*/ 204 w 64"/>
                <a:gd name="T7" fmla="*/ 979 h 94"/>
                <a:gd name="T8" fmla="*/ 486 w 64"/>
                <a:gd name="T9" fmla="*/ 1132 h 94"/>
                <a:gd name="T10" fmla="*/ 662 w 64"/>
                <a:gd name="T11" fmla="*/ 1208 h 94"/>
                <a:gd name="T12" fmla="*/ 819 w 64"/>
                <a:gd name="T13" fmla="*/ 1079 h 94"/>
                <a:gd name="T14" fmla="*/ 775 w 64"/>
                <a:gd name="T15" fmla="*/ 774 h 94"/>
                <a:gd name="T16" fmla="*/ 690 w 64"/>
                <a:gd name="T17" fmla="*/ 691 h 94"/>
                <a:gd name="T18" fmla="*/ 662 w 64"/>
                <a:gd name="T19" fmla="*/ 401 h 94"/>
                <a:gd name="T20" fmla="*/ 526 w 64"/>
                <a:gd name="T21" fmla="*/ 157 h 94"/>
                <a:gd name="T22" fmla="*/ 562 w 64"/>
                <a:gd name="T23" fmla="*/ 0 h 94"/>
                <a:gd name="T24" fmla="*/ 401 w 64"/>
                <a:gd name="T25" fmla="*/ 53 h 94"/>
                <a:gd name="T26" fmla="*/ 304 w 64"/>
                <a:gd name="T27" fmla="*/ 116 h 94"/>
                <a:gd name="T28" fmla="*/ 386 w 64"/>
                <a:gd name="T29" fmla="*/ 320 h 94"/>
                <a:gd name="T30" fmla="*/ 533 w 64"/>
                <a:gd name="T31" fmla="*/ 502 h 94"/>
                <a:gd name="T32" fmla="*/ 546 w 64"/>
                <a:gd name="T33" fmla="*/ 691 h 94"/>
                <a:gd name="T34" fmla="*/ 601 w 64"/>
                <a:gd name="T35" fmla="*/ 822 h 94"/>
                <a:gd name="T36" fmla="*/ 514 w 64"/>
                <a:gd name="T37" fmla="*/ 911 h 94"/>
                <a:gd name="T38" fmla="*/ 401 w 64"/>
                <a:gd name="T39" fmla="*/ 721 h 94"/>
                <a:gd name="T40" fmla="*/ 229 w 64"/>
                <a:gd name="T41" fmla="*/ 489 h 94"/>
                <a:gd name="T42" fmla="*/ 204 w 64"/>
                <a:gd name="T43" fmla="*/ 205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4"/>
                <a:gd name="T67" fmla="*/ 0 h 94"/>
                <a:gd name="T68" fmla="*/ 64 w 64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4" h="94">
                  <a:moveTo>
                    <a:pt x="16" y="16"/>
                  </a:moveTo>
                  <a:lnTo>
                    <a:pt x="0" y="29"/>
                  </a:lnTo>
                  <a:lnTo>
                    <a:pt x="5" y="47"/>
                  </a:lnTo>
                  <a:lnTo>
                    <a:pt x="16" y="76"/>
                  </a:lnTo>
                  <a:lnTo>
                    <a:pt x="38" y="88"/>
                  </a:lnTo>
                  <a:lnTo>
                    <a:pt x="52" y="94"/>
                  </a:lnTo>
                  <a:lnTo>
                    <a:pt x="64" y="84"/>
                  </a:lnTo>
                  <a:lnTo>
                    <a:pt x="61" y="60"/>
                  </a:lnTo>
                  <a:lnTo>
                    <a:pt x="54" y="54"/>
                  </a:lnTo>
                  <a:lnTo>
                    <a:pt x="52" y="31"/>
                  </a:lnTo>
                  <a:lnTo>
                    <a:pt x="41" y="12"/>
                  </a:lnTo>
                  <a:lnTo>
                    <a:pt x="44" y="0"/>
                  </a:lnTo>
                  <a:lnTo>
                    <a:pt x="31" y="4"/>
                  </a:lnTo>
                  <a:lnTo>
                    <a:pt x="24" y="9"/>
                  </a:lnTo>
                  <a:lnTo>
                    <a:pt x="30" y="25"/>
                  </a:lnTo>
                  <a:lnTo>
                    <a:pt x="42" y="39"/>
                  </a:lnTo>
                  <a:lnTo>
                    <a:pt x="43" y="54"/>
                  </a:lnTo>
                  <a:lnTo>
                    <a:pt x="47" y="64"/>
                  </a:lnTo>
                  <a:lnTo>
                    <a:pt x="40" y="71"/>
                  </a:lnTo>
                  <a:lnTo>
                    <a:pt x="31" y="56"/>
                  </a:lnTo>
                  <a:lnTo>
                    <a:pt x="18" y="38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" name="Freeform 35"/>
            <p:cNvSpPr>
              <a:spLocks/>
            </p:cNvSpPr>
            <p:nvPr/>
          </p:nvSpPr>
          <p:spPr bwMode="auto">
            <a:xfrm>
              <a:off x="5008" y="1614"/>
              <a:ext cx="125" cy="182"/>
            </a:xfrm>
            <a:custGeom>
              <a:avLst/>
              <a:gdLst>
                <a:gd name="T0" fmla="*/ 229 w 66"/>
                <a:gd name="T1" fmla="*/ 229 h 96"/>
                <a:gd name="T2" fmla="*/ 0 w 66"/>
                <a:gd name="T3" fmla="*/ 389 h 96"/>
                <a:gd name="T4" fmla="*/ 76 w 66"/>
                <a:gd name="T5" fmla="*/ 622 h 96"/>
                <a:gd name="T6" fmla="*/ 229 w 66"/>
                <a:gd name="T7" fmla="*/ 1010 h 96"/>
                <a:gd name="T8" fmla="*/ 545 w 66"/>
                <a:gd name="T9" fmla="*/ 1164 h 96"/>
                <a:gd name="T10" fmla="*/ 693 w 66"/>
                <a:gd name="T11" fmla="*/ 1240 h 96"/>
                <a:gd name="T12" fmla="*/ 850 w 66"/>
                <a:gd name="T13" fmla="*/ 1083 h 96"/>
                <a:gd name="T14" fmla="*/ 850 w 66"/>
                <a:gd name="T15" fmla="*/ 775 h 96"/>
                <a:gd name="T16" fmla="*/ 775 w 66"/>
                <a:gd name="T17" fmla="*/ 694 h 96"/>
                <a:gd name="T18" fmla="*/ 693 w 66"/>
                <a:gd name="T19" fmla="*/ 389 h 96"/>
                <a:gd name="T20" fmla="*/ 545 w 66"/>
                <a:gd name="T21" fmla="*/ 157 h 96"/>
                <a:gd name="T22" fmla="*/ 617 w 66"/>
                <a:gd name="T23" fmla="*/ 0 h 96"/>
                <a:gd name="T24" fmla="*/ 462 w 66"/>
                <a:gd name="T25" fmla="*/ 76 h 96"/>
                <a:gd name="T26" fmla="*/ 305 w 66"/>
                <a:gd name="T27" fmla="*/ 157 h 96"/>
                <a:gd name="T28" fmla="*/ 388 w 66"/>
                <a:gd name="T29" fmla="*/ 313 h 96"/>
                <a:gd name="T30" fmla="*/ 545 w 66"/>
                <a:gd name="T31" fmla="*/ 546 h 96"/>
                <a:gd name="T32" fmla="*/ 617 w 66"/>
                <a:gd name="T33" fmla="*/ 694 h 96"/>
                <a:gd name="T34" fmla="*/ 617 w 66"/>
                <a:gd name="T35" fmla="*/ 851 h 96"/>
                <a:gd name="T36" fmla="*/ 545 w 66"/>
                <a:gd name="T37" fmla="*/ 935 h 96"/>
                <a:gd name="T38" fmla="*/ 462 w 66"/>
                <a:gd name="T39" fmla="*/ 775 h 96"/>
                <a:gd name="T40" fmla="*/ 229 w 66"/>
                <a:gd name="T41" fmla="*/ 546 h 96"/>
                <a:gd name="T42" fmla="*/ 229 w 66"/>
                <a:gd name="T43" fmla="*/ 229 h 9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6"/>
                <a:gd name="T67" fmla="*/ 0 h 96"/>
                <a:gd name="T68" fmla="*/ 66 w 66"/>
                <a:gd name="T69" fmla="*/ 96 h 9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6" h="96">
                  <a:moveTo>
                    <a:pt x="18" y="18"/>
                  </a:moveTo>
                  <a:lnTo>
                    <a:pt x="0" y="30"/>
                  </a:lnTo>
                  <a:lnTo>
                    <a:pt x="6" y="48"/>
                  </a:lnTo>
                  <a:lnTo>
                    <a:pt x="18" y="78"/>
                  </a:lnTo>
                  <a:lnTo>
                    <a:pt x="42" y="90"/>
                  </a:lnTo>
                  <a:lnTo>
                    <a:pt x="54" y="96"/>
                  </a:lnTo>
                  <a:lnTo>
                    <a:pt x="66" y="84"/>
                  </a:lnTo>
                  <a:lnTo>
                    <a:pt x="66" y="60"/>
                  </a:lnTo>
                  <a:lnTo>
                    <a:pt x="60" y="54"/>
                  </a:lnTo>
                  <a:lnTo>
                    <a:pt x="54" y="30"/>
                  </a:lnTo>
                  <a:lnTo>
                    <a:pt x="42" y="12"/>
                  </a:lnTo>
                  <a:lnTo>
                    <a:pt x="48" y="0"/>
                  </a:lnTo>
                  <a:lnTo>
                    <a:pt x="36" y="6"/>
                  </a:lnTo>
                  <a:lnTo>
                    <a:pt x="24" y="12"/>
                  </a:lnTo>
                  <a:lnTo>
                    <a:pt x="30" y="24"/>
                  </a:lnTo>
                  <a:lnTo>
                    <a:pt x="42" y="42"/>
                  </a:lnTo>
                  <a:lnTo>
                    <a:pt x="48" y="54"/>
                  </a:lnTo>
                  <a:lnTo>
                    <a:pt x="48" y="66"/>
                  </a:lnTo>
                  <a:lnTo>
                    <a:pt x="42" y="72"/>
                  </a:lnTo>
                  <a:lnTo>
                    <a:pt x="36" y="60"/>
                  </a:lnTo>
                  <a:lnTo>
                    <a:pt x="18" y="42"/>
                  </a:lnTo>
                  <a:lnTo>
                    <a:pt x="18" y="18"/>
                  </a:lnTo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" name="Freeform 36"/>
            <p:cNvSpPr>
              <a:spLocks/>
            </p:cNvSpPr>
            <p:nvPr/>
          </p:nvSpPr>
          <p:spPr bwMode="auto">
            <a:xfrm>
              <a:off x="5033" y="3548"/>
              <a:ext cx="117" cy="98"/>
            </a:xfrm>
            <a:custGeom>
              <a:avLst/>
              <a:gdLst>
                <a:gd name="T0" fmla="*/ 228 w 62"/>
                <a:gd name="T1" fmla="*/ 89 h 52"/>
                <a:gd name="T2" fmla="*/ 204 w 62"/>
                <a:gd name="T3" fmla="*/ 228 h 52"/>
                <a:gd name="T4" fmla="*/ 75 w 62"/>
                <a:gd name="T5" fmla="*/ 401 h 52"/>
                <a:gd name="T6" fmla="*/ 0 w 62"/>
                <a:gd name="T7" fmla="*/ 482 h 52"/>
                <a:gd name="T8" fmla="*/ 189 w 62"/>
                <a:gd name="T9" fmla="*/ 554 h 52"/>
                <a:gd name="T10" fmla="*/ 385 w 62"/>
                <a:gd name="T11" fmla="*/ 658 h 52"/>
                <a:gd name="T12" fmla="*/ 613 w 62"/>
                <a:gd name="T13" fmla="*/ 629 h 52"/>
                <a:gd name="T14" fmla="*/ 711 w 62"/>
                <a:gd name="T15" fmla="*/ 515 h 52"/>
                <a:gd name="T16" fmla="*/ 787 w 62"/>
                <a:gd name="T17" fmla="*/ 401 h 52"/>
                <a:gd name="T18" fmla="*/ 727 w 62"/>
                <a:gd name="T19" fmla="*/ 256 h 52"/>
                <a:gd name="T20" fmla="*/ 619 w 62"/>
                <a:gd name="T21" fmla="*/ 256 h 52"/>
                <a:gd name="T22" fmla="*/ 583 w 62"/>
                <a:gd name="T23" fmla="*/ 369 h 52"/>
                <a:gd name="T24" fmla="*/ 498 w 62"/>
                <a:gd name="T25" fmla="*/ 266 h 52"/>
                <a:gd name="T26" fmla="*/ 530 w 62"/>
                <a:gd name="T27" fmla="*/ 141 h 52"/>
                <a:gd name="T28" fmla="*/ 457 w 62"/>
                <a:gd name="T29" fmla="*/ 0 h 52"/>
                <a:gd name="T30" fmla="*/ 328 w 62"/>
                <a:gd name="T31" fmla="*/ 28 h 52"/>
                <a:gd name="T32" fmla="*/ 228 w 62"/>
                <a:gd name="T33" fmla="*/ 89 h 5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2"/>
                <a:gd name="T52" fmla="*/ 0 h 52"/>
                <a:gd name="T53" fmla="*/ 62 w 62"/>
                <a:gd name="T54" fmla="*/ 52 h 5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2" h="52">
                  <a:moveTo>
                    <a:pt x="18" y="7"/>
                  </a:moveTo>
                  <a:lnTo>
                    <a:pt x="16" y="18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15" y="44"/>
                  </a:lnTo>
                  <a:lnTo>
                    <a:pt x="30" y="52"/>
                  </a:lnTo>
                  <a:lnTo>
                    <a:pt x="48" y="50"/>
                  </a:lnTo>
                  <a:lnTo>
                    <a:pt x="56" y="41"/>
                  </a:lnTo>
                  <a:lnTo>
                    <a:pt x="62" y="32"/>
                  </a:lnTo>
                  <a:lnTo>
                    <a:pt x="57" y="20"/>
                  </a:lnTo>
                  <a:lnTo>
                    <a:pt x="49" y="20"/>
                  </a:lnTo>
                  <a:lnTo>
                    <a:pt x="46" y="29"/>
                  </a:lnTo>
                  <a:lnTo>
                    <a:pt x="39" y="21"/>
                  </a:lnTo>
                  <a:lnTo>
                    <a:pt x="42" y="11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18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" name="Freeform 37"/>
            <p:cNvSpPr>
              <a:spLocks/>
            </p:cNvSpPr>
            <p:nvPr/>
          </p:nvSpPr>
          <p:spPr bwMode="auto">
            <a:xfrm>
              <a:off x="4985" y="3669"/>
              <a:ext cx="102" cy="132"/>
            </a:xfrm>
            <a:custGeom>
              <a:avLst/>
              <a:gdLst>
                <a:gd name="T0" fmla="*/ 289 w 54"/>
                <a:gd name="T1" fmla="*/ 0 h 70"/>
                <a:gd name="T2" fmla="*/ 599 w 54"/>
                <a:gd name="T3" fmla="*/ 128 h 70"/>
                <a:gd name="T4" fmla="*/ 689 w 54"/>
                <a:gd name="T5" fmla="*/ 266 h 70"/>
                <a:gd name="T6" fmla="*/ 674 w 54"/>
                <a:gd name="T7" fmla="*/ 483 h 70"/>
                <a:gd name="T8" fmla="*/ 614 w 54"/>
                <a:gd name="T9" fmla="*/ 630 h 70"/>
                <a:gd name="T10" fmla="*/ 470 w 54"/>
                <a:gd name="T11" fmla="*/ 558 h 70"/>
                <a:gd name="T12" fmla="*/ 446 w 54"/>
                <a:gd name="T13" fmla="*/ 658 h 70"/>
                <a:gd name="T14" fmla="*/ 433 w 54"/>
                <a:gd name="T15" fmla="*/ 824 h 70"/>
                <a:gd name="T16" fmla="*/ 242 w 54"/>
                <a:gd name="T17" fmla="*/ 886 h 70"/>
                <a:gd name="T18" fmla="*/ 0 w 54"/>
                <a:gd name="T19" fmla="*/ 454 h 70"/>
                <a:gd name="T20" fmla="*/ 113 w 54"/>
                <a:gd name="T21" fmla="*/ 370 h 70"/>
                <a:gd name="T22" fmla="*/ 204 w 54"/>
                <a:gd name="T23" fmla="*/ 402 h 70"/>
                <a:gd name="T24" fmla="*/ 153 w 54"/>
                <a:gd name="T25" fmla="*/ 189 h 70"/>
                <a:gd name="T26" fmla="*/ 289 w 54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"/>
                <a:gd name="T43" fmla="*/ 0 h 70"/>
                <a:gd name="T44" fmla="*/ 54 w 54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" h="70">
                  <a:moveTo>
                    <a:pt x="23" y="0"/>
                  </a:moveTo>
                  <a:lnTo>
                    <a:pt x="47" y="10"/>
                  </a:lnTo>
                  <a:lnTo>
                    <a:pt x="54" y="21"/>
                  </a:lnTo>
                  <a:lnTo>
                    <a:pt x="53" y="38"/>
                  </a:lnTo>
                  <a:lnTo>
                    <a:pt x="48" y="50"/>
                  </a:lnTo>
                  <a:lnTo>
                    <a:pt x="37" y="44"/>
                  </a:lnTo>
                  <a:lnTo>
                    <a:pt x="35" y="52"/>
                  </a:lnTo>
                  <a:lnTo>
                    <a:pt x="34" y="65"/>
                  </a:lnTo>
                  <a:lnTo>
                    <a:pt x="19" y="70"/>
                  </a:lnTo>
                  <a:lnTo>
                    <a:pt x="0" y="36"/>
                  </a:lnTo>
                  <a:lnTo>
                    <a:pt x="9" y="29"/>
                  </a:lnTo>
                  <a:lnTo>
                    <a:pt x="16" y="32"/>
                  </a:lnTo>
                  <a:lnTo>
                    <a:pt x="12" y="1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DEB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80" name="Group 38"/>
            <p:cNvGrpSpPr>
              <a:grpSpLocks/>
            </p:cNvGrpSpPr>
            <p:nvPr/>
          </p:nvGrpSpPr>
          <p:grpSpPr bwMode="auto">
            <a:xfrm>
              <a:off x="4985" y="3399"/>
              <a:ext cx="2108" cy="1333"/>
              <a:chOff x="4985" y="3399"/>
              <a:chExt cx="2108" cy="1333"/>
            </a:xfrm>
          </p:grpSpPr>
          <p:grpSp>
            <p:nvGrpSpPr>
              <p:cNvPr id="2181" name="Group 39"/>
              <p:cNvGrpSpPr>
                <a:grpSpLocks/>
              </p:cNvGrpSpPr>
              <p:nvPr/>
            </p:nvGrpSpPr>
            <p:grpSpPr bwMode="auto">
              <a:xfrm>
                <a:off x="5004" y="3399"/>
                <a:ext cx="2089" cy="1333"/>
                <a:chOff x="5004" y="3399"/>
                <a:chExt cx="2089" cy="1333"/>
              </a:xfrm>
            </p:grpSpPr>
            <p:sp>
              <p:nvSpPr>
                <p:cNvPr id="2185" name="Freeform 40"/>
                <p:cNvSpPr>
                  <a:spLocks/>
                </p:cNvSpPr>
                <p:nvPr/>
              </p:nvSpPr>
              <p:spPr bwMode="auto">
                <a:xfrm>
                  <a:off x="5004" y="3399"/>
                  <a:ext cx="2089" cy="1333"/>
                </a:xfrm>
                <a:custGeom>
                  <a:avLst/>
                  <a:gdLst>
                    <a:gd name="T0" fmla="*/ 14002 w 1106"/>
                    <a:gd name="T1" fmla="*/ 3231 h 706"/>
                    <a:gd name="T2" fmla="*/ 12358 w 1106"/>
                    <a:gd name="T3" fmla="*/ 3091 h 706"/>
                    <a:gd name="T4" fmla="*/ 11697 w 1106"/>
                    <a:gd name="T5" fmla="*/ 2577 h 706"/>
                    <a:gd name="T6" fmla="*/ 11380 w 1106"/>
                    <a:gd name="T7" fmla="*/ 2388 h 706"/>
                    <a:gd name="T8" fmla="*/ 11083 w 1106"/>
                    <a:gd name="T9" fmla="*/ 2449 h 706"/>
                    <a:gd name="T10" fmla="*/ 9737 w 1106"/>
                    <a:gd name="T11" fmla="*/ 2364 h 706"/>
                    <a:gd name="T12" fmla="*/ 9265 w 1106"/>
                    <a:gd name="T13" fmla="*/ 2492 h 706"/>
                    <a:gd name="T14" fmla="*/ 8551 w 1106"/>
                    <a:gd name="T15" fmla="*/ 2417 h 706"/>
                    <a:gd name="T16" fmla="*/ 8273 w 1106"/>
                    <a:gd name="T17" fmla="*/ 2377 h 706"/>
                    <a:gd name="T18" fmla="*/ 7242 w 1106"/>
                    <a:gd name="T19" fmla="*/ 2432 h 706"/>
                    <a:gd name="T20" fmla="*/ 6989 w 1106"/>
                    <a:gd name="T21" fmla="*/ 2317 h 706"/>
                    <a:gd name="T22" fmla="*/ 5916 w 1106"/>
                    <a:gd name="T23" fmla="*/ 759 h 706"/>
                    <a:gd name="T24" fmla="*/ 5600 w 1106"/>
                    <a:gd name="T25" fmla="*/ 627 h 706"/>
                    <a:gd name="T26" fmla="*/ 4452 w 1106"/>
                    <a:gd name="T27" fmla="*/ 674 h 706"/>
                    <a:gd name="T28" fmla="*/ 3577 w 1106"/>
                    <a:gd name="T29" fmla="*/ 370 h 706"/>
                    <a:gd name="T30" fmla="*/ 3003 w 1106"/>
                    <a:gd name="T31" fmla="*/ 0 h 706"/>
                    <a:gd name="T32" fmla="*/ 3489 w 1106"/>
                    <a:gd name="T33" fmla="*/ 599 h 706"/>
                    <a:gd name="T34" fmla="*/ 3351 w 1106"/>
                    <a:gd name="T35" fmla="*/ 599 h 706"/>
                    <a:gd name="T36" fmla="*/ 3003 w 1106"/>
                    <a:gd name="T37" fmla="*/ 903 h 706"/>
                    <a:gd name="T38" fmla="*/ 3039 w 1106"/>
                    <a:gd name="T39" fmla="*/ 1244 h 706"/>
                    <a:gd name="T40" fmla="*/ 2548 w 1106"/>
                    <a:gd name="T41" fmla="*/ 510 h 706"/>
                    <a:gd name="T42" fmla="*/ 2091 w 1106"/>
                    <a:gd name="T43" fmla="*/ 143 h 706"/>
                    <a:gd name="T44" fmla="*/ 2176 w 1106"/>
                    <a:gd name="T45" fmla="*/ 357 h 706"/>
                    <a:gd name="T46" fmla="*/ 1617 w 1106"/>
                    <a:gd name="T47" fmla="*/ 1031 h 706"/>
                    <a:gd name="T48" fmla="*/ 1605 w 1106"/>
                    <a:gd name="T49" fmla="*/ 1486 h 706"/>
                    <a:gd name="T50" fmla="*/ 1417 w 1106"/>
                    <a:gd name="T51" fmla="*/ 1843 h 706"/>
                    <a:gd name="T52" fmla="*/ 1045 w 1106"/>
                    <a:gd name="T53" fmla="*/ 2404 h 706"/>
                    <a:gd name="T54" fmla="*/ 0 w 1106"/>
                    <a:gd name="T55" fmla="*/ 3266 h 706"/>
                    <a:gd name="T56" fmla="*/ 689 w 1106"/>
                    <a:gd name="T57" fmla="*/ 5094 h 706"/>
                    <a:gd name="T58" fmla="*/ 1031 w 1106"/>
                    <a:gd name="T59" fmla="*/ 5183 h 706"/>
                    <a:gd name="T60" fmla="*/ 2457 w 1106"/>
                    <a:gd name="T61" fmla="*/ 6873 h 706"/>
                    <a:gd name="T62" fmla="*/ 2750 w 1106"/>
                    <a:gd name="T63" fmla="*/ 7194 h 706"/>
                    <a:gd name="T64" fmla="*/ 3464 w 1106"/>
                    <a:gd name="T65" fmla="*/ 7141 h 706"/>
                    <a:gd name="T66" fmla="*/ 4025 w 1106"/>
                    <a:gd name="T67" fmla="*/ 7511 h 706"/>
                    <a:gd name="T68" fmla="*/ 4025 w 1106"/>
                    <a:gd name="T69" fmla="*/ 7868 h 706"/>
                    <a:gd name="T70" fmla="*/ 5438 w 1106"/>
                    <a:gd name="T71" fmla="*/ 8345 h 706"/>
                    <a:gd name="T72" fmla="*/ 6072 w 1106"/>
                    <a:gd name="T73" fmla="*/ 8427 h 706"/>
                    <a:gd name="T74" fmla="*/ 7393 w 1106"/>
                    <a:gd name="T75" fmla="*/ 8527 h 706"/>
                    <a:gd name="T76" fmla="*/ 7848 w 1106"/>
                    <a:gd name="T77" fmla="*/ 8602 h 706"/>
                    <a:gd name="T78" fmla="*/ 8807 w 1106"/>
                    <a:gd name="T79" fmla="*/ 8972 h 706"/>
                    <a:gd name="T80" fmla="*/ 9180 w 1106"/>
                    <a:gd name="T81" fmla="*/ 8783 h 706"/>
                    <a:gd name="T82" fmla="*/ 9468 w 1106"/>
                    <a:gd name="T83" fmla="*/ 8132 h 706"/>
                    <a:gd name="T84" fmla="*/ 9650 w 1106"/>
                    <a:gd name="T85" fmla="*/ 7896 h 706"/>
                    <a:gd name="T86" fmla="*/ 13290 w 1106"/>
                    <a:gd name="T87" fmla="*/ 7915 h 706"/>
                    <a:gd name="T88" fmla="*/ 12729 w 1106"/>
                    <a:gd name="T89" fmla="*/ 7116 h 706"/>
                    <a:gd name="T90" fmla="*/ 12560 w 1106"/>
                    <a:gd name="T91" fmla="*/ 6542 h 706"/>
                    <a:gd name="T92" fmla="*/ 12857 w 1106"/>
                    <a:gd name="T93" fmla="*/ 5849 h 706"/>
                    <a:gd name="T94" fmla="*/ 13329 w 1106"/>
                    <a:gd name="T95" fmla="*/ 5426 h 706"/>
                    <a:gd name="T96" fmla="*/ 13443 w 1106"/>
                    <a:gd name="T97" fmla="*/ 4934 h 706"/>
                    <a:gd name="T98" fmla="*/ 13845 w 1106"/>
                    <a:gd name="T99" fmla="*/ 4411 h 706"/>
                    <a:gd name="T100" fmla="*/ 14077 w 1106"/>
                    <a:gd name="T101" fmla="*/ 3621 h 706"/>
                    <a:gd name="T102" fmla="*/ 14002 w 1106"/>
                    <a:gd name="T103" fmla="*/ 3231 h 70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6"/>
                    <a:gd name="T157" fmla="*/ 0 h 706"/>
                    <a:gd name="T158" fmla="*/ 1106 w 1106"/>
                    <a:gd name="T159" fmla="*/ 706 h 70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6" h="706">
                      <a:moveTo>
                        <a:pt x="1100" y="254"/>
                      </a:moveTo>
                      <a:lnTo>
                        <a:pt x="971" y="243"/>
                      </a:lnTo>
                      <a:lnTo>
                        <a:pt x="919" y="203"/>
                      </a:lnTo>
                      <a:lnTo>
                        <a:pt x="894" y="188"/>
                      </a:lnTo>
                      <a:lnTo>
                        <a:pt x="871" y="193"/>
                      </a:lnTo>
                      <a:lnTo>
                        <a:pt x="765" y="186"/>
                      </a:lnTo>
                      <a:lnTo>
                        <a:pt x="728" y="196"/>
                      </a:lnTo>
                      <a:lnTo>
                        <a:pt x="672" y="190"/>
                      </a:lnTo>
                      <a:lnTo>
                        <a:pt x="650" y="187"/>
                      </a:lnTo>
                      <a:lnTo>
                        <a:pt x="569" y="191"/>
                      </a:lnTo>
                      <a:lnTo>
                        <a:pt x="549" y="182"/>
                      </a:lnTo>
                      <a:lnTo>
                        <a:pt x="465" y="60"/>
                      </a:lnTo>
                      <a:lnTo>
                        <a:pt x="440" y="49"/>
                      </a:lnTo>
                      <a:lnTo>
                        <a:pt x="350" y="53"/>
                      </a:lnTo>
                      <a:lnTo>
                        <a:pt x="281" y="29"/>
                      </a:lnTo>
                      <a:lnTo>
                        <a:pt x="236" y="0"/>
                      </a:lnTo>
                      <a:lnTo>
                        <a:pt x="274" y="47"/>
                      </a:lnTo>
                      <a:lnTo>
                        <a:pt x="263" y="47"/>
                      </a:lnTo>
                      <a:lnTo>
                        <a:pt x="236" y="71"/>
                      </a:lnTo>
                      <a:lnTo>
                        <a:pt x="239" y="98"/>
                      </a:lnTo>
                      <a:lnTo>
                        <a:pt x="200" y="40"/>
                      </a:lnTo>
                      <a:lnTo>
                        <a:pt x="164" y="11"/>
                      </a:lnTo>
                      <a:lnTo>
                        <a:pt x="171" y="28"/>
                      </a:lnTo>
                      <a:lnTo>
                        <a:pt x="127" y="81"/>
                      </a:lnTo>
                      <a:lnTo>
                        <a:pt x="126" y="117"/>
                      </a:lnTo>
                      <a:lnTo>
                        <a:pt x="111" y="145"/>
                      </a:lnTo>
                      <a:lnTo>
                        <a:pt x="82" y="189"/>
                      </a:lnTo>
                      <a:lnTo>
                        <a:pt x="0" y="257"/>
                      </a:lnTo>
                      <a:lnTo>
                        <a:pt x="54" y="401"/>
                      </a:lnTo>
                      <a:lnTo>
                        <a:pt x="81" y="408"/>
                      </a:lnTo>
                      <a:lnTo>
                        <a:pt x="193" y="541"/>
                      </a:lnTo>
                      <a:lnTo>
                        <a:pt x="216" y="566"/>
                      </a:lnTo>
                      <a:lnTo>
                        <a:pt x="272" y="562"/>
                      </a:lnTo>
                      <a:lnTo>
                        <a:pt x="316" y="591"/>
                      </a:lnTo>
                      <a:lnTo>
                        <a:pt x="316" y="619"/>
                      </a:lnTo>
                      <a:lnTo>
                        <a:pt x="427" y="657"/>
                      </a:lnTo>
                      <a:lnTo>
                        <a:pt x="477" y="663"/>
                      </a:lnTo>
                      <a:lnTo>
                        <a:pt x="581" y="671"/>
                      </a:lnTo>
                      <a:lnTo>
                        <a:pt x="617" y="677"/>
                      </a:lnTo>
                      <a:lnTo>
                        <a:pt x="692" y="706"/>
                      </a:lnTo>
                      <a:lnTo>
                        <a:pt x="721" y="691"/>
                      </a:lnTo>
                      <a:lnTo>
                        <a:pt x="744" y="640"/>
                      </a:lnTo>
                      <a:lnTo>
                        <a:pt x="758" y="621"/>
                      </a:lnTo>
                      <a:lnTo>
                        <a:pt x="1044" y="623"/>
                      </a:lnTo>
                      <a:lnTo>
                        <a:pt x="1000" y="560"/>
                      </a:lnTo>
                      <a:lnTo>
                        <a:pt x="987" y="515"/>
                      </a:lnTo>
                      <a:lnTo>
                        <a:pt x="1010" y="460"/>
                      </a:lnTo>
                      <a:lnTo>
                        <a:pt x="1047" y="427"/>
                      </a:lnTo>
                      <a:lnTo>
                        <a:pt x="1056" y="388"/>
                      </a:lnTo>
                      <a:lnTo>
                        <a:pt x="1088" y="347"/>
                      </a:lnTo>
                      <a:lnTo>
                        <a:pt x="1106" y="285"/>
                      </a:lnTo>
                      <a:lnTo>
                        <a:pt x="1100" y="254"/>
                      </a:lnTo>
                      <a:close/>
                    </a:path>
                  </a:pathLst>
                </a:custGeom>
                <a:solidFill>
                  <a:srgbClr val="DEBD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6" name="Freeform 41"/>
                <p:cNvSpPr>
                  <a:spLocks/>
                </p:cNvSpPr>
                <p:nvPr/>
              </p:nvSpPr>
              <p:spPr bwMode="auto">
                <a:xfrm>
                  <a:off x="5008" y="3404"/>
                  <a:ext cx="2085" cy="1326"/>
                </a:xfrm>
                <a:custGeom>
                  <a:avLst/>
                  <a:gdLst>
                    <a:gd name="T0" fmla="*/ 13972 w 1104"/>
                    <a:gd name="T1" fmla="*/ 3207 h 702"/>
                    <a:gd name="T2" fmla="*/ 12366 w 1104"/>
                    <a:gd name="T3" fmla="*/ 3054 h 702"/>
                    <a:gd name="T4" fmla="*/ 11681 w 1104"/>
                    <a:gd name="T5" fmla="*/ 2520 h 702"/>
                    <a:gd name="T6" fmla="*/ 11371 w 1104"/>
                    <a:gd name="T7" fmla="*/ 2365 h 702"/>
                    <a:gd name="T8" fmla="*/ 11067 w 1104"/>
                    <a:gd name="T9" fmla="*/ 2448 h 702"/>
                    <a:gd name="T10" fmla="*/ 9694 w 1104"/>
                    <a:gd name="T11" fmla="*/ 2291 h 702"/>
                    <a:gd name="T12" fmla="*/ 9235 w 1104"/>
                    <a:gd name="T13" fmla="*/ 2448 h 702"/>
                    <a:gd name="T14" fmla="*/ 8550 w 1104"/>
                    <a:gd name="T15" fmla="*/ 2365 h 702"/>
                    <a:gd name="T16" fmla="*/ 8246 w 1104"/>
                    <a:gd name="T17" fmla="*/ 2365 h 702"/>
                    <a:gd name="T18" fmla="*/ 7173 w 1104"/>
                    <a:gd name="T19" fmla="*/ 2365 h 702"/>
                    <a:gd name="T20" fmla="*/ 6944 w 1104"/>
                    <a:gd name="T21" fmla="*/ 2291 h 702"/>
                    <a:gd name="T22" fmla="*/ 5881 w 1104"/>
                    <a:gd name="T23" fmla="*/ 759 h 702"/>
                    <a:gd name="T24" fmla="*/ 5571 w 1104"/>
                    <a:gd name="T25" fmla="*/ 614 h 702"/>
                    <a:gd name="T26" fmla="*/ 4427 w 1104"/>
                    <a:gd name="T27" fmla="*/ 614 h 702"/>
                    <a:gd name="T28" fmla="*/ 3509 w 1104"/>
                    <a:gd name="T29" fmla="*/ 304 h 702"/>
                    <a:gd name="T30" fmla="*/ 2978 w 1104"/>
                    <a:gd name="T31" fmla="*/ 0 h 702"/>
                    <a:gd name="T32" fmla="*/ 3435 w 1104"/>
                    <a:gd name="T33" fmla="*/ 531 h 702"/>
                    <a:gd name="T34" fmla="*/ 3280 w 1104"/>
                    <a:gd name="T35" fmla="*/ 531 h 702"/>
                    <a:gd name="T36" fmla="*/ 2978 w 1104"/>
                    <a:gd name="T37" fmla="*/ 842 h 702"/>
                    <a:gd name="T38" fmla="*/ 3054 w 1104"/>
                    <a:gd name="T39" fmla="*/ 1220 h 702"/>
                    <a:gd name="T40" fmla="*/ 2517 w 1104"/>
                    <a:gd name="T41" fmla="*/ 457 h 702"/>
                    <a:gd name="T42" fmla="*/ 2062 w 1104"/>
                    <a:gd name="T43" fmla="*/ 76 h 702"/>
                    <a:gd name="T44" fmla="*/ 2136 w 1104"/>
                    <a:gd name="T45" fmla="*/ 304 h 702"/>
                    <a:gd name="T46" fmla="*/ 1602 w 1104"/>
                    <a:gd name="T47" fmla="*/ 992 h 702"/>
                    <a:gd name="T48" fmla="*/ 1602 w 1104"/>
                    <a:gd name="T49" fmla="*/ 1449 h 702"/>
                    <a:gd name="T50" fmla="*/ 1373 w 1104"/>
                    <a:gd name="T51" fmla="*/ 1834 h 702"/>
                    <a:gd name="T52" fmla="*/ 992 w 1104"/>
                    <a:gd name="T53" fmla="*/ 2365 h 702"/>
                    <a:gd name="T54" fmla="*/ 0 w 1104"/>
                    <a:gd name="T55" fmla="*/ 3207 h 702"/>
                    <a:gd name="T56" fmla="*/ 687 w 1104"/>
                    <a:gd name="T57" fmla="*/ 5041 h 702"/>
                    <a:gd name="T58" fmla="*/ 992 w 1104"/>
                    <a:gd name="T59" fmla="*/ 5117 h 702"/>
                    <a:gd name="T60" fmla="*/ 2448 w 1104"/>
                    <a:gd name="T61" fmla="*/ 6876 h 702"/>
                    <a:gd name="T62" fmla="*/ 2750 w 1104"/>
                    <a:gd name="T63" fmla="*/ 7178 h 702"/>
                    <a:gd name="T64" fmla="*/ 3435 w 1104"/>
                    <a:gd name="T65" fmla="*/ 7104 h 702"/>
                    <a:gd name="T66" fmla="*/ 3966 w 1104"/>
                    <a:gd name="T67" fmla="*/ 7489 h 702"/>
                    <a:gd name="T68" fmla="*/ 3966 w 1104"/>
                    <a:gd name="T69" fmla="*/ 7863 h 702"/>
                    <a:gd name="T70" fmla="*/ 5422 w 1104"/>
                    <a:gd name="T71" fmla="*/ 8324 h 702"/>
                    <a:gd name="T72" fmla="*/ 6028 w 1104"/>
                    <a:gd name="T73" fmla="*/ 8402 h 702"/>
                    <a:gd name="T74" fmla="*/ 7330 w 1104"/>
                    <a:gd name="T75" fmla="*/ 8477 h 702"/>
                    <a:gd name="T76" fmla="*/ 7787 w 1104"/>
                    <a:gd name="T77" fmla="*/ 8553 h 702"/>
                    <a:gd name="T78" fmla="*/ 8778 w 1104"/>
                    <a:gd name="T79" fmla="*/ 8938 h 702"/>
                    <a:gd name="T80" fmla="*/ 9160 w 1104"/>
                    <a:gd name="T81" fmla="*/ 8781 h 702"/>
                    <a:gd name="T82" fmla="*/ 9462 w 1104"/>
                    <a:gd name="T83" fmla="*/ 8096 h 702"/>
                    <a:gd name="T84" fmla="*/ 9620 w 1104"/>
                    <a:gd name="T85" fmla="*/ 7863 h 702"/>
                    <a:gd name="T86" fmla="*/ 13282 w 1104"/>
                    <a:gd name="T87" fmla="*/ 7863 h 702"/>
                    <a:gd name="T88" fmla="*/ 12669 w 1104"/>
                    <a:gd name="T89" fmla="*/ 7104 h 702"/>
                    <a:gd name="T90" fmla="*/ 12516 w 1104"/>
                    <a:gd name="T91" fmla="*/ 6490 h 702"/>
                    <a:gd name="T92" fmla="*/ 12825 w 1104"/>
                    <a:gd name="T93" fmla="*/ 5801 h 702"/>
                    <a:gd name="T94" fmla="*/ 13282 w 1104"/>
                    <a:gd name="T95" fmla="*/ 5427 h 702"/>
                    <a:gd name="T96" fmla="*/ 13432 w 1104"/>
                    <a:gd name="T97" fmla="*/ 4885 h 702"/>
                    <a:gd name="T98" fmla="*/ 13813 w 1104"/>
                    <a:gd name="T99" fmla="*/ 4352 h 702"/>
                    <a:gd name="T100" fmla="*/ 14045 w 1104"/>
                    <a:gd name="T101" fmla="*/ 3593 h 702"/>
                    <a:gd name="T102" fmla="*/ 13972 w 1104"/>
                    <a:gd name="T103" fmla="*/ 3207 h 702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4"/>
                    <a:gd name="T157" fmla="*/ 0 h 702"/>
                    <a:gd name="T158" fmla="*/ 1104 w 1104"/>
                    <a:gd name="T159" fmla="*/ 702 h 702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4" h="702">
                      <a:moveTo>
                        <a:pt x="1098" y="252"/>
                      </a:moveTo>
                      <a:lnTo>
                        <a:pt x="972" y="240"/>
                      </a:lnTo>
                      <a:lnTo>
                        <a:pt x="918" y="198"/>
                      </a:lnTo>
                      <a:lnTo>
                        <a:pt x="894" y="186"/>
                      </a:lnTo>
                      <a:lnTo>
                        <a:pt x="870" y="192"/>
                      </a:lnTo>
                      <a:lnTo>
                        <a:pt x="762" y="180"/>
                      </a:lnTo>
                      <a:lnTo>
                        <a:pt x="726" y="192"/>
                      </a:lnTo>
                      <a:lnTo>
                        <a:pt x="672" y="186"/>
                      </a:lnTo>
                      <a:lnTo>
                        <a:pt x="648" y="186"/>
                      </a:lnTo>
                      <a:lnTo>
                        <a:pt x="564" y="186"/>
                      </a:lnTo>
                      <a:lnTo>
                        <a:pt x="546" y="180"/>
                      </a:lnTo>
                      <a:lnTo>
                        <a:pt x="462" y="60"/>
                      </a:lnTo>
                      <a:lnTo>
                        <a:pt x="438" y="48"/>
                      </a:lnTo>
                      <a:lnTo>
                        <a:pt x="348" y="48"/>
                      </a:lnTo>
                      <a:lnTo>
                        <a:pt x="276" y="24"/>
                      </a:lnTo>
                      <a:lnTo>
                        <a:pt x="234" y="0"/>
                      </a:lnTo>
                      <a:lnTo>
                        <a:pt x="270" y="42"/>
                      </a:lnTo>
                      <a:lnTo>
                        <a:pt x="258" y="42"/>
                      </a:lnTo>
                      <a:lnTo>
                        <a:pt x="234" y="66"/>
                      </a:lnTo>
                      <a:lnTo>
                        <a:pt x="240" y="96"/>
                      </a:lnTo>
                      <a:lnTo>
                        <a:pt x="198" y="36"/>
                      </a:lnTo>
                      <a:lnTo>
                        <a:pt x="162" y="6"/>
                      </a:lnTo>
                      <a:lnTo>
                        <a:pt x="168" y="24"/>
                      </a:lnTo>
                      <a:lnTo>
                        <a:pt x="126" y="78"/>
                      </a:lnTo>
                      <a:lnTo>
                        <a:pt x="126" y="114"/>
                      </a:lnTo>
                      <a:lnTo>
                        <a:pt x="108" y="144"/>
                      </a:lnTo>
                      <a:lnTo>
                        <a:pt x="78" y="186"/>
                      </a:lnTo>
                      <a:lnTo>
                        <a:pt x="0" y="252"/>
                      </a:lnTo>
                      <a:lnTo>
                        <a:pt x="54" y="396"/>
                      </a:lnTo>
                      <a:lnTo>
                        <a:pt x="78" y="402"/>
                      </a:lnTo>
                      <a:lnTo>
                        <a:pt x="192" y="540"/>
                      </a:lnTo>
                      <a:lnTo>
                        <a:pt x="216" y="564"/>
                      </a:lnTo>
                      <a:lnTo>
                        <a:pt x="270" y="558"/>
                      </a:lnTo>
                      <a:lnTo>
                        <a:pt x="312" y="588"/>
                      </a:lnTo>
                      <a:lnTo>
                        <a:pt x="312" y="618"/>
                      </a:lnTo>
                      <a:lnTo>
                        <a:pt x="426" y="654"/>
                      </a:lnTo>
                      <a:lnTo>
                        <a:pt x="474" y="660"/>
                      </a:lnTo>
                      <a:lnTo>
                        <a:pt x="576" y="666"/>
                      </a:lnTo>
                      <a:lnTo>
                        <a:pt x="612" y="672"/>
                      </a:lnTo>
                      <a:lnTo>
                        <a:pt x="690" y="702"/>
                      </a:lnTo>
                      <a:lnTo>
                        <a:pt x="720" y="690"/>
                      </a:lnTo>
                      <a:lnTo>
                        <a:pt x="744" y="636"/>
                      </a:lnTo>
                      <a:lnTo>
                        <a:pt x="756" y="618"/>
                      </a:lnTo>
                      <a:lnTo>
                        <a:pt x="1044" y="618"/>
                      </a:lnTo>
                      <a:lnTo>
                        <a:pt x="996" y="558"/>
                      </a:lnTo>
                      <a:lnTo>
                        <a:pt x="984" y="510"/>
                      </a:lnTo>
                      <a:lnTo>
                        <a:pt x="1008" y="456"/>
                      </a:lnTo>
                      <a:lnTo>
                        <a:pt x="1044" y="426"/>
                      </a:lnTo>
                      <a:lnTo>
                        <a:pt x="1056" y="384"/>
                      </a:lnTo>
                      <a:lnTo>
                        <a:pt x="1086" y="342"/>
                      </a:lnTo>
                      <a:lnTo>
                        <a:pt x="1104" y="282"/>
                      </a:lnTo>
                      <a:lnTo>
                        <a:pt x="1098" y="25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82" name="Group 42"/>
              <p:cNvGrpSpPr>
                <a:grpSpLocks/>
              </p:cNvGrpSpPr>
              <p:nvPr/>
            </p:nvGrpSpPr>
            <p:grpSpPr bwMode="auto">
              <a:xfrm>
                <a:off x="4985" y="3552"/>
                <a:ext cx="170" cy="249"/>
                <a:chOff x="4985" y="3552"/>
                <a:chExt cx="170" cy="249"/>
              </a:xfrm>
            </p:grpSpPr>
            <p:sp>
              <p:nvSpPr>
                <p:cNvPr id="2183" name="Freeform 43"/>
                <p:cNvSpPr>
                  <a:spLocks/>
                </p:cNvSpPr>
                <p:nvPr/>
              </p:nvSpPr>
              <p:spPr bwMode="auto">
                <a:xfrm>
                  <a:off x="5031" y="3552"/>
                  <a:ext cx="124" cy="90"/>
                </a:xfrm>
                <a:custGeom>
                  <a:avLst/>
                  <a:gdLst>
                    <a:gd name="T0" fmla="*/ 225 w 66"/>
                    <a:gd name="T1" fmla="*/ 73 h 48"/>
                    <a:gd name="T2" fmla="*/ 225 w 66"/>
                    <a:gd name="T3" fmla="*/ 225 h 48"/>
                    <a:gd name="T4" fmla="*/ 73 w 66"/>
                    <a:gd name="T5" fmla="*/ 369 h 48"/>
                    <a:gd name="T6" fmla="*/ 0 w 66"/>
                    <a:gd name="T7" fmla="*/ 450 h 48"/>
                    <a:gd name="T8" fmla="*/ 225 w 66"/>
                    <a:gd name="T9" fmla="*/ 521 h 48"/>
                    <a:gd name="T10" fmla="*/ 370 w 66"/>
                    <a:gd name="T11" fmla="*/ 594 h 48"/>
                    <a:gd name="T12" fmla="*/ 597 w 66"/>
                    <a:gd name="T13" fmla="*/ 594 h 48"/>
                    <a:gd name="T14" fmla="*/ 748 w 66"/>
                    <a:gd name="T15" fmla="*/ 521 h 48"/>
                    <a:gd name="T16" fmla="*/ 823 w 66"/>
                    <a:gd name="T17" fmla="*/ 369 h 48"/>
                    <a:gd name="T18" fmla="*/ 748 w 66"/>
                    <a:gd name="T19" fmla="*/ 225 h 48"/>
                    <a:gd name="T20" fmla="*/ 597 w 66"/>
                    <a:gd name="T21" fmla="*/ 225 h 48"/>
                    <a:gd name="T22" fmla="*/ 597 w 66"/>
                    <a:gd name="T23" fmla="*/ 296 h 48"/>
                    <a:gd name="T24" fmla="*/ 522 w 66"/>
                    <a:gd name="T25" fmla="*/ 225 h 48"/>
                    <a:gd name="T26" fmla="*/ 522 w 66"/>
                    <a:gd name="T27" fmla="*/ 152 h 48"/>
                    <a:gd name="T28" fmla="*/ 451 w 66"/>
                    <a:gd name="T29" fmla="*/ 0 h 48"/>
                    <a:gd name="T30" fmla="*/ 301 w 66"/>
                    <a:gd name="T31" fmla="*/ 0 h 48"/>
                    <a:gd name="T32" fmla="*/ 225 w 66"/>
                    <a:gd name="T33" fmla="*/ 73 h 48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6"/>
                    <a:gd name="T52" fmla="*/ 0 h 48"/>
                    <a:gd name="T53" fmla="*/ 66 w 66"/>
                    <a:gd name="T54" fmla="*/ 48 h 48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6" h="48">
                      <a:moveTo>
                        <a:pt x="18" y="6"/>
                      </a:moveTo>
                      <a:lnTo>
                        <a:pt x="18" y="18"/>
                      </a:lnTo>
                      <a:lnTo>
                        <a:pt x="6" y="30"/>
                      </a:lnTo>
                      <a:lnTo>
                        <a:pt x="0" y="36"/>
                      </a:lnTo>
                      <a:lnTo>
                        <a:pt x="18" y="42"/>
                      </a:lnTo>
                      <a:lnTo>
                        <a:pt x="30" y="48"/>
                      </a:lnTo>
                      <a:lnTo>
                        <a:pt x="48" y="48"/>
                      </a:lnTo>
                      <a:lnTo>
                        <a:pt x="60" y="42"/>
                      </a:lnTo>
                      <a:lnTo>
                        <a:pt x="66" y="30"/>
                      </a:lnTo>
                      <a:lnTo>
                        <a:pt x="60" y="18"/>
                      </a:lnTo>
                      <a:lnTo>
                        <a:pt x="48" y="18"/>
                      </a:lnTo>
                      <a:lnTo>
                        <a:pt x="48" y="24"/>
                      </a:lnTo>
                      <a:lnTo>
                        <a:pt x="42" y="18"/>
                      </a:lnTo>
                      <a:lnTo>
                        <a:pt x="42" y="12"/>
                      </a:lnTo>
                      <a:lnTo>
                        <a:pt x="36" y="0"/>
                      </a:lnTo>
                      <a:lnTo>
                        <a:pt x="24" y="0"/>
                      </a:lnTo>
                      <a:lnTo>
                        <a:pt x="18" y="6"/>
                      </a:lnTo>
                    </a:path>
                  </a:pathLst>
                </a:custGeom>
                <a:solidFill>
                  <a:srgbClr val="DEBD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4" name="Freeform 44"/>
                <p:cNvSpPr>
                  <a:spLocks/>
                </p:cNvSpPr>
                <p:nvPr/>
              </p:nvSpPr>
              <p:spPr bwMode="auto">
                <a:xfrm>
                  <a:off x="4985" y="3665"/>
                  <a:ext cx="102" cy="136"/>
                </a:xfrm>
                <a:custGeom>
                  <a:avLst/>
                  <a:gdLst>
                    <a:gd name="T0" fmla="*/ 304 w 54"/>
                    <a:gd name="T1" fmla="*/ 0 h 72"/>
                    <a:gd name="T2" fmla="*/ 614 w 54"/>
                    <a:gd name="T3" fmla="*/ 153 h 72"/>
                    <a:gd name="T4" fmla="*/ 689 w 54"/>
                    <a:gd name="T5" fmla="*/ 304 h 72"/>
                    <a:gd name="T6" fmla="*/ 689 w 54"/>
                    <a:gd name="T7" fmla="*/ 531 h 72"/>
                    <a:gd name="T8" fmla="*/ 614 w 54"/>
                    <a:gd name="T9" fmla="*/ 689 h 72"/>
                    <a:gd name="T10" fmla="*/ 457 w 54"/>
                    <a:gd name="T11" fmla="*/ 614 h 72"/>
                    <a:gd name="T12" fmla="*/ 457 w 54"/>
                    <a:gd name="T13" fmla="*/ 689 h 72"/>
                    <a:gd name="T14" fmla="*/ 457 w 54"/>
                    <a:gd name="T15" fmla="*/ 842 h 72"/>
                    <a:gd name="T16" fmla="*/ 229 w 54"/>
                    <a:gd name="T17" fmla="*/ 916 h 72"/>
                    <a:gd name="T18" fmla="*/ 0 w 54"/>
                    <a:gd name="T19" fmla="*/ 457 h 72"/>
                    <a:gd name="T20" fmla="*/ 76 w 54"/>
                    <a:gd name="T21" fmla="*/ 385 h 72"/>
                    <a:gd name="T22" fmla="*/ 229 w 54"/>
                    <a:gd name="T23" fmla="*/ 457 h 72"/>
                    <a:gd name="T24" fmla="*/ 153 w 54"/>
                    <a:gd name="T25" fmla="*/ 229 h 72"/>
                    <a:gd name="T26" fmla="*/ 304 w 54"/>
                    <a:gd name="T27" fmla="*/ 0 h 7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72"/>
                    <a:gd name="T44" fmla="*/ 54 w 54"/>
                    <a:gd name="T45" fmla="*/ 72 h 72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72">
                      <a:moveTo>
                        <a:pt x="24" y="0"/>
                      </a:moveTo>
                      <a:lnTo>
                        <a:pt x="48" y="12"/>
                      </a:lnTo>
                      <a:lnTo>
                        <a:pt x="54" y="24"/>
                      </a:lnTo>
                      <a:lnTo>
                        <a:pt x="54" y="42"/>
                      </a:lnTo>
                      <a:lnTo>
                        <a:pt x="48" y="54"/>
                      </a:lnTo>
                      <a:lnTo>
                        <a:pt x="36" y="48"/>
                      </a:lnTo>
                      <a:lnTo>
                        <a:pt x="36" y="54"/>
                      </a:lnTo>
                      <a:lnTo>
                        <a:pt x="36" y="66"/>
                      </a:lnTo>
                      <a:lnTo>
                        <a:pt x="18" y="72"/>
                      </a:lnTo>
                      <a:lnTo>
                        <a:pt x="0" y="36"/>
                      </a:lnTo>
                      <a:lnTo>
                        <a:pt x="6" y="30"/>
                      </a:lnTo>
                      <a:lnTo>
                        <a:pt x="18" y="36"/>
                      </a:lnTo>
                      <a:lnTo>
                        <a:pt x="12" y="18"/>
                      </a:lnTo>
                      <a:lnTo>
                        <a:pt x="24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052" name="Line 50"/>
          <p:cNvSpPr>
            <a:spLocks noChangeShapeType="1"/>
          </p:cNvSpPr>
          <p:nvPr/>
        </p:nvSpPr>
        <p:spPr bwMode="auto">
          <a:xfrm flipV="1">
            <a:off x="2563813" y="1143000"/>
            <a:ext cx="1764571" cy="1389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53"/>
          <p:cNvSpPr>
            <a:spLocks noChangeArrowheads="1"/>
          </p:cNvSpPr>
          <p:nvPr/>
        </p:nvSpPr>
        <p:spPr bwMode="auto">
          <a:xfrm>
            <a:off x="592138" y="2750931"/>
            <a:ext cx="4713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Year </a:t>
            </a:r>
            <a:r>
              <a:rPr lang="en-US" sz="2000" b="1" dirty="0" smtClean="0">
                <a:solidFill>
                  <a:srgbClr val="008000"/>
                </a:solidFill>
                <a:latin typeface="Bookman Old Style" pitchFamily="18" charset="0"/>
              </a:rPr>
              <a:t>2018 </a:t>
            </a:r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Litter Program Activity</a:t>
            </a:r>
            <a:endParaRPr lang="en-US" b="1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2054" name="Rectangle 54"/>
          <p:cNvSpPr>
            <a:spLocks noChangeArrowheads="1"/>
          </p:cNvSpPr>
          <p:nvPr/>
        </p:nvSpPr>
        <p:spPr bwMode="auto">
          <a:xfrm>
            <a:off x="685800" y="5334000"/>
            <a:ext cx="2905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8000"/>
                </a:solidFill>
                <a:latin typeface="Bookman Old Style" pitchFamily="18" charset="0"/>
              </a:rPr>
              <a:t>Detail on Total Pounds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764443"/>
              </p:ext>
            </p:extLst>
          </p:nvPr>
        </p:nvGraphicFramePr>
        <p:xfrm>
          <a:off x="708243" y="3111515"/>
          <a:ext cx="7086599" cy="2189577"/>
        </p:xfrm>
        <a:graphic>
          <a:graphicData uri="http://schemas.openxmlformats.org/drawingml/2006/table">
            <a:tbl>
              <a:tblPr/>
              <a:tblGrid>
                <a:gridCol w="1243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7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1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7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37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76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21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Hours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Miles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Acres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# Dumps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5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3,861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155,835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255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5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4,155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93,108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341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5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5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4,645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42,039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169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5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5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12,661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290,982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765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139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164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436884"/>
              </p:ext>
            </p:extLst>
          </p:nvPr>
        </p:nvGraphicFramePr>
        <p:xfrm>
          <a:off x="685800" y="5661676"/>
          <a:ext cx="7086601" cy="2027638"/>
        </p:xfrm>
        <a:graphic>
          <a:graphicData uri="http://schemas.openxmlformats.org/drawingml/2006/table">
            <a:tbl>
              <a:tblPr/>
              <a:tblGrid>
                <a:gridCol w="1479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6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1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9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74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Litter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Illegal Dump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Recycle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Total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0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105,516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32,310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18,009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155,835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0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59,483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30,906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2,719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93,108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0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0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36,090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5,949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42,039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0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0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201,089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69,165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20,728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290,982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339476" y="907773"/>
            <a:ext cx="2307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Bookman Old Style"/>
              </a:rPr>
              <a:t>Clark County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2"/>
          <p:cNvGrpSpPr>
            <a:grpSpLocks/>
          </p:cNvGrpSpPr>
          <p:nvPr/>
        </p:nvGrpSpPr>
        <p:grpSpPr bwMode="auto">
          <a:xfrm>
            <a:off x="592138" y="354013"/>
            <a:ext cx="2859087" cy="2363787"/>
            <a:chOff x="1949" y="912"/>
            <a:chExt cx="5155" cy="6480"/>
          </a:xfrm>
        </p:grpSpPr>
        <p:sp>
          <p:nvSpPr>
            <p:cNvPr id="3177" name="Freeform 3"/>
            <p:cNvSpPr>
              <a:spLocks/>
            </p:cNvSpPr>
            <p:nvPr/>
          </p:nvSpPr>
          <p:spPr bwMode="auto">
            <a:xfrm>
              <a:off x="3418" y="5438"/>
              <a:ext cx="770" cy="589"/>
            </a:xfrm>
            <a:custGeom>
              <a:avLst/>
              <a:gdLst>
                <a:gd name="T0" fmla="*/ 5175 w 408"/>
                <a:gd name="T1" fmla="*/ 60 h 312"/>
                <a:gd name="T2" fmla="*/ 3729 w 408"/>
                <a:gd name="T3" fmla="*/ 53 h 312"/>
                <a:gd name="T4" fmla="*/ 28 w 408"/>
                <a:gd name="T5" fmla="*/ 0 h 312"/>
                <a:gd name="T6" fmla="*/ 0 w 408"/>
                <a:gd name="T7" fmla="*/ 1601 h 312"/>
                <a:gd name="T8" fmla="*/ 228 w 408"/>
                <a:gd name="T9" fmla="*/ 1461 h 312"/>
                <a:gd name="T10" fmla="*/ 228 w 408"/>
                <a:gd name="T11" fmla="*/ 1729 h 312"/>
                <a:gd name="T12" fmla="*/ 417 w 408"/>
                <a:gd name="T13" fmla="*/ 2007 h 312"/>
                <a:gd name="T14" fmla="*/ 734 w 408"/>
                <a:gd name="T15" fmla="*/ 2175 h 312"/>
                <a:gd name="T16" fmla="*/ 1417 w 408"/>
                <a:gd name="T17" fmla="*/ 2160 h 312"/>
                <a:gd name="T18" fmla="*/ 2068 w 408"/>
                <a:gd name="T19" fmla="*/ 1890 h 312"/>
                <a:gd name="T20" fmla="*/ 2333 w 408"/>
                <a:gd name="T21" fmla="*/ 1890 h 312"/>
                <a:gd name="T22" fmla="*/ 2629 w 408"/>
                <a:gd name="T23" fmla="*/ 2071 h 312"/>
                <a:gd name="T24" fmla="*/ 2891 w 408"/>
                <a:gd name="T25" fmla="*/ 2107 h 312"/>
                <a:gd name="T26" fmla="*/ 3206 w 408"/>
                <a:gd name="T27" fmla="*/ 2335 h 312"/>
                <a:gd name="T28" fmla="*/ 3312 w 408"/>
                <a:gd name="T29" fmla="*/ 2758 h 312"/>
                <a:gd name="T30" fmla="*/ 3961 w 408"/>
                <a:gd name="T31" fmla="*/ 3810 h 312"/>
                <a:gd name="T32" fmla="*/ 4577 w 408"/>
                <a:gd name="T33" fmla="*/ 3963 h 312"/>
                <a:gd name="T34" fmla="*/ 5122 w 408"/>
                <a:gd name="T35" fmla="*/ 3721 h 312"/>
                <a:gd name="T36" fmla="*/ 5175 w 408"/>
                <a:gd name="T37" fmla="*/ 60 h 3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08"/>
                <a:gd name="T58" fmla="*/ 0 h 312"/>
                <a:gd name="T59" fmla="*/ 408 w 408"/>
                <a:gd name="T60" fmla="*/ 312 h 3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08" h="312">
                  <a:moveTo>
                    <a:pt x="408" y="5"/>
                  </a:moveTo>
                  <a:lnTo>
                    <a:pt x="294" y="4"/>
                  </a:lnTo>
                  <a:lnTo>
                    <a:pt x="2" y="0"/>
                  </a:lnTo>
                  <a:lnTo>
                    <a:pt x="0" y="126"/>
                  </a:lnTo>
                  <a:lnTo>
                    <a:pt x="18" y="115"/>
                  </a:lnTo>
                  <a:lnTo>
                    <a:pt x="18" y="136"/>
                  </a:lnTo>
                  <a:lnTo>
                    <a:pt x="33" y="158"/>
                  </a:lnTo>
                  <a:lnTo>
                    <a:pt x="58" y="171"/>
                  </a:lnTo>
                  <a:lnTo>
                    <a:pt x="112" y="170"/>
                  </a:lnTo>
                  <a:lnTo>
                    <a:pt x="163" y="149"/>
                  </a:lnTo>
                  <a:lnTo>
                    <a:pt x="184" y="149"/>
                  </a:lnTo>
                  <a:lnTo>
                    <a:pt x="207" y="163"/>
                  </a:lnTo>
                  <a:lnTo>
                    <a:pt x="228" y="166"/>
                  </a:lnTo>
                  <a:lnTo>
                    <a:pt x="253" y="184"/>
                  </a:lnTo>
                  <a:lnTo>
                    <a:pt x="261" y="217"/>
                  </a:lnTo>
                  <a:lnTo>
                    <a:pt x="312" y="300"/>
                  </a:lnTo>
                  <a:lnTo>
                    <a:pt x="361" y="312"/>
                  </a:lnTo>
                  <a:lnTo>
                    <a:pt x="404" y="293"/>
                  </a:lnTo>
                  <a:lnTo>
                    <a:pt x="408" y="5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" name="Freeform 4"/>
            <p:cNvSpPr>
              <a:spLocks/>
            </p:cNvSpPr>
            <p:nvPr/>
          </p:nvSpPr>
          <p:spPr bwMode="auto">
            <a:xfrm>
              <a:off x="3422" y="5432"/>
              <a:ext cx="770" cy="601"/>
            </a:xfrm>
            <a:custGeom>
              <a:avLst/>
              <a:gdLst>
                <a:gd name="T0" fmla="*/ 5175 w 408"/>
                <a:gd name="T1" fmla="*/ 76 h 318"/>
                <a:gd name="T2" fmla="*/ 3729 w 408"/>
                <a:gd name="T3" fmla="*/ 76 h 318"/>
                <a:gd name="T4" fmla="*/ 3729 w 408"/>
                <a:gd name="T5" fmla="*/ 76 h 318"/>
                <a:gd name="T6" fmla="*/ 0 w 408"/>
                <a:gd name="T7" fmla="*/ 0 h 318"/>
                <a:gd name="T8" fmla="*/ 0 w 408"/>
                <a:gd name="T9" fmla="*/ 1682 h 318"/>
                <a:gd name="T10" fmla="*/ 228 w 408"/>
                <a:gd name="T11" fmla="*/ 1533 h 318"/>
                <a:gd name="T12" fmla="*/ 228 w 408"/>
                <a:gd name="T13" fmla="*/ 1761 h 318"/>
                <a:gd name="T14" fmla="*/ 385 w 408"/>
                <a:gd name="T15" fmla="*/ 2064 h 318"/>
                <a:gd name="T16" fmla="*/ 687 w 408"/>
                <a:gd name="T17" fmla="*/ 2223 h 318"/>
                <a:gd name="T18" fmla="*/ 1372 w 408"/>
                <a:gd name="T19" fmla="*/ 2223 h 318"/>
                <a:gd name="T20" fmla="*/ 2059 w 408"/>
                <a:gd name="T21" fmla="*/ 1911 h 318"/>
                <a:gd name="T22" fmla="*/ 2287 w 408"/>
                <a:gd name="T23" fmla="*/ 1911 h 318"/>
                <a:gd name="T24" fmla="*/ 2589 w 408"/>
                <a:gd name="T25" fmla="*/ 2147 h 318"/>
                <a:gd name="T26" fmla="*/ 2891 w 408"/>
                <a:gd name="T27" fmla="*/ 2147 h 318"/>
                <a:gd name="T28" fmla="*/ 3199 w 408"/>
                <a:gd name="T29" fmla="*/ 2376 h 318"/>
                <a:gd name="T30" fmla="*/ 3272 w 408"/>
                <a:gd name="T31" fmla="*/ 2837 h 318"/>
                <a:gd name="T32" fmla="*/ 3961 w 408"/>
                <a:gd name="T33" fmla="*/ 3901 h 318"/>
                <a:gd name="T34" fmla="*/ 4563 w 408"/>
                <a:gd name="T35" fmla="*/ 4058 h 318"/>
                <a:gd name="T36" fmla="*/ 5101 w 408"/>
                <a:gd name="T37" fmla="*/ 3753 h 318"/>
                <a:gd name="T38" fmla="*/ 5175 w 408"/>
                <a:gd name="T39" fmla="*/ 76 h 31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08"/>
                <a:gd name="T61" fmla="*/ 0 h 318"/>
                <a:gd name="T62" fmla="*/ 408 w 408"/>
                <a:gd name="T63" fmla="*/ 318 h 31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08" h="318">
                  <a:moveTo>
                    <a:pt x="408" y="6"/>
                  </a:moveTo>
                  <a:lnTo>
                    <a:pt x="294" y="6"/>
                  </a:lnTo>
                  <a:lnTo>
                    <a:pt x="0" y="0"/>
                  </a:lnTo>
                  <a:lnTo>
                    <a:pt x="0" y="132"/>
                  </a:lnTo>
                  <a:lnTo>
                    <a:pt x="18" y="120"/>
                  </a:lnTo>
                  <a:lnTo>
                    <a:pt x="18" y="138"/>
                  </a:lnTo>
                  <a:lnTo>
                    <a:pt x="30" y="162"/>
                  </a:lnTo>
                  <a:lnTo>
                    <a:pt x="54" y="174"/>
                  </a:lnTo>
                  <a:lnTo>
                    <a:pt x="108" y="174"/>
                  </a:lnTo>
                  <a:lnTo>
                    <a:pt x="162" y="150"/>
                  </a:lnTo>
                  <a:lnTo>
                    <a:pt x="180" y="150"/>
                  </a:lnTo>
                  <a:lnTo>
                    <a:pt x="204" y="168"/>
                  </a:lnTo>
                  <a:lnTo>
                    <a:pt x="228" y="168"/>
                  </a:lnTo>
                  <a:lnTo>
                    <a:pt x="252" y="186"/>
                  </a:lnTo>
                  <a:lnTo>
                    <a:pt x="258" y="222"/>
                  </a:lnTo>
                  <a:lnTo>
                    <a:pt x="312" y="306"/>
                  </a:lnTo>
                  <a:lnTo>
                    <a:pt x="360" y="318"/>
                  </a:lnTo>
                  <a:lnTo>
                    <a:pt x="402" y="294"/>
                  </a:lnTo>
                  <a:lnTo>
                    <a:pt x="40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" name="Freeform 5"/>
            <p:cNvSpPr>
              <a:spLocks/>
            </p:cNvSpPr>
            <p:nvPr/>
          </p:nvSpPr>
          <p:spPr bwMode="auto">
            <a:xfrm>
              <a:off x="3973" y="4524"/>
              <a:ext cx="3131" cy="952"/>
            </a:xfrm>
            <a:custGeom>
              <a:avLst/>
              <a:gdLst>
                <a:gd name="T0" fmla="*/ 11906 w 1658"/>
                <a:gd name="T1" fmla="*/ 6330 h 504"/>
                <a:gd name="T2" fmla="*/ 1462 w 1658"/>
                <a:gd name="T3" fmla="*/ 6226 h 504"/>
                <a:gd name="T4" fmla="*/ 0 w 1658"/>
                <a:gd name="T5" fmla="*/ 6214 h 504"/>
                <a:gd name="T6" fmla="*/ 113 w 1658"/>
                <a:gd name="T7" fmla="*/ 0 h 504"/>
                <a:gd name="T8" fmla="*/ 2160 w 1658"/>
                <a:gd name="T9" fmla="*/ 53 h 504"/>
                <a:gd name="T10" fmla="*/ 2147 w 1658"/>
                <a:gd name="T11" fmla="*/ 599 h 504"/>
                <a:gd name="T12" fmla="*/ 12384 w 1658"/>
                <a:gd name="T13" fmla="*/ 774 h 504"/>
                <a:gd name="T14" fmla="*/ 13024 w 1658"/>
                <a:gd name="T15" fmla="*/ 856 h 504"/>
                <a:gd name="T16" fmla="*/ 14343 w 1658"/>
                <a:gd name="T17" fmla="*/ 956 h 504"/>
                <a:gd name="T18" fmla="*/ 14803 w 1658"/>
                <a:gd name="T19" fmla="*/ 1031 h 504"/>
                <a:gd name="T20" fmla="*/ 15759 w 1658"/>
                <a:gd name="T21" fmla="*/ 1402 h 504"/>
                <a:gd name="T22" fmla="*/ 16116 w 1658"/>
                <a:gd name="T23" fmla="*/ 1205 h 504"/>
                <a:gd name="T24" fmla="*/ 16418 w 1658"/>
                <a:gd name="T25" fmla="*/ 561 h 504"/>
                <a:gd name="T26" fmla="*/ 16594 w 1658"/>
                <a:gd name="T27" fmla="*/ 317 h 504"/>
                <a:gd name="T28" fmla="*/ 20231 w 1658"/>
                <a:gd name="T29" fmla="*/ 342 h 504"/>
                <a:gd name="T30" fmla="*/ 20627 w 1658"/>
                <a:gd name="T31" fmla="*/ 992 h 504"/>
                <a:gd name="T32" fmla="*/ 21086 w 1658"/>
                <a:gd name="T33" fmla="*/ 1417 h 504"/>
                <a:gd name="T34" fmla="*/ 21026 w 1658"/>
                <a:gd name="T35" fmla="*/ 1562 h 504"/>
                <a:gd name="T36" fmla="*/ 20656 w 1658"/>
                <a:gd name="T37" fmla="*/ 1791 h 504"/>
                <a:gd name="T38" fmla="*/ 20627 w 1658"/>
                <a:gd name="T39" fmla="*/ 2008 h 504"/>
                <a:gd name="T40" fmla="*/ 20869 w 1658"/>
                <a:gd name="T41" fmla="*/ 3079 h 504"/>
                <a:gd name="T42" fmla="*/ 20741 w 1658"/>
                <a:gd name="T43" fmla="*/ 3564 h 504"/>
                <a:gd name="T44" fmla="*/ 20246 w 1658"/>
                <a:gd name="T45" fmla="*/ 4063 h 504"/>
                <a:gd name="T46" fmla="*/ 20359 w 1658"/>
                <a:gd name="T47" fmla="*/ 4556 h 504"/>
                <a:gd name="T48" fmla="*/ 20427 w 1658"/>
                <a:gd name="T49" fmla="*/ 4898 h 504"/>
                <a:gd name="T50" fmla="*/ 20869 w 1658"/>
                <a:gd name="T51" fmla="*/ 5474 h 504"/>
                <a:gd name="T52" fmla="*/ 20944 w 1658"/>
                <a:gd name="T53" fmla="*/ 6044 h 504"/>
                <a:gd name="T54" fmla="*/ 20829 w 1658"/>
                <a:gd name="T55" fmla="*/ 6415 h 504"/>
                <a:gd name="T56" fmla="*/ 19585 w 1658"/>
                <a:gd name="T57" fmla="*/ 6401 h 504"/>
                <a:gd name="T58" fmla="*/ 11906 w 1658"/>
                <a:gd name="T59" fmla="*/ 6330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8"/>
                <a:gd name="T91" fmla="*/ 0 h 504"/>
                <a:gd name="T92" fmla="*/ 1658 w 1658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8" h="504">
                  <a:moveTo>
                    <a:pt x="936" y="497"/>
                  </a:moveTo>
                  <a:lnTo>
                    <a:pt x="115" y="489"/>
                  </a:lnTo>
                  <a:lnTo>
                    <a:pt x="0" y="488"/>
                  </a:lnTo>
                  <a:lnTo>
                    <a:pt x="9" y="0"/>
                  </a:lnTo>
                  <a:lnTo>
                    <a:pt x="170" y="4"/>
                  </a:lnTo>
                  <a:lnTo>
                    <a:pt x="169" y="47"/>
                  </a:lnTo>
                  <a:lnTo>
                    <a:pt x="974" y="61"/>
                  </a:lnTo>
                  <a:lnTo>
                    <a:pt x="1024" y="67"/>
                  </a:lnTo>
                  <a:lnTo>
                    <a:pt x="1128" y="75"/>
                  </a:lnTo>
                  <a:lnTo>
                    <a:pt x="1164" y="81"/>
                  </a:lnTo>
                  <a:lnTo>
                    <a:pt x="1239" y="110"/>
                  </a:lnTo>
                  <a:lnTo>
                    <a:pt x="1267" y="95"/>
                  </a:lnTo>
                  <a:lnTo>
                    <a:pt x="1291" y="44"/>
                  </a:lnTo>
                  <a:lnTo>
                    <a:pt x="1305" y="25"/>
                  </a:lnTo>
                  <a:lnTo>
                    <a:pt x="1591" y="27"/>
                  </a:lnTo>
                  <a:lnTo>
                    <a:pt x="1622" y="78"/>
                  </a:lnTo>
                  <a:lnTo>
                    <a:pt x="1658" y="111"/>
                  </a:lnTo>
                  <a:lnTo>
                    <a:pt x="1653" y="123"/>
                  </a:lnTo>
                  <a:lnTo>
                    <a:pt x="1624" y="141"/>
                  </a:lnTo>
                  <a:lnTo>
                    <a:pt x="1622" y="158"/>
                  </a:lnTo>
                  <a:lnTo>
                    <a:pt x="1641" y="242"/>
                  </a:lnTo>
                  <a:lnTo>
                    <a:pt x="1631" y="280"/>
                  </a:lnTo>
                  <a:lnTo>
                    <a:pt x="1592" y="319"/>
                  </a:lnTo>
                  <a:lnTo>
                    <a:pt x="1601" y="358"/>
                  </a:lnTo>
                  <a:lnTo>
                    <a:pt x="1606" y="385"/>
                  </a:lnTo>
                  <a:lnTo>
                    <a:pt x="1641" y="430"/>
                  </a:lnTo>
                  <a:lnTo>
                    <a:pt x="1647" y="475"/>
                  </a:lnTo>
                  <a:lnTo>
                    <a:pt x="1638" y="504"/>
                  </a:lnTo>
                  <a:lnTo>
                    <a:pt x="1540" y="503"/>
                  </a:lnTo>
                  <a:lnTo>
                    <a:pt x="936" y="497"/>
                  </a:lnTo>
                  <a:close/>
                </a:path>
              </a:pathLst>
            </a:custGeom>
            <a:solidFill>
              <a:srgbClr val="FFD3B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0" name="Freeform 6"/>
            <p:cNvSpPr>
              <a:spLocks/>
            </p:cNvSpPr>
            <p:nvPr/>
          </p:nvSpPr>
          <p:spPr bwMode="auto">
            <a:xfrm>
              <a:off x="3977" y="4526"/>
              <a:ext cx="3127" cy="951"/>
            </a:xfrm>
            <a:custGeom>
              <a:avLst/>
              <a:gdLst>
                <a:gd name="T0" fmla="*/ 11898 w 1656"/>
                <a:gd name="T1" fmla="*/ 6315 h 504"/>
                <a:gd name="T2" fmla="*/ 1448 w 1656"/>
                <a:gd name="T3" fmla="*/ 6159 h 504"/>
                <a:gd name="T4" fmla="*/ 0 w 1656"/>
                <a:gd name="T5" fmla="*/ 6159 h 504"/>
                <a:gd name="T6" fmla="*/ 76 w 1656"/>
                <a:gd name="T7" fmla="*/ 0 h 504"/>
                <a:gd name="T8" fmla="*/ 2136 w 1656"/>
                <a:gd name="T9" fmla="*/ 0 h 504"/>
                <a:gd name="T10" fmla="*/ 2136 w 1656"/>
                <a:gd name="T11" fmla="*/ 613 h 504"/>
                <a:gd name="T12" fmla="*/ 12355 w 1656"/>
                <a:gd name="T13" fmla="*/ 759 h 504"/>
                <a:gd name="T14" fmla="*/ 12969 w 1656"/>
                <a:gd name="T15" fmla="*/ 840 h 504"/>
                <a:gd name="T16" fmla="*/ 14342 w 1656"/>
                <a:gd name="T17" fmla="*/ 915 h 504"/>
                <a:gd name="T18" fmla="*/ 14797 w 1656"/>
                <a:gd name="T19" fmla="*/ 987 h 504"/>
                <a:gd name="T20" fmla="*/ 15714 w 1656"/>
                <a:gd name="T21" fmla="*/ 1370 h 504"/>
                <a:gd name="T22" fmla="*/ 16100 w 1656"/>
                <a:gd name="T23" fmla="*/ 1217 h 504"/>
                <a:gd name="T24" fmla="*/ 16402 w 1656"/>
                <a:gd name="T25" fmla="*/ 530 h 504"/>
                <a:gd name="T26" fmla="*/ 16555 w 1656"/>
                <a:gd name="T27" fmla="*/ 302 h 504"/>
                <a:gd name="T28" fmla="*/ 20214 w 1656"/>
                <a:gd name="T29" fmla="*/ 302 h 504"/>
                <a:gd name="T30" fmla="*/ 20596 w 1656"/>
                <a:gd name="T31" fmla="*/ 987 h 504"/>
                <a:gd name="T32" fmla="*/ 21054 w 1656"/>
                <a:gd name="T33" fmla="*/ 1370 h 504"/>
                <a:gd name="T34" fmla="*/ 20981 w 1656"/>
                <a:gd name="T35" fmla="*/ 1517 h 504"/>
                <a:gd name="T36" fmla="*/ 20596 w 1656"/>
                <a:gd name="T37" fmla="*/ 1747 h 504"/>
                <a:gd name="T38" fmla="*/ 20596 w 1656"/>
                <a:gd name="T39" fmla="*/ 1976 h 504"/>
                <a:gd name="T40" fmla="*/ 20824 w 1656"/>
                <a:gd name="T41" fmla="*/ 3044 h 504"/>
                <a:gd name="T42" fmla="*/ 20752 w 1656"/>
                <a:gd name="T43" fmla="*/ 3500 h 504"/>
                <a:gd name="T44" fmla="*/ 20214 w 1656"/>
                <a:gd name="T45" fmla="*/ 4030 h 504"/>
                <a:gd name="T46" fmla="*/ 20367 w 1656"/>
                <a:gd name="T47" fmla="*/ 4487 h 504"/>
                <a:gd name="T48" fmla="*/ 20367 w 1656"/>
                <a:gd name="T49" fmla="*/ 4870 h 504"/>
                <a:gd name="T50" fmla="*/ 20824 w 1656"/>
                <a:gd name="T51" fmla="*/ 5400 h 504"/>
                <a:gd name="T52" fmla="*/ 20898 w 1656"/>
                <a:gd name="T53" fmla="*/ 6006 h 504"/>
                <a:gd name="T54" fmla="*/ 20824 w 1656"/>
                <a:gd name="T55" fmla="*/ 6387 h 504"/>
                <a:gd name="T56" fmla="*/ 19525 w 1656"/>
                <a:gd name="T57" fmla="*/ 6387 h 504"/>
                <a:gd name="T58" fmla="*/ 11898 w 1656"/>
                <a:gd name="T59" fmla="*/ 6315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6"/>
                <a:gd name="T91" fmla="*/ 0 h 504"/>
                <a:gd name="T92" fmla="*/ 1656 w 1656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6" h="504">
                  <a:moveTo>
                    <a:pt x="936" y="498"/>
                  </a:moveTo>
                  <a:lnTo>
                    <a:pt x="114" y="486"/>
                  </a:lnTo>
                  <a:lnTo>
                    <a:pt x="0" y="486"/>
                  </a:lnTo>
                  <a:lnTo>
                    <a:pt x="6" y="0"/>
                  </a:lnTo>
                  <a:lnTo>
                    <a:pt x="168" y="0"/>
                  </a:lnTo>
                  <a:lnTo>
                    <a:pt x="168" y="48"/>
                  </a:lnTo>
                  <a:lnTo>
                    <a:pt x="972" y="60"/>
                  </a:lnTo>
                  <a:lnTo>
                    <a:pt x="1020" y="66"/>
                  </a:lnTo>
                  <a:lnTo>
                    <a:pt x="1128" y="72"/>
                  </a:lnTo>
                  <a:lnTo>
                    <a:pt x="1164" y="78"/>
                  </a:lnTo>
                  <a:lnTo>
                    <a:pt x="1236" y="108"/>
                  </a:lnTo>
                  <a:lnTo>
                    <a:pt x="1266" y="96"/>
                  </a:lnTo>
                  <a:lnTo>
                    <a:pt x="1290" y="42"/>
                  </a:lnTo>
                  <a:lnTo>
                    <a:pt x="1302" y="24"/>
                  </a:lnTo>
                  <a:lnTo>
                    <a:pt x="1590" y="24"/>
                  </a:lnTo>
                  <a:lnTo>
                    <a:pt x="1620" y="78"/>
                  </a:lnTo>
                  <a:lnTo>
                    <a:pt x="1656" y="108"/>
                  </a:lnTo>
                  <a:lnTo>
                    <a:pt x="1650" y="120"/>
                  </a:lnTo>
                  <a:lnTo>
                    <a:pt x="1620" y="138"/>
                  </a:lnTo>
                  <a:lnTo>
                    <a:pt x="1620" y="156"/>
                  </a:lnTo>
                  <a:lnTo>
                    <a:pt x="1638" y="240"/>
                  </a:lnTo>
                  <a:lnTo>
                    <a:pt x="1632" y="276"/>
                  </a:lnTo>
                  <a:lnTo>
                    <a:pt x="1590" y="318"/>
                  </a:lnTo>
                  <a:lnTo>
                    <a:pt x="1602" y="354"/>
                  </a:lnTo>
                  <a:lnTo>
                    <a:pt x="1602" y="384"/>
                  </a:lnTo>
                  <a:lnTo>
                    <a:pt x="1638" y="426"/>
                  </a:lnTo>
                  <a:lnTo>
                    <a:pt x="1644" y="474"/>
                  </a:lnTo>
                  <a:lnTo>
                    <a:pt x="1638" y="504"/>
                  </a:lnTo>
                  <a:lnTo>
                    <a:pt x="1536" y="504"/>
                  </a:lnTo>
                  <a:lnTo>
                    <a:pt x="936" y="49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1" name="Freeform 7"/>
            <p:cNvSpPr>
              <a:spLocks/>
            </p:cNvSpPr>
            <p:nvPr/>
          </p:nvSpPr>
          <p:spPr bwMode="auto">
            <a:xfrm>
              <a:off x="2995" y="5194"/>
              <a:ext cx="76" cy="223"/>
            </a:xfrm>
            <a:custGeom>
              <a:avLst/>
              <a:gdLst>
                <a:gd name="T0" fmla="*/ 169 w 40"/>
                <a:gd name="T1" fmla="*/ 0 h 118"/>
                <a:gd name="T2" fmla="*/ 40 w 40"/>
                <a:gd name="T3" fmla="*/ 599 h 118"/>
                <a:gd name="T4" fmla="*/ 0 w 40"/>
                <a:gd name="T5" fmla="*/ 828 h 118"/>
                <a:gd name="T6" fmla="*/ 192 w 40"/>
                <a:gd name="T7" fmla="*/ 992 h 118"/>
                <a:gd name="T8" fmla="*/ 260 w 40"/>
                <a:gd name="T9" fmla="*/ 1121 h 118"/>
                <a:gd name="T10" fmla="*/ 245 w 40"/>
                <a:gd name="T11" fmla="*/ 1432 h 118"/>
                <a:gd name="T12" fmla="*/ 376 w 40"/>
                <a:gd name="T13" fmla="*/ 1504 h 118"/>
                <a:gd name="T14" fmla="*/ 521 w 40"/>
                <a:gd name="T15" fmla="*/ 1304 h 118"/>
                <a:gd name="T16" fmla="*/ 465 w 40"/>
                <a:gd name="T17" fmla="*/ 858 h 118"/>
                <a:gd name="T18" fmla="*/ 389 w 40"/>
                <a:gd name="T19" fmla="*/ 501 h 118"/>
                <a:gd name="T20" fmla="*/ 236 w 40"/>
                <a:gd name="T21" fmla="*/ 401 h 118"/>
                <a:gd name="T22" fmla="*/ 260 w 40"/>
                <a:gd name="T23" fmla="*/ 53 h 118"/>
                <a:gd name="T24" fmla="*/ 169 w 40"/>
                <a:gd name="T25" fmla="*/ 0 h 1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"/>
                <a:gd name="T40" fmla="*/ 0 h 118"/>
                <a:gd name="T41" fmla="*/ 40 w 40"/>
                <a:gd name="T42" fmla="*/ 118 h 11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" h="118">
                  <a:moveTo>
                    <a:pt x="13" y="0"/>
                  </a:moveTo>
                  <a:lnTo>
                    <a:pt x="3" y="47"/>
                  </a:lnTo>
                  <a:lnTo>
                    <a:pt x="0" y="65"/>
                  </a:lnTo>
                  <a:lnTo>
                    <a:pt x="15" y="78"/>
                  </a:lnTo>
                  <a:lnTo>
                    <a:pt x="20" y="88"/>
                  </a:lnTo>
                  <a:lnTo>
                    <a:pt x="19" y="112"/>
                  </a:lnTo>
                  <a:lnTo>
                    <a:pt x="29" y="118"/>
                  </a:lnTo>
                  <a:lnTo>
                    <a:pt x="40" y="102"/>
                  </a:lnTo>
                  <a:lnTo>
                    <a:pt x="36" y="67"/>
                  </a:lnTo>
                  <a:lnTo>
                    <a:pt x="30" y="39"/>
                  </a:lnTo>
                  <a:lnTo>
                    <a:pt x="18" y="31"/>
                  </a:lnTo>
                  <a:lnTo>
                    <a:pt x="20" y="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82" name="Group 8"/>
            <p:cNvGrpSpPr>
              <a:grpSpLocks/>
            </p:cNvGrpSpPr>
            <p:nvPr/>
          </p:nvGrpSpPr>
          <p:grpSpPr bwMode="auto">
            <a:xfrm>
              <a:off x="2815" y="4503"/>
              <a:ext cx="1173" cy="1344"/>
              <a:chOff x="2815" y="4503"/>
              <a:chExt cx="1173" cy="1344"/>
            </a:xfrm>
          </p:grpSpPr>
          <p:sp>
            <p:nvSpPr>
              <p:cNvPr id="3216" name="Freeform 9"/>
              <p:cNvSpPr>
                <a:spLocks/>
              </p:cNvSpPr>
              <p:nvPr/>
            </p:nvSpPr>
            <p:spPr bwMode="auto">
              <a:xfrm>
                <a:off x="2815" y="4512"/>
                <a:ext cx="1169" cy="1335"/>
              </a:xfrm>
              <a:custGeom>
                <a:avLst/>
                <a:gdLst>
                  <a:gd name="T0" fmla="*/ 7832 w 619"/>
                  <a:gd name="T1" fmla="*/ 144 h 707"/>
                  <a:gd name="T2" fmla="*/ 0 w 619"/>
                  <a:gd name="T3" fmla="*/ 0 h 707"/>
                  <a:gd name="T4" fmla="*/ 168 w 619"/>
                  <a:gd name="T5" fmla="*/ 1388 h 707"/>
                  <a:gd name="T6" fmla="*/ 788 w 619"/>
                  <a:gd name="T7" fmla="*/ 1501 h 707"/>
                  <a:gd name="T8" fmla="*/ 1333 w 619"/>
                  <a:gd name="T9" fmla="*/ 1843 h 707"/>
                  <a:gd name="T10" fmla="*/ 1388 w 619"/>
                  <a:gd name="T11" fmla="*/ 1448 h 707"/>
                  <a:gd name="T12" fmla="*/ 1601 w 619"/>
                  <a:gd name="T13" fmla="*/ 931 h 707"/>
                  <a:gd name="T14" fmla="*/ 1758 w 619"/>
                  <a:gd name="T15" fmla="*/ 1220 h 707"/>
                  <a:gd name="T16" fmla="*/ 2304 w 619"/>
                  <a:gd name="T17" fmla="*/ 1577 h 707"/>
                  <a:gd name="T18" fmla="*/ 2336 w 619"/>
                  <a:gd name="T19" fmla="*/ 1220 h 707"/>
                  <a:gd name="T20" fmla="*/ 2621 w 619"/>
                  <a:gd name="T21" fmla="*/ 931 h 707"/>
                  <a:gd name="T22" fmla="*/ 3167 w 619"/>
                  <a:gd name="T23" fmla="*/ 1871 h 707"/>
                  <a:gd name="T24" fmla="*/ 2160 w 619"/>
                  <a:gd name="T25" fmla="*/ 1918 h 707"/>
                  <a:gd name="T26" fmla="*/ 1758 w 619"/>
                  <a:gd name="T27" fmla="*/ 2377 h 707"/>
                  <a:gd name="T28" fmla="*/ 2236 w 619"/>
                  <a:gd name="T29" fmla="*/ 3244 h 707"/>
                  <a:gd name="T30" fmla="*/ 1705 w 619"/>
                  <a:gd name="T31" fmla="*/ 2910 h 707"/>
                  <a:gd name="T32" fmla="*/ 2264 w 619"/>
                  <a:gd name="T33" fmla="*/ 3994 h 707"/>
                  <a:gd name="T34" fmla="*/ 1872 w 619"/>
                  <a:gd name="T35" fmla="*/ 4677 h 707"/>
                  <a:gd name="T36" fmla="*/ 1719 w 619"/>
                  <a:gd name="T37" fmla="*/ 5451 h 707"/>
                  <a:gd name="T38" fmla="*/ 2276 w 619"/>
                  <a:gd name="T39" fmla="*/ 5997 h 707"/>
                  <a:gd name="T40" fmla="*/ 1834 w 619"/>
                  <a:gd name="T41" fmla="*/ 5937 h 707"/>
                  <a:gd name="T42" fmla="*/ 1630 w 619"/>
                  <a:gd name="T43" fmla="*/ 6314 h 707"/>
                  <a:gd name="T44" fmla="*/ 1348 w 619"/>
                  <a:gd name="T45" fmla="*/ 6482 h 707"/>
                  <a:gd name="T46" fmla="*/ 1003 w 619"/>
                  <a:gd name="T47" fmla="*/ 6671 h 707"/>
                  <a:gd name="T48" fmla="*/ 714 w 619"/>
                  <a:gd name="T49" fmla="*/ 4692 h 707"/>
                  <a:gd name="T50" fmla="*/ 827 w 619"/>
                  <a:gd name="T51" fmla="*/ 3344 h 707"/>
                  <a:gd name="T52" fmla="*/ 574 w 619"/>
                  <a:gd name="T53" fmla="*/ 2645 h 707"/>
                  <a:gd name="T54" fmla="*/ 457 w 619"/>
                  <a:gd name="T55" fmla="*/ 2317 h 707"/>
                  <a:gd name="T56" fmla="*/ 432 w 619"/>
                  <a:gd name="T57" fmla="*/ 4524 h 707"/>
                  <a:gd name="T58" fmla="*/ 417 w 619"/>
                  <a:gd name="T59" fmla="*/ 7245 h 707"/>
                  <a:gd name="T60" fmla="*/ 189 w 619"/>
                  <a:gd name="T61" fmla="*/ 7816 h 707"/>
                  <a:gd name="T62" fmla="*/ 229 w 619"/>
                  <a:gd name="T63" fmla="*/ 8161 h 707"/>
                  <a:gd name="T64" fmla="*/ 585 w 619"/>
                  <a:gd name="T65" fmla="*/ 8044 h 707"/>
                  <a:gd name="T66" fmla="*/ 614 w 619"/>
                  <a:gd name="T67" fmla="*/ 7770 h 707"/>
                  <a:gd name="T68" fmla="*/ 1233 w 619"/>
                  <a:gd name="T69" fmla="*/ 7555 h 707"/>
                  <a:gd name="T70" fmla="*/ 1501 w 619"/>
                  <a:gd name="T71" fmla="*/ 8072 h 707"/>
                  <a:gd name="T72" fmla="*/ 1819 w 619"/>
                  <a:gd name="T73" fmla="*/ 8686 h 707"/>
                  <a:gd name="T74" fmla="*/ 2329 w 619"/>
                  <a:gd name="T75" fmla="*/ 8988 h 707"/>
                  <a:gd name="T76" fmla="*/ 2863 w 619"/>
                  <a:gd name="T77" fmla="*/ 8161 h 707"/>
                  <a:gd name="T78" fmla="*/ 3549 w 619"/>
                  <a:gd name="T79" fmla="*/ 8161 h 707"/>
                  <a:gd name="T80" fmla="*/ 3994 w 619"/>
                  <a:gd name="T81" fmla="*/ 7897 h 707"/>
                  <a:gd name="T82" fmla="*/ 7732 w 619"/>
                  <a:gd name="T83" fmla="*/ 6343 h 70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9"/>
                  <a:gd name="T127" fmla="*/ 0 h 707"/>
                  <a:gd name="T128" fmla="*/ 619 w 619"/>
                  <a:gd name="T129" fmla="*/ 707 h 70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9" h="707">
                    <a:moveTo>
                      <a:pt x="608" y="499"/>
                    </a:moveTo>
                    <a:lnTo>
                      <a:pt x="616" y="11"/>
                    </a:lnTo>
                    <a:lnTo>
                      <a:pt x="619" y="10"/>
                    </a:lnTo>
                    <a:lnTo>
                      <a:pt x="0" y="0"/>
                    </a:lnTo>
                    <a:lnTo>
                      <a:pt x="5" y="33"/>
                    </a:lnTo>
                    <a:lnTo>
                      <a:pt x="13" y="109"/>
                    </a:lnTo>
                    <a:lnTo>
                      <a:pt x="49" y="122"/>
                    </a:lnTo>
                    <a:lnTo>
                      <a:pt x="62" y="118"/>
                    </a:lnTo>
                    <a:lnTo>
                      <a:pt x="81" y="103"/>
                    </a:lnTo>
                    <a:lnTo>
                      <a:pt x="105" y="145"/>
                    </a:lnTo>
                    <a:lnTo>
                      <a:pt x="113" y="136"/>
                    </a:lnTo>
                    <a:lnTo>
                      <a:pt x="109" y="114"/>
                    </a:lnTo>
                    <a:lnTo>
                      <a:pt x="127" y="97"/>
                    </a:lnTo>
                    <a:lnTo>
                      <a:pt x="126" y="73"/>
                    </a:lnTo>
                    <a:lnTo>
                      <a:pt x="131" y="73"/>
                    </a:lnTo>
                    <a:lnTo>
                      <a:pt x="138" y="96"/>
                    </a:lnTo>
                    <a:lnTo>
                      <a:pt x="167" y="126"/>
                    </a:lnTo>
                    <a:lnTo>
                      <a:pt x="181" y="124"/>
                    </a:lnTo>
                    <a:lnTo>
                      <a:pt x="192" y="107"/>
                    </a:lnTo>
                    <a:lnTo>
                      <a:pt x="184" y="96"/>
                    </a:lnTo>
                    <a:lnTo>
                      <a:pt x="196" y="75"/>
                    </a:lnTo>
                    <a:lnTo>
                      <a:pt x="206" y="73"/>
                    </a:lnTo>
                    <a:lnTo>
                      <a:pt x="226" y="108"/>
                    </a:lnTo>
                    <a:lnTo>
                      <a:pt x="249" y="147"/>
                    </a:lnTo>
                    <a:lnTo>
                      <a:pt x="235" y="142"/>
                    </a:lnTo>
                    <a:lnTo>
                      <a:pt x="170" y="151"/>
                    </a:lnTo>
                    <a:lnTo>
                      <a:pt x="159" y="160"/>
                    </a:lnTo>
                    <a:lnTo>
                      <a:pt x="138" y="187"/>
                    </a:lnTo>
                    <a:lnTo>
                      <a:pt x="157" y="214"/>
                    </a:lnTo>
                    <a:lnTo>
                      <a:pt x="176" y="255"/>
                    </a:lnTo>
                    <a:lnTo>
                      <a:pt x="130" y="196"/>
                    </a:lnTo>
                    <a:lnTo>
                      <a:pt x="134" y="229"/>
                    </a:lnTo>
                    <a:lnTo>
                      <a:pt x="146" y="260"/>
                    </a:lnTo>
                    <a:lnTo>
                      <a:pt x="178" y="314"/>
                    </a:lnTo>
                    <a:lnTo>
                      <a:pt x="178" y="364"/>
                    </a:lnTo>
                    <a:lnTo>
                      <a:pt x="147" y="368"/>
                    </a:lnTo>
                    <a:lnTo>
                      <a:pt x="131" y="397"/>
                    </a:lnTo>
                    <a:lnTo>
                      <a:pt x="135" y="429"/>
                    </a:lnTo>
                    <a:lnTo>
                      <a:pt x="193" y="466"/>
                    </a:lnTo>
                    <a:lnTo>
                      <a:pt x="179" y="472"/>
                    </a:lnTo>
                    <a:lnTo>
                      <a:pt x="140" y="446"/>
                    </a:lnTo>
                    <a:lnTo>
                      <a:pt x="144" y="467"/>
                    </a:lnTo>
                    <a:lnTo>
                      <a:pt x="136" y="481"/>
                    </a:lnTo>
                    <a:lnTo>
                      <a:pt x="128" y="497"/>
                    </a:lnTo>
                    <a:lnTo>
                      <a:pt x="126" y="526"/>
                    </a:lnTo>
                    <a:lnTo>
                      <a:pt x="106" y="510"/>
                    </a:lnTo>
                    <a:lnTo>
                      <a:pt x="96" y="511"/>
                    </a:lnTo>
                    <a:lnTo>
                      <a:pt x="79" y="525"/>
                    </a:lnTo>
                    <a:lnTo>
                      <a:pt x="70" y="428"/>
                    </a:lnTo>
                    <a:lnTo>
                      <a:pt x="56" y="369"/>
                    </a:lnTo>
                    <a:lnTo>
                      <a:pt x="70" y="324"/>
                    </a:lnTo>
                    <a:lnTo>
                      <a:pt x="65" y="263"/>
                    </a:lnTo>
                    <a:lnTo>
                      <a:pt x="53" y="227"/>
                    </a:lnTo>
                    <a:lnTo>
                      <a:pt x="45" y="208"/>
                    </a:lnTo>
                    <a:lnTo>
                      <a:pt x="44" y="184"/>
                    </a:lnTo>
                    <a:lnTo>
                      <a:pt x="36" y="182"/>
                    </a:lnTo>
                    <a:lnTo>
                      <a:pt x="33" y="245"/>
                    </a:lnTo>
                    <a:lnTo>
                      <a:pt x="34" y="356"/>
                    </a:lnTo>
                    <a:lnTo>
                      <a:pt x="36" y="512"/>
                    </a:lnTo>
                    <a:lnTo>
                      <a:pt x="33" y="570"/>
                    </a:lnTo>
                    <a:lnTo>
                      <a:pt x="16" y="600"/>
                    </a:lnTo>
                    <a:lnTo>
                      <a:pt x="15" y="615"/>
                    </a:lnTo>
                    <a:lnTo>
                      <a:pt x="7" y="631"/>
                    </a:lnTo>
                    <a:lnTo>
                      <a:pt x="18" y="642"/>
                    </a:lnTo>
                    <a:lnTo>
                      <a:pt x="33" y="630"/>
                    </a:lnTo>
                    <a:lnTo>
                      <a:pt x="46" y="633"/>
                    </a:lnTo>
                    <a:lnTo>
                      <a:pt x="58" y="624"/>
                    </a:lnTo>
                    <a:lnTo>
                      <a:pt x="48" y="611"/>
                    </a:lnTo>
                    <a:lnTo>
                      <a:pt x="67" y="588"/>
                    </a:lnTo>
                    <a:lnTo>
                      <a:pt x="97" y="594"/>
                    </a:lnTo>
                    <a:lnTo>
                      <a:pt x="100" y="623"/>
                    </a:lnTo>
                    <a:lnTo>
                      <a:pt x="118" y="635"/>
                    </a:lnTo>
                    <a:lnTo>
                      <a:pt x="141" y="664"/>
                    </a:lnTo>
                    <a:lnTo>
                      <a:pt x="143" y="683"/>
                    </a:lnTo>
                    <a:lnTo>
                      <a:pt x="157" y="707"/>
                    </a:lnTo>
                    <a:lnTo>
                      <a:pt x="183" y="707"/>
                    </a:lnTo>
                    <a:lnTo>
                      <a:pt x="210" y="681"/>
                    </a:lnTo>
                    <a:lnTo>
                      <a:pt x="225" y="642"/>
                    </a:lnTo>
                    <a:lnTo>
                      <a:pt x="262" y="632"/>
                    </a:lnTo>
                    <a:lnTo>
                      <a:pt x="279" y="642"/>
                    </a:lnTo>
                    <a:lnTo>
                      <a:pt x="297" y="648"/>
                    </a:lnTo>
                    <a:lnTo>
                      <a:pt x="314" y="621"/>
                    </a:lnTo>
                    <a:lnTo>
                      <a:pt x="316" y="495"/>
                    </a:lnTo>
                    <a:lnTo>
                      <a:pt x="608" y="499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7" name="Freeform 10"/>
              <p:cNvSpPr>
                <a:spLocks/>
              </p:cNvSpPr>
              <p:nvPr/>
            </p:nvSpPr>
            <p:spPr bwMode="auto">
              <a:xfrm>
                <a:off x="2821" y="4503"/>
                <a:ext cx="1167" cy="1337"/>
              </a:xfrm>
              <a:custGeom>
                <a:avLst/>
                <a:gdLst>
                  <a:gd name="T0" fmla="*/ 7859 w 618"/>
                  <a:gd name="T1" fmla="*/ 153 h 708"/>
                  <a:gd name="T2" fmla="*/ 0 w 618"/>
                  <a:gd name="T3" fmla="*/ 0 h 708"/>
                  <a:gd name="T4" fmla="*/ 153 w 618"/>
                  <a:gd name="T5" fmla="*/ 1373 h 708"/>
                  <a:gd name="T6" fmla="*/ 842 w 618"/>
                  <a:gd name="T7" fmla="*/ 1530 h 708"/>
                  <a:gd name="T8" fmla="*/ 1373 w 618"/>
                  <a:gd name="T9" fmla="*/ 1834 h 708"/>
                  <a:gd name="T10" fmla="*/ 1373 w 618"/>
                  <a:gd name="T11" fmla="*/ 1448 h 708"/>
                  <a:gd name="T12" fmla="*/ 1601 w 618"/>
                  <a:gd name="T13" fmla="*/ 916 h 708"/>
                  <a:gd name="T14" fmla="*/ 1758 w 618"/>
                  <a:gd name="T15" fmla="*/ 1220 h 708"/>
                  <a:gd name="T16" fmla="*/ 2289 w 618"/>
                  <a:gd name="T17" fmla="*/ 1601 h 708"/>
                  <a:gd name="T18" fmla="*/ 2364 w 618"/>
                  <a:gd name="T19" fmla="*/ 1220 h 708"/>
                  <a:gd name="T20" fmla="*/ 2593 w 618"/>
                  <a:gd name="T21" fmla="*/ 916 h 708"/>
                  <a:gd name="T22" fmla="*/ 3206 w 618"/>
                  <a:gd name="T23" fmla="*/ 1834 h 708"/>
                  <a:gd name="T24" fmla="*/ 2215 w 618"/>
                  <a:gd name="T25" fmla="*/ 1904 h 708"/>
                  <a:gd name="T26" fmla="*/ 1758 w 618"/>
                  <a:gd name="T27" fmla="*/ 2364 h 708"/>
                  <a:gd name="T28" fmla="*/ 2215 w 618"/>
                  <a:gd name="T29" fmla="*/ 3207 h 708"/>
                  <a:gd name="T30" fmla="*/ 1758 w 618"/>
                  <a:gd name="T31" fmla="*/ 2902 h 708"/>
                  <a:gd name="T32" fmla="*/ 2289 w 618"/>
                  <a:gd name="T33" fmla="*/ 3966 h 708"/>
                  <a:gd name="T34" fmla="*/ 1903 w 618"/>
                  <a:gd name="T35" fmla="*/ 4653 h 708"/>
                  <a:gd name="T36" fmla="*/ 1758 w 618"/>
                  <a:gd name="T37" fmla="*/ 5414 h 708"/>
                  <a:gd name="T38" fmla="*/ 2289 w 618"/>
                  <a:gd name="T39" fmla="*/ 6026 h 708"/>
                  <a:gd name="T40" fmla="*/ 1834 w 618"/>
                  <a:gd name="T41" fmla="*/ 5952 h 708"/>
                  <a:gd name="T42" fmla="*/ 1677 w 618"/>
                  <a:gd name="T43" fmla="*/ 6330 h 708"/>
                  <a:gd name="T44" fmla="*/ 1373 w 618"/>
                  <a:gd name="T45" fmla="*/ 6487 h 708"/>
                  <a:gd name="T46" fmla="*/ 991 w 618"/>
                  <a:gd name="T47" fmla="*/ 6640 h 708"/>
                  <a:gd name="T48" fmla="*/ 759 w 618"/>
                  <a:gd name="T49" fmla="*/ 4653 h 708"/>
                  <a:gd name="T50" fmla="*/ 842 w 618"/>
                  <a:gd name="T51" fmla="*/ 3359 h 708"/>
                  <a:gd name="T52" fmla="*/ 614 w 618"/>
                  <a:gd name="T53" fmla="*/ 2674 h 708"/>
                  <a:gd name="T54" fmla="*/ 457 w 618"/>
                  <a:gd name="T55" fmla="*/ 2289 h 708"/>
                  <a:gd name="T56" fmla="*/ 457 w 618"/>
                  <a:gd name="T57" fmla="*/ 4504 h 708"/>
                  <a:gd name="T58" fmla="*/ 457 w 618"/>
                  <a:gd name="T59" fmla="*/ 7246 h 708"/>
                  <a:gd name="T60" fmla="*/ 228 w 618"/>
                  <a:gd name="T61" fmla="*/ 7784 h 708"/>
                  <a:gd name="T62" fmla="*/ 228 w 618"/>
                  <a:gd name="T63" fmla="*/ 8164 h 708"/>
                  <a:gd name="T64" fmla="*/ 614 w 618"/>
                  <a:gd name="T65" fmla="*/ 8088 h 708"/>
                  <a:gd name="T66" fmla="*/ 614 w 618"/>
                  <a:gd name="T67" fmla="*/ 7784 h 708"/>
                  <a:gd name="T68" fmla="*/ 1220 w 618"/>
                  <a:gd name="T69" fmla="*/ 7557 h 708"/>
                  <a:gd name="T70" fmla="*/ 1530 w 618"/>
                  <a:gd name="T71" fmla="*/ 8088 h 708"/>
                  <a:gd name="T72" fmla="*/ 1834 w 618"/>
                  <a:gd name="T73" fmla="*/ 8702 h 708"/>
                  <a:gd name="T74" fmla="*/ 2364 w 618"/>
                  <a:gd name="T75" fmla="*/ 9004 h 708"/>
                  <a:gd name="T76" fmla="*/ 2902 w 618"/>
                  <a:gd name="T77" fmla="*/ 8164 h 708"/>
                  <a:gd name="T78" fmla="*/ 3588 w 618"/>
                  <a:gd name="T79" fmla="*/ 8164 h 708"/>
                  <a:gd name="T80" fmla="*/ 3966 w 618"/>
                  <a:gd name="T81" fmla="*/ 7935 h 708"/>
                  <a:gd name="T82" fmla="*/ 7703 w 618"/>
                  <a:gd name="T83" fmla="*/ 6330 h 70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8"/>
                  <a:gd name="T127" fmla="*/ 0 h 708"/>
                  <a:gd name="T128" fmla="*/ 618 w 618"/>
                  <a:gd name="T129" fmla="*/ 708 h 70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8" h="708">
                    <a:moveTo>
                      <a:pt x="606" y="498"/>
                    </a:moveTo>
                    <a:lnTo>
                      <a:pt x="618" y="12"/>
                    </a:lnTo>
                    <a:lnTo>
                      <a:pt x="0" y="0"/>
                    </a:lnTo>
                    <a:lnTo>
                      <a:pt x="6" y="36"/>
                    </a:lnTo>
                    <a:lnTo>
                      <a:pt x="12" y="108"/>
                    </a:lnTo>
                    <a:lnTo>
                      <a:pt x="48" y="120"/>
                    </a:lnTo>
                    <a:lnTo>
                      <a:pt x="66" y="120"/>
                    </a:lnTo>
                    <a:lnTo>
                      <a:pt x="84" y="102"/>
                    </a:lnTo>
                    <a:lnTo>
                      <a:pt x="108" y="144"/>
                    </a:lnTo>
                    <a:lnTo>
                      <a:pt x="114" y="138"/>
                    </a:lnTo>
                    <a:lnTo>
                      <a:pt x="108" y="114"/>
                    </a:lnTo>
                    <a:lnTo>
                      <a:pt x="126" y="96"/>
                    </a:lnTo>
                    <a:lnTo>
                      <a:pt x="126" y="72"/>
                    </a:lnTo>
                    <a:lnTo>
                      <a:pt x="132" y="72"/>
                    </a:lnTo>
                    <a:lnTo>
                      <a:pt x="138" y="96"/>
                    </a:lnTo>
                    <a:lnTo>
                      <a:pt x="168" y="126"/>
                    </a:lnTo>
                    <a:lnTo>
                      <a:pt x="180" y="126"/>
                    </a:lnTo>
                    <a:lnTo>
                      <a:pt x="192" y="108"/>
                    </a:lnTo>
                    <a:lnTo>
                      <a:pt x="186" y="96"/>
                    </a:lnTo>
                    <a:lnTo>
                      <a:pt x="198" y="72"/>
                    </a:lnTo>
                    <a:lnTo>
                      <a:pt x="204" y="72"/>
                    </a:lnTo>
                    <a:lnTo>
                      <a:pt x="228" y="108"/>
                    </a:lnTo>
                    <a:lnTo>
                      <a:pt x="252" y="144"/>
                    </a:lnTo>
                    <a:lnTo>
                      <a:pt x="234" y="144"/>
                    </a:lnTo>
                    <a:lnTo>
                      <a:pt x="174" y="150"/>
                    </a:lnTo>
                    <a:lnTo>
                      <a:pt x="162" y="162"/>
                    </a:lnTo>
                    <a:lnTo>
                      <a:pt x="138" y="186"/>
                    </a:lnTo>
                    <a:lnTo>
                      <a:pt x="156" y="216"/>
                    </a:lnTo>
                    <a:lnTo>
                      <a:pt x="174" y="252"/>
                    </a:lnTo>
                    <a:lnTo>
                      <a:pt x="132" y="198"/>
                    </a:lnTo>
                    <a:lnTo>
                      <a:pt x="138" y="228"/>
                    </a:lnTo>
                    <a:lnTo>
                      <a:pt x="150" y="258"/>
                    </a:lnTo>
                    <a:lnTo>
                      <a:pt x="180" y="312"/>
                    </a:lnTo>
                    <a:lnTo>
                      <a:pt x="180" y="366"/>
                    </a:lnTo>
                    <a:lnTo>
                      <a:pt x="150" y="366"/>
                    </a:lnTo>
                    <a:lnTo>
                      <a:pt x="132" y="396"/>
                    </a:lnTo>
                    <a:lnTo>
                      <a:pt x="138" y="426"/>
                    </a:lnTo>
                    <a:lnTo>
                      <a:pt x="192" y="468"/>
                    </a:lnTo>
                    <a:lnTo>
                      <a:pt x="180" y="474"/>
                    </a:lnTo>
                    <a:lnTo>
                      <a:pt x="144" y="444"/>
                    </a:lnTo>
                    <a:lnTo>
                      <a:pt x="144" y="468"/>
                    </a:lnTo>
                    <a:lnTo>
                      <a:pt x="138" y="480"/>
                    </a:lnTo>
                    <a:lnTo>
                      <a:pt x="132" y="498"/>
                    </a:lnTo>
                    <a:lnTo>
                      <a:pt x="126" y="528"/>
                    </a:lnTo>
                    <a:lnTo>
                      <a:pt x="108" y="510"/>
                    </a:lnTo>
                    <a:lnTo>
                      <a:pt x="96" y="510"/>
                    </a:lnTo>
                    <a:lnTo>
                      <a:pt x="78" y="522"/>
                    </a:lnTo>
                    <a:lnTo>
                      <a:pt x="72" y="426"/>
                    </a:lnTo>
                    <a:lnTo>
                      <a:pt x="60" y="366"/>
                    </a:lnTo>
                    <a:lnTo>
                      <a:pt x="72" y="324"/>
                    </a:lnTo>
                    <a:lnTo>
                      <a:pt x="66" y="264"/>
                    </a:lnTo>
                    <a:lnTo>
                      <a:pt x="54" y="228"/>
                    </a:lnTo>
                    <a:lnTo>
                      <a:pt x="48" y="210"/>
                    </a:lnTo>
                    <a:lnTo>
                      <a:pt x="42" y="186"/>
                    </a:lnTo>
                    <a:lnTo>
                      <a:pt x="36" y="180"/>
                    </a:lnTo>
                    <a:lnTo>
                      <a:pt x="36" y="246"/>
                    </a:lnTo>
                    <a:lnTo>
                      <a:pt x="36" y="354"/>
                    </a:lnTo>
                    <a:lnTo>
                      <a:pt x="36" y="510"/>
                    </a:lnTo>
                    <a:lnTo>
                      <a:pt x="36" y="570"/>
                    </a:lnTo>
                    <a:lnTo>
                      <a:pt x="18" y="600"/>
                    </a:lnTo>
                    <a:lnTo>
                      <a:pt x="18" y="612"/>
                    </a:lnTo>
                    <a:lnTo>
                      <a:pt x="6" y="630"/>
                    </a:lnTo>
                    <a:lnTo>
                      <a:pt x="18" y="642"/>
                    </a:lnTo>
                    <a:lnTo>
                      <a:pt x="36" y="630"/>
                    </a:lnTo>
                    <a:lnTo>
                      <a:pt x="48" y="636"/>
                    </a:lnTo>
                    <a:lnTo>
                      <a:pt x="60" y="624"/>
                    </a:lnTo>
                    <a:lnTo>
                      <a:pt x="48" y="612"/>
                    </a:lnTo>
                    <a:lnTo>
                      <a:pt x="66" y="588"/>
                    </a:lnTo>
                    <a:lnTo>
                      <a:pt x="96" y="594"/>
                    </a:lnTo>
                    <a:lnTo>
                      <a:pt x="102" y="624"/>
                    </a:lnTo>
                    <a:lnTo>
                      <a:pt x="120" y="636"/>
                    </a:lnTo>
                    <a:lnTo>
                      <a:pt x="144" y="666"/>
                    </a:lnTo>
                    <a:lnTo>
                      <a:pt x="144" y="684"/>
                    </a:lnTo>
                    <a:lnTo>
                      <a:pt x="156" y="708"/>
                    </a:lnTo>
                    <a:lnTo>
                      <a:pt x="186" y="708"/>
                    </a:lnTo>
                    <a:lnTo>
                      <a:pt x="210" y="678"/>
                    </a:lnTo>
                    <a:lnTo>
                      <a:pt x="228" y="642"/>
                    </a:lnTo>
                    <a:lnTo>
                      <a:pt x="264" y="630"/>
                    </a:lnTo>
                    <a:lnTo>
                      <a:pt x="282" y="642"/>
                    </a:lnTo>
                    <a:lnTo>
                      <a:pt x="300" y="648"/>
                    </a:lnTo>
                    <a:lnTo>
                      <a:pt x="312" y="624"/>
                    </a:lnTo>
                    <a:lnTo>
                      <a:pt x="318" y="492"/>
                    </a:lnTo>
                    <a:lnTo>
                      <a:pt x="606" y="49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8" name="Freeform 11"/>
              <p:cNvSpPr>
                <a:spLocks/>
              </p:cNvSpPr>
              <p:nvPr/>
            </p:nvSpPr>
            <p:spPr bwMode="auto">
              <a:xfrm>
                <a:off x="2991" y="5194"/>
                <a:ext cx="80" cy="227"/>
              </a:xfrm>
              <a:custGeom>
                <a:avLst/>
                <a:gdLst>
                  <a:gd name="T0" fmla="*/ 236 w 42"/>
                  <a:gd name="T1" fmla="*/ 0 h 120"/>
                  <a:gd name="T2" fmla="*/ 76 w 42"/>
                  <a:gd name="T3" fmla="*/ 615 h 120"/>
                  <a:gd name="T4" fmla="*/ 0 w 42"/>
                  <a:gd name="T5" fmla="*/ 844 h 120"/>
                  <a:gd name="T6" fmla="*/ 236 w 42"/>
                  <a:gd name="T7" fmla="*/ 1003 h 120"/>
                  <a:gd name="T8" fmla="*/ 320 w 42"/>
                  <a:gd name="T9" fmla="*/ 1152 h 120"/>
                  <a:gd name="T10" fmla="*/ 320 w 42"/>
                  <a:gd name="T11" fmla="*/ 1464 h 120"/>
                  <a:gd name="T12" fmla="*/ 396 w 42"/>
                  <a:gd name="T13" fmla="*/ 1536 h 120"/>
                  <a:gd name="T14" fmla="*/ 552 w 42"/>
                  <a:gd name="T15" fmla="*/ 1305 h 120"/>
                  <a:gd name="T16" fmla="*/ 476 w 42"/>
                  <a:gd name="T17" fmla="*/ 844 h 120"/>
                  <a:gd name="T18" fmla="*/ 396 w 42"/>
                  <a:gd name="T19" fmla="*/ 462 h 120"/>
                  <a:gd name="T20" fmla="*/ 236 w 42"/>
                  <a:gd name="T21" fmla="*/ 386 h 120"/>
                  <a:gd name="T22" fmla="*/ 320 w 42"/>
                  <a:gd name="T23" fmla="*/ 76 h 120"/>
                  <a:gd name="T24" fmla="*/ 236 w 42"/>
                  <a:gd name="T25" fmla="*/ 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120"/>
                  <a:gd name="T41" fmla="*/ 42 w 42"/>
                  <a:gd name="T42" fmla="*/ 120 h 12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120">
                    <a:moveTo>
                      <a:pt x="18" y="0"/>
                    </a:moveTo>
                    <a:lnTo>
                      <a:pt x="6" y="48"/>
                    </a:lnTo>
                    <a:lnTo>
                      <a:pt x="0" y="66"/>
                    </a:lnTo>
                    <a:lnTo>
                      <a:pt x="18" y="78"/>
                    </a:lnTo>
                    <a:lnTo>
                      <a:pt x="24" y="90"/>
                    </a:lnTo>
                    <a:lnTo>
                      <a:pt x="24" y="114"/>
                    </a:lnTo>
                    <a:lnTo>
                      <a:pt x="30" y="120"/>
                    </a:lnTo>
                    <a:lnTo>
                      <a:pt x="42" y="102"/>
                    </a:lnTo>
                    <a:lnTo>
                      <a:pt x="36" y="66"/>
                    </a:lnTo>
                    <a:lnTo>
                      <a:pt x="30" y="36"/>
                    </a:lnTo>
                    <a:lnTo>
                      <a:pt x="18" y="30"/>
                    </a:lnTo>
                    <a:lnTo>
                      <a:pt x="24" y="6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FF99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83" name="Freeform 12"/>
            <p:cNvSpPr>
              <a:spLocks/>
            </p:cNvSpPr>
            <p:nvPr/>
          </p:nvSpPr>
          <p:spPr bwMode="auto">
            <a:xfrm>
              <a:off x="5712" y="5468"/>
              <a:ext cx="1181" cy="1888"/>
            </a:xfrm>
            <a:custGeom>
              <a:avLst/>
              <a:gdLst>
                <a:gd name="T0" fmla="*/ 176 w 625"/>
                <a:gd name="T1" fmla="*/ 0 h 1000"/>
                <a:gd name="T2" fmla="*/ 100 w 625"/>
                <a:gd name="T3" fmla="*/ 4826 h 1000"/>
                <a:gd name="T4" fmla="*/ 0 w 625"/>
                <a:gd name="T5" fmla="*/ 12708 h 1000"/>
                <a:gd name="T6" fmla="*/ 661 w 625"/>
                <a:gd name="T7" fmla="*/ 12551 h 1000"/>
                <a:gd name="T8" fmla="*/ 2882 w 625"/>
                <a:gd name="T9" fmla="*/ 11777 h 1000"/>
                <a:gd name="T10" fmla="*/ 3199 w 625"/>
                <a:gd name="T11" fmla="*/ 11536 h 1000"/>
                <a:gd name="T12" fmla="*/ 3874 w 625"/>
                <a:gd name="T13" fmla="*/ 10801 h 1000"/>
                <a:gd name="T14" fmla="*/ 4195 w 625"/>
                <a:gd name="T15" fmla="*/ 10558 h 1000"/>
                <a:gd name="T16" fmla="*/ 4588 w 625"/>
                <a:gd name="T17" fmla="*/ 10486 h 1000"/>
                <a:gd name="T18" fmla="*/ 5346 w 625"/>
                <a:gd name="T19" fmla="*/ 10762 h 1000"/>
                <a:gd name="T20" fmla="*/ 5803 w 625"/>
                <a:gd name="T21" fmla="*/ 10762 h 1000"/>
                <a:gd name="T22" fmla="*/ 6273 w 625"/>
                <a:gd name="T23" fmla="*/ 10518 h 1000"/>
                <a:gd name="T24" fmla="*/ 7381 w 625"/>
                <a:gd name="T25" fmla="*/ 10276 h 1000"/>
                <a:gd name="T26" fmla="*/ 7683 w 625"/>
                <a:gd name="T27" fmla="*/ 10329 h 1000"/>
                <a:gd name="T28" fmla="*/ 7751 w 625"/>
                <a:gd name="T29" fmla="*/ 9429 h 1000"/>
                <a:gd name="T30" fmla="*/ 7970 w 625"/>
                <a:gd name="T31" fmla="*/ 9225 h 1000"/>
                <a:gd name="T32" fmla="*/ 6752 w 625"/>
                <a:gd name="T33" fmla="*/ 9213 h 1000"/>
                <a:gd name="T34" fmla="*/ 6780 w 625"/>
                <a:gd name="T35" fmla="*/ 5396 h 1000"/>
                <a:gd name="T36" fmla="*/ 7827 w 625"/>
                <a:gd name="T37" fmla="*/ 5426 h 1000"/>
                <a:gd name="T38" fmla="*/ 7916 w 625"/>
                <a:gd name="T39" fmla="*/ 53 h 1000"/>
                <a:gd name="T40" fmla="*/ 7895 w 625"/>
                <a:gd name="T41" fmla="*/ 76 h 1000"/>
                <a:gd name="T42" fmla="*/ 176 w 625"/>
                <a:gd name="T43" fmla="*/ 0 h 10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5"/>
                <a:gd name="T67" fmla="*/ 0 h 1000"/>
                <a:gd name="T68" fmla="*/ 625 w 625"/>
                <a:gd name="T69" fmla="*/ 1000 h 10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5" h="1000">
                  <a:moveTo>
                    <a:pt x="14" y="0"/>
                  </a:moveTo>
                  <a:lnTo>
                    <a:pt x="8" y="380"/>
                  </a:lnTo>
                  <a:lnTo>
                    <a:pt x="0" y="1000"/>
                  </a:lnTo>
                  <a:lnTo>
                    <a:pt x="52" y="988"/>
                  </a:lnTo>
                  <a:lnTo>
                    <a:pt x="226" y="927"/>
                  </a:lnTo>
                  <a:lnTo>
                    <a:pt x="251" y="908"/>
                  </a:lnTo>
                  <a:lnTo>
                    <a:pt x="304" y="850"/>
                  </a:lnTo>
                  <a:lnTo>
                    <a:pt x="329" y="831"/>
                  </a:lnTo>
                  <a:lnTo>
                    <a:pt x="360" y="825"/>
                  </a:lnTo>
                  <a:lnTo>
                    <a:pt x="419" y="847"/>
                  </a:lnTo>
                  <a:lnTo>
                    <a:pt x="455" y="847"/>
                  </a:lnTo>
                  <a:lnTo>
                    <a:pt x="492" y="828"/>
                  </a:lnTo>
                  <a:lnTo>
                    <a:pt x="579" y="809"/>
                  </a:lnTo>
                  <a:lnTo>
                    <a:pt x="603" y="813"/>
                  </a:lnTo>
                  <a:lnTo>
                    <a:pt x="608" y="742"/>
                  </a:lnTo>
                  <a:lnTo>
                    <a:pt x="625" y="726"/>
                  </a:lnTo>
                  <a:lnTo>
                    <a:pt x="530" y="725"/>
                  </a:lnTo>
                  <a:lnTo>
                    <a:pt x="532" y="425"/>
                  </a:lnTo>
                  <a:lnTo>
                    <a:pt x="614" y="427"/>
                  </a:lnTo>
                  <a:lnTo>
                    <a:pt x="621" y="4"/>
                  </a:lnTo>
                  <a:lnTo>
                    <a:pt x="619" y="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DF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4" name="Freeform 13"/>
            <p:cNvSpPr>
              <a:spLocks/>
            </p:cNvSpPr>
            <p:nvPr/>
          </p:nvSpPr>
          <p:spPr bwMode="auto">
            <a:xfrm>
              <a:off x="5710" y="5466"/>
              <a:ext cx="1179" cy="1892"/>
            </a:xfrm>
            <a:custGeom>
              <a:avLst/>
              <a:gdLst>
                <a:gd name="T0" fmla="*/ 153 w 624"/>
                <a:gd name="T1" fmla="*/ 0 h 1002"/>
                <a:gd name="T2" fmla="*/ 153 w 624"/>
                <a:gd name="T3" fmla="*/ 4806 h 1002"/>
                <a:gd name="T4" fmla="*/ 0 w 624"/>
                <a:gd name="T5" fmla="*/ 12740 h 1002"/>
                <a:gd name="T6" fmla="*/ 690 w 624"/>
                <a:gd name="T7" fmla="*/ 12583 h 1002"/>
                <a:gd name="T8" fmla="*/ 2906 w 624"/>
                <a:gd name="T9" fmla="*/ 11822 h 1002"/>
                <a:gd name="T10" fmla="*/ 3210 w 624"/>
                <a:gd name="T11" fmla="*/ 11520 h 1002"/>
                <a:gd name="T12" fmla="*/ 3898 w 624"/>
                <a:gd name="T13" fmla="*/ 10831 h 1002"/>
                <a:gd name="T14" fmla="*/ 4210 w 624"/>
                <a:gd name="T15" fmla="*/ 10604 h 1002"/>
                <a:gd name="T16" fmla="*/ 4588 w 624"/>
                <a:gd name="T17" fmla="*/ 10521 h 1002"/>
                <a:gd name="T18" fmla="*/ 5355 w 624"/>
                <a:gd name="T19" fmla="*/ 10750 h 1002"/>
                <a:gd name="T20" fmla="*/ 5816 w 624"/>
                <a:gd name="T21" fmla="*/ 10750 h 1002"/>
                <a:gd name="T22" fmla="*/ 6273 w 624"/>
                <a:gd name="T23" fmla="*/ 10521 h 1002"/>
                <a:gd name="T24" fmla="*/ 7418 w 624"/>
                <a:gd name="T25" fmla="*/ 10293 h 1002"/>
                <a:gd name="T26" fmla="*/ 7722 w 624"/>
                <a:gd name="T27" fmla="*/ 10376 h 1002"/>
                <a:gd name="T28" fmla="*/ 7722 w 624"/>
                <a:gd name="T29" fmla="*/ 9458 h 1002"/>
                <a:gd name="T30" fmla="*/ 7954 w 624"/>
                <a:gd name="T31" fmla="*/ 9232 h 1002"/>
                <a:gd name="T32" fmla="*/ 6804 w 624"/>
                <a:gd name="T33" fmla="*/ 9232 h 1002"/>
                <a:gd name="T34" fmla="*/ 6804 w 624"/>
                <a:gd name="T35" fmla="*/ 5412 h 1002"/>
                <a:gd name="T36" fmla="*/ 7798 w 624"/>
                <a:gd name="T37" fmla="*/ 5412 h 1002"/>
                <a:gd name="T38" fmla="*/ 7954 w 624"/>
                <a:gd name="T39" fmla="*/ 76 h 1002"/>
                <a:gd name="T40" fmla="*/ 7879 w 624"/>
                <a:gd name="T41" fmla="*/ 76 h 1002"/>
                <a:gd name="T42" fmla="*/ 153 w 624"/>
                <a:gd name="T43" fmla="*/ 0 h 100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4"/>
                <a:gd name="T67" fmla="*/ 0 h 1002"/>
                <a:gd name="T68" fmla="*/ 624 w 624"/>
                <a:gd name="T69" fmla="*/ 1002 h 100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4" h="1002">
                  <a:moveTo>
                    <a:pt x="12" y="0"/>
                  </a:moveTo>
                  <a:lnTo>
                    <a:pt x="12" y="378"/>
                  </a:lnTo>
                  <a:lnTo>
                    <a:pt x="0" y="1002"/>
                  </a:lnTo>
                  <a:lnTo>
                    <a:pt x="54" y="990"/>
                  </a:lnTo>
                  <a:lnTo>
                    <a:pt x="228" y="930"/>
                  </a:lnTo>
                  <a:lnTo>
                    <a:pt x="252" y="906"/>
                  </a:lnTo>
                  <a:lnTo>
                    <a:pt x="306" y="852"/>
                  </a:lnTo>
                  <a:lnTo>
                    <a:pt x="330" y="834"/>
                  </a:lnTo>
                  <a:lnTo>
                    <a:pt x="360" y="828"/>
                  </a:lnTo>
                  <a:lnTo>
                    <a:pt x="420" y="846"/>
                  </a:lnTo>
                  <a:lnTo>
                    <a:pt x="456" y="846"/>
                  </a:lnTo>
                  <a:lnTo>
                    <a:pt x="492" y="828"/>
                  </a:lnTo>
                  <a:lnTo>
                    <a:pt x="582" y="810"/>
                  </a:lnTo>
                  <a:lnTo>
                    <a:pt x="606" y="816"/>
                  </a:lnTo>
                  <a:lnTo>
                    <a:pt x="606" y="744"/>
                  </a:lnTo>
                  <a:lnTo>
                    <a:pt x="624" y="726"/>
                  </a:lnTo>
                  <a:lnTo>
                    <a:pt x="534" y="726"/>
                  </a:lnTo>
                  <a:lnTo>
                    <a:pt x="534" y="426"/>
                  </a:lnTo>
                  <a:lnTo>
                    <a:pt x="612" y="426"/>
                  </a:lnTo>
                  <a:lnTo>
                    <a:pt x="624" y="6"/>
                  </a:lnTo>
                  <a:lnTo>
                    <a:pt x="618" y="6"/>
                  </a:lnTo>
                  <a:lnTo>
                    <a:pt x="1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5" name="Freeform 14"/>
            <p:cNvSpPr>
              <a:spLocks/>
            </p:cNvSpPr>
            <p:nvPr/>
          </p:nvSpPr>
          <p:spPr bwMode="auto">
            <a:xfrm>
              <a:off x="1949" y="912"/>
              <a:ext cx="2780" cy="1254"/>
            </a:xfrm>
            <a:custGeom>
              <a:avLst/>
              <a:gdLst>
                <a:gd name="T0" fmla="*/ 16767 w 1472"/>
                <a:gd name="T1" fmla="*/ 3549 h 664"/>
                <a:gd name="T2" fmla="*/ 16376 w 1472"/>
                <a:gd name="T3" fmla="*/ 3966 h 664"/>
                <a:gd name="T4" fmla="*/ 17299 w 1472"/>
                <a:gd name="T5" fmla="*/ 4540 h 664"/>
                <a:gd name="T6" fmla="*/ 17496 w 1472"/>
                <a:gd name="T7" fmla="*/ 5624 h 664"/>
                <a:gd name="T8" fmla="*/ 17505 w 1472"/>
                <a:gd name="T9" fmla="*/ 5050 h 664"/>
                <a:gd name="T10" fmla="*/ 18725 w 1472"/>
                <a:gd name="T11" fmla="*/ 4965 h 664"/>
                <a:gd name="T12" fmla="*/ 18384 w 1472"/>
                <a:gd name="T13" fmla="*/ 5456 h 664"/>
                <a:gd name="T14" fmla="*/ 1373 w 1472"/>
                <a:gd name="T15" fmla="*/ 8143 h 664"/>
                <a:gd name="T16" fmla="*/ 659 w 1472"/>
                <a:gd name="T17" fmla="*/ 6859 h 664"/>
                <a:gd name="T18" fmla="*/ 357 w 1472"/>
                <a:gd name="T19" fmla="*/ 5671 h 664"/>
                <a:gd name="T20" fmla="*/ 0 w 1472"/>
                <a:gd name="T21" fmla="*/ 3564 h 664"/>
                <a:gd name="T22" fmla="*/ 514 w 1472"/>
                <a:gd name="T23" fmla="*/ 3078 h 664"/>
                <a:gd name="T24" fmla="*/ 714 w 1472"/>
                <a:gd name="T25" fmla="*/ 2032 h 664"/>
                <a:gd name="T26" fmla="*/ 1031 w 1472"/>
                <a:gd name="T27" fmla="*/ 1333 h 664"/>
                <a:gd name="T28" fmla="*/ 878 w 1472"/>
                <a:gd name="T29" fmla="*/ 903 h 664"/>
                <a:gd name="T30" fmla="*/ 272 w 1472"/>
                <a:gd name="T31" fmla="*/ 788 h 664"/>
                <a:gd name="T32" fmla="*/ 204 w 1472"/>
                <a:gd name="T33" fmla="*/ 153 h 664"/>
                <a:gd name="T34" fmla="*/ 1003 w 1472"/>
                <a:gd name="T35" fmla="*/ 153 h 664"/>
                <a:gd name="T36" fmla="*/ 1260 w 1472"/>
                <a:gd name="T37" fmla="*/ 89 h 664"/>
                <a:gd name="T38" fmla="*/ 2289 w 1472"/>
                <a:gd name="T39" fmla="*/ 432 h 664"/>
                <a:gd name="T40" fmla="*/ 2865 w 1472"/>
                <a:gd name="T41" fmla="*/ 878 h 664"/>
                <a:gd name="T42" fmla="*/ 4123 w 1472"/>
                <a:gd name="T43" fmla="*/ 1677 h 664"/>
                <a:gd name="T44" fmla="*/ 4882 w 1472"/>
                <a:gd name="T45" fmla="*/ 2147 h 664"/>
                <a:gd name="T46" fmla="*/ 6542 w 1472"/>
                <a:gd name="T47" fmla="*/ 2821 h 664"/>
                <a:gd name="T48" fmla="*/ 8043 w 1472"/>
                <a:gd name="T49" fmla="*/ 3737 h 664"/>
                <a:gd name="T50" fmla="*/ 10051 w 1472"/>
                <a:gd name="T51" fmla="*/ 3664 h 664"/>
                <a:gd name="T52" fmla="*/ 10251 w 1472"/>
                <a:gd name="T53" fmla="*/ 3894 h 664"/>
                <a:gd name="T54" fmla="*/ 11182 w 1472"/>
                <a:gd name="T55" fmla="*/ 3724 h 664"/>
                <a:gd name="T56" fmla="*/ 11637 w 1472"/>
                <a:gd name="T57" fmla="*/ 4276 h 664"/>
                <a:gd name="T58" fmla="*/ 12174 w 1472"/>
                <a:gd name="T59" fmla="*/ 3955 h 664"/>
                <a:gd name="T60" fmla="*/ 12757 w 1472"/>
                <a:gd name="T61" fmla="*/ 4009 h 664"/>
                <a:gd name="T62" fmla="*/ 13942 w 1472"/>
                <a:gd name="T63" fmla="*/ 3981 h 664"/>
                <a:gd name="T64" fmla="*/ 13526 w 1472"/>
                <a:gd name="T65" fmla="*/ 4070 h 664"/>
                <a:gd name="T66" fmla="*/ 13775 w 1472"/>
                <a:gd name="T67" fmla="*/ 4412 h 664"/>
                <a:gd name="T68" fmla="*/ 15345 w 1472"/>
                <a:gd name="T69" fmla="*/ 4693 h 664"/>
                <a:gd name="T70" fmla="*/ 15979 w 1472"/>
                <a:gd name="T71" fmla="*/ 4049 h 66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2"/>
                <a:gd name="T109" fmla="*/ 0 h 664"/>
                <a:gd name="T110" fmla="*/ 1472 w 1472"/>
                <a:gd name="T111" fmla="*/ 664 h 66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2" h="664">
                  <a:moveTo>
                    <a:pt x="1256" y="318"/>
                  </a:moveTo>
                  <a:lnTo>
                    <a:pt x="1318" y="279"/>
                  </a:lnTo>
                  <a:lnTo>
                    <a:pt x="1322" y="287"/>
                  </a:lnTo>
                  <a:lnTo>
                    <a:pt x="1287" y="312"/>
                  </a:lnTo>
                  <a:lnTo>
                    <a:pt x="1327" y="320"/>
                  </a:lnTo>
                  <a:lnTo>
                    <a:pt x="1360" y="357"/>
                  </a:lnTo>
                  <a:lnTo>
                    <a:pt x="1354" y="388"/>
                  </a:lnTo>
                  <a:lnTo>
                    <a:pt x="1375" y="442"/>
                  </a:lnTo>
                  <a:lnTo>
                    <a:pt x="1384" y="433"/>
                  </a:lnTo>
                  <a:lnTo>
                    <a:pt x="1376" y="397"/>
                  </a:lnTo>
                  <a:lnTo>
                    <a:pt x="1384" y="385"/>
                  </a:lnTo>
                  <a:lnTo>
                    <a:pt x="1472" y="390"/>
                  </a:lnTo>
                  <a:lnTo>
                    <a:pt x="1468" y="421"/>
                  </a:lnTo>
                  <a:lnTo>
                    <a:pt x="1445" y="429"/>
                  </a:lnTo>
                  <a:lnTo>
                    <a:pt x="1444" y="664"/>
                  </a:lnTo>
                  <a:lnTo>
                    <a:pt x="108" y="640"/>
                  </a:lnTo>
                  <a:lnTo>
                    <a:pt x="92" y="649"/>
                  </a:lnTo>
                  <a:lnTo>
                    <a:pt x="52" y="539"/>
                  </a:lnTo>
                  <a:lnTo>
                    <a:pt x="56" y="472"/>
                  </a:lnTo>
                  <a:lnTo>
                    <a:pt x="28" y="446"/>
                  </a:lnTo>
                  <a:lnTo>
                    <a:pt x="46" y="362"/>
                  </a:lnTo>
                  <a:lnTo>
                    <a:pt x="0" y="280"/>
                  </a:lnTo>
                  <a:lnTo>
                    <a:pt x="9" y="267"/>
                  </a:lnTo>
                  <a:lnTo>
                    <a:pt x="40" y="242"/>
                  </a:lnTo>
                  <a:lnTo>
                    <a:pt x="30" y="185"/>
                  </a:lnTo>
                  <a:lnTo>
                    <a:pt x="56" y="160"/>
                  </a:lnTo>
                  <a:lnTo>
                    <a:pt x="65" y="119"/>
                  </a:lnTo>
                  <a:lnTo>
                    <a:pt x="81" y="105"/>
                  </a:lnTo>
                  <a:lnTo>
                    <a:pt x="85" y="83"/>
                  </a:lnTo>
                  <a:lnTo>
                    <a:pt x="69" y="71"/>
                  </a:lnTo>
                  <a:lnTo>
                    <a:pt x="27" y="76"/>
                  </a:lnTo>
                  <a:lnTo>
                    <a:pt x="21" y="62"/>
                  </a:lnTo>
                  <a:lnTo>
                    <a:pt x="30" y="29"/>
                  </a:lnTo>
                  <a:lnTo>
                    <a:pt x="16" y="12"/>
                  </a:lnTo>
                  <a:lnTo>
                    <a:pt x="25" y="0"/>
                  </a:lnTo>
                  <a:lnTo>
                    <a:pt x="79" y="12"/>
                  </a:lnTo>
                  <a:lnTo>
                    <a:pt x="87" y="6"/>
                  </a:lnTo>
                  <a:lnTo>
                    <a:pt x="99" y="7"/>
                  </a:lnTo>
                  <a:lnTo>
                    <a:pt x="115" y="30"/>
                  </a:lnTo>
                  <a:lnTo>
                    <a:pt x="180" y="34"/>
                  </a:lnTo>
                  <a:lnTo>
                    <a:pt x="196" y="63"/>
                  </a:lnTo>
                  <a:lnTo>
                    <a:pt x="225" y="69"/>
                  </a:lnTo>
                  <a:lnTo>
                    <a:pt x="304" y="133"/>
                  </a:lnTo>
                  <a:lnTo>
                    <a:pt x="324" y="132"/>
                  </a:lnTo>
                  <a:lnTo>
                    <a:pt x="372" y="151"/>
                  </a:lnTo>
                  <a:lnTo>
                    <a:pt x="384" y="169"/>
                  </a:lnTo>
                  <a:lnTo>
                    <a:pt x="436" y="173"/>
                  </a:lnTo>
                  <a:lnTo>
                    <a:pt x="514" y="222"/>
                  </a:lnTo>
                  <a:lnTo>
                    <a:pt x="498" y="231"/>
                  </a:lnTo>
                  <a:lnTo>
                    <a:pt x="632" y="294"/>
                  </a:lnTo>
                  <a:lnTo>
                    <a:pt x="733" y="307"/>
                  </a:lnTo>
                  <a:lnTo>
                    <a:pt x="790" y="288"/>
                  </a:lnTo>
                  <a:lnTo>
                    <a:pt x="795" y="308"/>
                  </a:lnTo>
                  <a:lnTo>
                    <a:pt x="806" y="306"/>
                  </a:lnTo>
                  <a:lnTo>
                    <a:pt x="832" y="286"/>
                  </a:lnTo>
                  <a:lnTo>
                    <a:pt x="879" y="293"/>
                  </a:lnTo>
                  <a:lnTo>
                    <a:pt x="887" y="335"/>
                  </a:lnTo>
                  <a:lnTo>
                    <a:pt x="915" y="336"/>
                  </a:lnTo>
                  <a:lnTo>
                    <a:pt x="938" y="308"/>
                  </a:lnTo>
                  <a:lnTo>
                    <a:pt x="957" y="311"/>
                  </a:lnTo>
                  <a:lnTo>
                    <a:pt x="977" y="328"/>
                  </a:lnTo>
                  <a:lnTo>
                    <a:pt x="1003" y="315"/>
                  </a:lnTo>
                  <a:lnTo>
                    <a:pt x="1063" y="312"/>
                  </a:lnTo>
                  <a:lnTo>
                    <a:pt x="1096" y="313"/>
                  </a:lnTo>
                  <a:lnTo>
                    <a:pt x="1093" y="320"/>
                  </a:lnTo>
                  <a:lnTo>
                    <a:pt x="1063" y="320"/>
                  </a:lnTo>
                  <a:lnTo>
                    <a:pt x="1039" y="321"/>
                  </a:lnTo>
                  <a:lnTo>
                    <a:pt x="1083" y="347"/>
                  </a:lnTo>
                  <a:lnTo>
                    <a:pt x="1145" y="345"/>
                  </a:lnTo>
                  <a:lnTo>
                    <a:pt x="1206" y="369"/>
                  </a:lnTo>
                  <a:lnTo>
                    <a:pt x="1236" y="352"/>
                  </a:lnTo>
                  <a:lnTo>
                    <a:pt x="1256" y="31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6" name="Freeform 15"/>
            <p:cNvSpPr>
              <a:spLocks/>
            </p:cNvSpPr>
            <p:nvPr/>
          </p:nvSpPr>
          <p:spPr bwMode="auto">
            <a:xfrm>
              <a:off x="1949" y="912"/>
              <a:ext cx="2776" cy="1257"/>
            </a:xfrm>
            <a:custGeom>
              <a:avLst/>
              <a:gdLst>
                <a:gd name="T0" fmla="*/ 16790 w 1470"/>
                <a:gd name="T1" fmla="*/ 3577 h 666"/>
                <a:gd name="T2" fmla="*/ 16329 w 1470"/>
                <a:gd name="T3" fmla="*/ 3962 h 666"/>
                <a:gd name="T4" fmla="*/ 17321 w 1470"/>
                <a:gd name="T5" fmla="*/ 4492 h 666"/>
                <a:gd name="T6" fmla="*/ 17474 w 1470"/>
                <a:gd name="T7" fmla="*/ 5636 h 666"/>
                <a:gd name="T8" fmla="*/ 17474 w 1470"/>
                <a:gd name="T9" fmla="*/ 5022 h 666"/>
                <a:gd name="T10" fmla="*/ 18694 w 1470"/>
                <a:gd name="T11" fmla="*/ 4949 h 666"/>
                <a:gd name="T12" fmla="*/ 18391 w 1470"/>
                <a:gd name="T13" fmla="*/ 5404 h 666"/>
                <a:gd name="T14" fmla="*/ 1373 w 1470"/>
                <a:gd name="T15" fmla="*/ 8150 h 666"/>
                <a:gd name="T16" fmla="*/ 687 w 1470"/>
                <a:gd name="T17" fmla="*/ 6849 h 666"/>
                <a:gd name="T18" fmla="*/ 385 w 1470"/>
                <a:gd name="T19" fmla="*/ 5636 h 666"/>
                <a:gd name="T20" fmla="*/ 0 w 1470"/>
                <a:gd name="T21" fmla="*/ 3577 h 666"/>
                <a:gd name="T22" fmla="*/ 531 w 1470"/>
                <a:gd name="T23" fmla="*/ 3046 h 666"/>
                <a:gd name="T24" fmla="*/ 687 w 1470"/>
                <a:gd name="T25" fmla="*/ 2059 h 666"/>
                <a:gd name="T26" fmla="*/ 1071 w 1470"/>
                <a:gd name="T27" fmla="*/ 1297 h 666"/>
                <a:gd name="T28" fmla="*/ 842 w 1470"/>
                <a:gd name="T29" fmla="*/ 915 h 666"/>
                <a:gd name="T30" fmla="*/ 229 w 1470"/>
                <a:gd name="T31" fmla="*/ 759 h 666"/>
                <a:gd name="T32" fmla="*/ 229 w 1470"/>
                <a:gd name="T33" fmla="*/ 153 h 666"/>
                <a:gd name="T34" fmla="*/ 991 w 1470"/>
                <a:gd name="T35" fmla="*/ 153 h 666"/>
                <a:gd name="T36" fmla="*/ 1220 w 1470"/>
                <a:gd name="T37" fmla="*/ 75 h 666"/>
                <a:gd name="T38" fmla="*/ 2289 w 1470"/>
                <a:gd name="T39" fmla="*/ 457 h 666"/>
                <a:gd name="T40" fmla="*/ 2903 w 1470"/>
                <a:gd name="T41" fmla="*/ 915 h 666"/>
                <a:gd name="T42" fmla="*/ 4122 w 1470"/>
                <a:gd name="T43" fmla="*/ 1674 h 666"/>
                <a:gd name="T44" fmla="*/ 4882 w 1470"/>
                <a:gd name="T45" fmla="*/ 2131 h 666"/>
                <a:gd name="T46" fmla="*/ 6559 w 1470"/>
                <a:gd name="T47" fmla="*/ 2818 h 666"/>
                <a:gd name="T48" fmla="*/ 8013 w 1470"/>
                <a:gd name="T49" fmla="*/ 3733 h 666"/>
                <a:gd name="T50" fmla="*/ 10075 w 1470"/>
                <a:gd name="T51" fmla="*/ 3658 h 666"/>
                <a:gd name="T52" fmla="*/ 10224 w 1470"/>
                <a:gd name="T53" fmla="*/ 3886 h 666"/>
                <a:gd name="T54" fmla="*/ 11219 w 1470"/>
                <a:gd name="T55" fmla="*/ 3733 h 666"/>
                <a:gd name="T56" fmla="*/ 11680 w 1470"/>
                <a:gd name="T57" fmla="*/ 4264 h 666"/>
                <a:gd name="T58" fmla="*/ 12211 w 1470"/>
                <a:gd name="T59" fmla="*/ 3962 h 666"/>
                <a:gd name="T60" fmla="*/ 12741 w 1470"/>
                <a:gd name="T61" fmla="*/ 3962 h 666"/>
                <a:gd name="T62" fmla="*/ 13969 w 1470"/>
                <a:gd name="T63" fmla="*/ 3962 h 666"/>
                <a:gd name="T64" fmla="*/ 13508 w 1470"/>
                <a:gd name="T65" fmla="*/ 4033 h 666"/>
                <a:gd name="T66" fmla="*/ 13812 w 1470"/>
                <a:gd name="T67" fmla="*/ 4416 h 666"/>
                <a:gd name="T68" fmla="*/ 15334 w 1470"/>
                <a:gd name="T69" fmla="*/ 4645 h 666"/>
                <a:gd name="T70" fmla="*/ 15948 w 1470"/>
                <a:gd name="T71" fmla="*/ 4033 h 66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0"/>
                <a:gd name="T109" fmla="*/ 0 h 666"/>
                <a:gd name="T110" fmla="*/ 1470 w 1470"/>
                <a:gd name="T111" fmla="*/ 666 h 66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0" h="666">
                  <a:moveTo>
                    <a:pt x="1254" y="318"/>
                  </a:moveTo>
                  <a:lnTo>
                    <a:pt x="1320" y="282"/>
                  </a:lnTo>
                  <a:lnTo>
                    <a:pt x="1320" y="288"/>
                  </a:lnTo>
                  <a:lnTo>
                    <a:pt x="1284" y="312"/>
                  </a:lnTo>
                  <a:lnTo>
                    <a:pt x="1326" y="318"/>
                  </a:lnTo>
                  <a:lnTo>
                    <a:pt x="1362" y="354"/>
                  </a:lnTo>
                  <a:lnTo>
                    <a:pt x="1356" y="390"/>
                  </a:lnTo>
                  <a:lnTo>
                    <a:pt x="1374" y="444"/>
                  </a:lnTo>
                  <a:lnTo>
                    <a:pt x="1386" y="432"/>
                  </a:lnTo>
                  <a:lnTo>
                    <a:pt x="1374" y="396"/>
                  </a:lnTo>
                  <a:lnTo>
                    <a:pt x="1386" y="384"/>
                  </a:lnTo>
                  <a:lnTo>
                    <a:pt x="1470" y="390"/>
                  </a:lnTo>
                  <a:lnTo>
                    <a:pt x="1470" y="420"/>
                  </a:lnTo>
                  <a:lnTo>
                    <a:pt x="1446" y="426"/>
                  </a:lnTo>
                  <a:lnTo>
                    <a:pt x="1446" y="666"/>
                  </a:lnTo>
                  <a:lnTo>
                    <a:pt x="108" y="642"/>
                  </a:lnTo>
                  <a:lnTo>
                    <a:pt x="90" y="648"/>
                  </a:lnTo>
                  <a:lnTo>
                    <a:pt x="54" y="540"/>
                  </a:lnTo>
                  <a:lnTo>
                    <a:pt x="54" y="474"/>
                  </a:lnTo>
                  <a:lnTo>
                    <a:pt x="30" y="444"/>
                  </a:lnTo>
                  <a:lnTo>
                    <a:pt x="48" y="360"/>
                  </a:lnTo>
                  <a:lnTo>
                    <a:pt x="0" y="282"/>
                  </a:lnTo>
                  <a:lnTo>
                    <a:pt x="12" y="264"/>
                  </a:lnTo>
                  <a:lnTo>
                    <a:pt x="42" y="240"/>
                  </a:lnTo>
                  <a:lnTo>
                    <a:pt x="30" y="186"/>
                  </a:lnTo>
                  <a:lnTo>
                    <a:pt x="54" y="162"/>
                  </a:lnTo>
                  <a:lnTo>
                    <a:pt x="66" y="120"/>
                  </a:lnTo>
                  <a:lnTo>
                    <a:pt x="84" y="102"/>
                  </a:lnTo>
                  <a:lnTo>
                    <a:pt x="84" y="84"/>
                  </a:lnTo>
                  <a:lnTo>
                    <a:pt x="66" y="72"/>
                  </a:lnTo>
                  <a:lnTo>
                    <a:pt x="24" y="78"/>
                  </a:lnTo>
                  <a:lnTo>
                    <a:pt x="18" y="60"/>
                  </a:lnTo>
                  <a:lnTo>
                    <a:pt x="30" y="30"/>
                  </a:lnTo>
                  <a:lnTo>
                    <a:pt x="18" y="12"/>
                  </a:lnTo>
                  <a:lnTo>
                    <a:pt x="24" y="0"/>
                  </a:lnTo>
                  <a:lnTo>
                    <a:pt x="78" y="12"/>
                  </a:lnTo>
                  <a:lnTo>
                    <a:pt x="90" y="6"/>
                  </a:lnTo>
                  <a:lnTo>
                    <a:pt x="96" y="6"/>
                  </a:lnTo>
                  <a:lnTo>
                    <a:pt x="114" y="30"/>
                  </a:lnTo>
                  <a:lnTo>
                    <a:pt x="180" y="36"/>
                  </a:lnTo>
                  <a:lnTo>
                    <a:pt x="198" y="66"/>
                  </a:lnTo>
                  <a:lnTo>
                    <a:pt x="228" y="72"/>
                  </a:lnTo>
                  <a:lnTo>
                    <a:pt x="306" y="132"/>
                  </a:lnTo>
                  <a:lnTo>
                    <a:pt x="324" y="132"/>
                  </a:lnTo>
                  <a:lnTo>
                    <a:pt x="372" y="150"/>
                  </a:lnTo>
                  <a:lnTo>
                    <a:pt x="384" y="168"/>
                  </a:lnTo>
                  <a:lnTo>
                    <a:pt x="438" y="174"/>
                  </a:lnTo>
                  <a:lnTo>
                    <a:pt x="516" y="222"/>
                  </a:lnTo>
                  <a:lnTo>
                    <a:pt x="498" y="234"/>
                  </a:lnTo>
                  <a:lnTo>
                    <a:pt x="630" y="294"/>
                  </a:lnTo>
                  <a:lnTo>
                    <a:pt x="732" y="306"/>
                  </a:lnTo>
                  <a:lnTo>
                    <a:pt x="792" y="288"/>
                  </a:lnTo>
                  <a:lnTo>
                    <a:pt x="798" y="306"/>
                  </a:lnTo>
                  <a:lnTo>
                    <a:pt x="804" y="306"/>
                  </a:lnTo>
                  <a:lnTo>
                    <a:pt x="834" y="288"/>
                  </a:lnTo>
                  <a:lnTo>
                    <a:pt x="882" y="294"/>
                  </a:lnTo>
                  <a:lnTo>
                    <a:pt x="888" y="336"/>
                  </a:lnTo>
                  <a:lnTo>
                    <a:pt x="918" y="336"/>
                  </a:lnTo>
                  <a:lnTo>
                    <a:pt x="936" y="306"/>
                  </a:lnTo>
                  <a:lnTo>
                    <a:pt x="960" y="312"/>
                  </a:lnTo>
                  <a:lnTo>
                    <a:pt x="978" y="330"/>
                  </a:lnTo>
                  <a:lnTo>
                    <a:pt x="1002" y="312"/>
                  </a:lnTo>
                  <a:lnTo>
                    <a:pt x="1062" y="312"/>
                  </a:lnTo>
                  <a:lnTo>
                    <a:pt x="1098" y="312"/>
                  </a:lnTo>
                  <a:lnTo>
                    <a:pt x="1092" y="318"/>
                  </a:lnTo>
                  <a:lnTo>
                    <a:pt x="1062" y="318"/>
                  </a:lnTo>
                  <a:lnTo>
                    <a:pt x="1038" y="318"/>
                  </a:lnTo>
                  <a:lnTo>
                    <a:pt x="1086" y="348"/>
                  </a:lnTo>
                  <a:lnTo>
                    <a:pt x="1146" y="342"/>
                  </a:lnTo>
                  <a:lnTo>
                    <a:pt x="1206" y="366"/>
                  </a:lnTo>
                  <a:lnTo>
                    <a:pt x="1236" y="354"/>
                  </a:lnTo>
                  <a:lnTo>
                    <a:pt x="1254" y="31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7" name="Freeform 16"/>
            <p:cNvSpPr>
              <a:spLocks/>
            </p:cNvSpPr>
            <p:nvPr/>
          </p:nvSpPr>
          <p:spPr bwMode="auto">
            <a:xfrm>
              <a:off x="2485" y="2870"/>
              <a:ext cx="1819" cy="1662"/>
            </a:xfrm>
            <a:custGeom>
              <a:avLst/>
              <a:gdLst>
                <a:gd name="T0" fmla="*/ 3283 w 963"/>
                <a:gd name="T1" fmla="*/ 89 h 880"/>
                <a:gd name="T2" fmla="*/ 9091 w 963"/>
                <a:gd name="T3" fmla="*/ 585 h 880"/>
                <a:gd name="T4" fmla="*/ 9023 w 963"/>
                <a:gd name="T5" fmla="*/ 4540 h 880"/>
                <a:gd name="T6" fmla="*/ 9252 w 963"/>
                <a:gd name="T7" fmla="*/ 6899 h 880"/>
                <a:gd name="T8" fmla="*/ 11970 w 963"/>
                <a:gd name="T9" fmla="*/ 6945 h 880"/>
                <a:gd name="T10" fmla="*/ 11970 w 963"/>
                <a:gd name="T11" fmla="*/ 8318 h 880"/>
                <a:gd name="T12" fmla="*/ 12198 w 963"/>
                <a:gd name="T13" fmla="*/ 11196 h 880"/>
                <a:gd name="T14" fmla="*/ 2265 w 963"/>
                <a:gd name="T15" fmla="*/ 11022 h 880"/>
                <a:gd name="T16" fmla="*/ 1934 w 963"/>
                <a:gd name="T17" fmla="*/ 9553 h 880"/>
                <a:gd name="T18" fmla="*/ 2352 w 963"/>
                <a:gd name="T19" fmla="*/ 9324 h 880"/>
                <a:gd name="T20" fmla="*/ 2508 w 963"/>
                <a:gd name="T21" fmla="*/ 10151 h 880"/>
                <a:gd name="T22" fmla="*/ 3107 w 963"/>
                <a:gd name="T23" fmla="*/ 9770 h 880"/>
                <a:gd name="T24" fmla="*/ 3364 w 963"/>
                <a:gd name="T25" fmla="*/ 9492 h 880"/>
                <a:gd name="T26" fmla="*/ 4278 w 963"/>
                <a:gd name="T27" fmla="*/ 9196 h 880"/>
                <a:gd name="T28" fmla="*/ 5716 w 963"/>
                <a:gd name="T29" fmla="*/ 8731 h 880"/>
                <a:gd name="T30" fmla="*/ 4837 w 963"/>
                <a:gd name="T31" fmla="*/ 8361 h 880"/>
                <a:gd name="T32" fmla="*/ 4267 w 963"/>
                <a:gd name="T33" fmla="*/ 8803 h 880"/>
                <a:gd name="T34" fmla="*/ 4239 w 963"/>
                <a:gd name="T35" fmla="*/ 8618 h 880"/>
                <a:gd name="T36" fmla="*/ 3351 w 963"/>
                <a:gd name="T37" fmla="*/ 8446 h 880"/>
                <a:gd name="T38" fmla="*/ 3464 w 963"/>
                <a:gd name="T39" fmla="*/ 7944 h 880"/>
                <a:gd name="T40" fmla="*/ 3122 w 963"/>
                <a:gd name="T41" fmla="*/ 7405 h 880"/>
                <a:gd name="T42" fmla="*/ 2939 w 963"/>
                <a:gd name="T43" fmla="*/ 7033 h 880"/>
                <a:gd name="T44" fmla="*/ 2939 w 963"/>
                <a:gd name="T45" fmla="*/ 7490 h 880"/>
                <a:gd name="T46" fmla="*/ 2048 w 963"/>
                <a:gd name="T47" fmla="*/ 7702 h 880"/>
                <a:gd name="T48" fmla="*/ 1974 w 963"/>
                <a:gd name="T49" fmla="*/ 8792 h 880"/>
                <a:gd name="T50" fmla="*/ 2204 w 963"/>
                <a:gd name="T51" fmla="*/ 8931 h 880"/>
                <a:gd name="T52" fmla="*/ 2008 w 963"/>
                <a:gd name="T53" fmla="*/ 9075 h 880"/>
                <a:gd name="T54" fmla="*/ 1745 w 963"/>
                <a:gd name="T55" fmla="*/ 8878 h 880"/>
                <a:gd name="T56" fmla="*/ 1719 w 963"/>
                <a:gd name="T57" fmla="*/ 7558 h 880"/>
                <a:gd name="T58" fmla="*/ 1545 w 963"/>
                <a:gd name="T59" fmla="*/ 5571 h 880"/>
                <a:gd name="T60" fmla="*/ 1273 w 963"/>
                <a:gd name="T61" fmla="*/ 4480 h 880"/>
                <a:gd name="T62" fmla="*/ 1205 w 963"/>
                <a:gd name="T63" fmla="*/ 3942 h 880"/>
                <a:gd name="T64" fmla="*/ 788 w 963"/>
                <a:gd name="T65" fmla="*/ 3724 h 880"/>
                <a:gd name="T66" fmla="*/ 674 w 963"/>
                <a:gd name="T67" fmla="*/ 3360 h 880"/>
                <a:gd name="T68" fmla="*/ 176 w 963"/>
                <a:gd name="T69" fmla="*/ 1947 h 880"/>
                <a:gd name="T70" fmla="*/ 317 w 963"/>
                <a:gd name="T71" fmla="*/ 627 h 880"/>
                <a:gd name="T72" fmla="*/ 397 w 963"/>
                <a:gd name="T73" fmla="*/ 0 h 88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3"/>
                <a:gd name="T112" fmla="*/ 0 h 880"/>
                <a:gd name="T113" fmla="*/ 963 w 963"/>
                <a:gd name="T114" fmla="*/ 880 h 88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3" h="880">
                  <a:moveTo>
                    <a:pt x="31" y="0"/>
                  </a:moveTo>
                  <a:lnTo>
                    <a:pt x="258" y="7"/>
                  </a:lnTo>
                  <a:lnTo>
                    <a:pt x="259" y="40"/>
                  </a:lnTo>
                  <a:lnTo>
                    <a:pt x="714" y="46"/>
                  </a:lnTo>
                  <a:lnTo>
                    <a:pt x="715" y="46"/>
                  </a:lnTo>
                  <a:lnTo>
                    <a:pt x="709" y="357"/>
                  </a:lnTo>
                  <a:lnTo>
                    <a:pt x="731" y="357"/>
                  </a:lnTo>
                  <a:lnTo>
                    <a:pt x="727" y="542"/>
                  </a:lnTo>
                  <a:lnTo>
                    <a:pt x="726" y="543"/>
                  </a:lnTo>
                  <a:lnTo>
                    <a:pt x="940" y="546"/>
                  </a:lnTo>
                  <a:lnTo>
                    <a:pt x="941" y="546"/>
                  </a:lnTo>
                  <a:lnTo>
                    <a:pt x="940" y="654"/>
                  </a:lnTo>
                  <a:lnTo>
                    <a:pt x="963" y="655"/>
                  </a:lnTo>
                  <a:lnTo>
                    <a:pt x="958" y="880"/>
                  </a:lnTo>
                  <a:lnTo>
                    <a:pt x="797" y="876"/>
                  </a:lnTo>
                  <a:lnTo>
                    <a:pt x="178" y="866"/>
                  </a:lnTo>
                  <a:lnTo>
                    <a:pt x="176" y="834"/>
                  </a:lnTo>
                  <a:lnTo>
                    <a:pt x="152" y="751"/>
                  </a:lnTo>
                  <a:lnTo>
                    <a:pt x="157" y="733"/>
                  </a:lnTo>
                  <a:lnTo>
                    <a:pt x="185" y="733"/>
                  </a:lnTo>
                  <a:lnTo>
                    <a:pt x="192" y="764"/>
                  </a:lnTo>
                  <a:lnTo>
                    <a:pt x="197" y="798"/>
                  </a:lnTo>
                  <a:lnTo>
                    <a:pt x="215" y="808"/>
                  </a:lnTo>
                  <a:lnTo>
                    <a:pt x="244" y="768"/>
                  </a:lnTo>
                  <a:lnTo>
                    <a:pt x="261" y="762"/>
                  </a:lnTo>
                  <a:lnTo>
                    <a:pt x="264" y="746"/>
                  </a:lnTo>
                  <a:lnTo>
                    <a:pt x="318" y="743"/>
                  </a:lnTo>
                  <a:lnTo>
                    <a:pt x="336" y="723"/>
                  </a:lnTo>
                  <a:lnTo>
                    <a:pt x="361" y="721"/>
                  </a:lnTo>
                  <a:lnTo>
                    <a:pt x="449" y="686"/>
                  </a:lnTo>
                  <a:lnTo>
                    <a:pt x="405" y="684"/>
                  </a:lnTo>
                  <a:lnTo>
                    <a:pt x="380" y="657"/>
                  </a:lnTo>
                  <a:lnTo>
                    <a:pt x="375" y="677"/>
                  </a:lnTo>
                  <a:lnTo>
                    <a:pt x="335" y="692"/>
                  </a:lnTo>
                  <a:lnTo>
                    <a:pt x="325" y="683"/>
                  </a:lnTo>
                  <a:lnTo>
                    <a:pt x="333" y="677"/>
                  </a:lnTo>
                  <a:lnTo>
                    <a:pt x="284" y="676"/>
                  </a:lnTo>
                  <a:lnTo>
                    <a:pt x="263" y="664"/>
                  </a:lnTo>
                  <a:lnTo>
                    <a:pt x="264" y="649"/>
                  </a:lnTo>
                  <a:lnTo>
                    <a:pt x="272" y="624"/>
                  </a:lnTo>
                  <a:lnTo>
                    <a:pt x="246" y="590"/>
                  </a:lnTo>
                  <a:lnTo>
                    <a:pt x="245" y="582"/>
                  </a:lnTo>
                  <a:lnTo>
                    <a:pt x="243" y="558"/>
                  </a:lnTo>
                  <a:lnTo>
                    <a:pt x="231" y="553"/>
                  </a:lnTo>
                  <a:lnTo>
                    <a:pt x="235" y="570"/>
                  </a:lnTo>
                  <a:lnTo>
                    <a:pt x="231" y="589"/>
                  </a:lnTo>
                  <a:lnTo>
                    <a:pt x="216" y="598"/>
                  </a:lnTo>
                  <a:lnTo>
                    <a:pt x="161" y="605"/>
                  </a:lnTo>
                  <a:lnTo>
                    <a:pt x="155" y="616"/>
                  </a:lnTo>
                  <a:lnTo>
                    <a:pt x="155" y="691"/>
                  </a:lnTo>
                  <a:lnTo>
                    <a:pt x="167" y="695"/>
                  </a:lnTo>
                  <a:lnTo>
                    <a:pt x="173" y="702"/>
                  </a:lnTo>
                  <a:lnTo>
                    <a:pt x="158" y="704"/>
                  </a:lnTo>
                  <a:lnTo>
                    <a:pt x="158" y="713"/>
                  </a:lnTo>
                  <a:lnTo>
                    <a:pt x="140" y="709"/>
                  </a:lnTo>
                  <a:lnTo>
                    <a:pt x="137" y="698"/>
                  </a:lnTo>
                  <a:lnTo>
                    <a:pt x="142" y="619"/>
                  </a:lnTo>
                  <a:lnTo>
                    <a:pt x="135" y="594"/>
                  </a:lnTo>
                  <a:lnTo>
                    <a:pt x="129" y="473"/>
                  </a:lnTo>
                  <a:lnTo>
                    <a:pt x="121" y="438"/>
                  </a:lnTo>
                  <a:lnTo>
                    <a:pt x="117" y="352"/>
                  </a:lnTo>
                  <a:lnTo>
                    <a:pt x="100" y="352"/>
                  </a:lnTo>
                  <a:lnTo>
                    <a:pt x="92" y="330"/>
                  </a:lnTo>
                  <a:lnTo>
                    <a:pt x="95" y="310"/>
                  </a:lnTo>
                  <a:lnTo>
                    <a:pt x="79" y="308"/>
                  </a:lnTo>
                  <a:lnTo>
                    <a:pt x="62" y="293"/>
                  </a:lnTo>
                  <a:lnTo>
                    <a:pt x="47" y="277"/>
                  </a:lnTo>
                  <a:lnTo>
                    <a:pt x="53" y="264"/>
                  </a:lnTo>
                  <a:lnTo>
                    <a:pt x="49" y="224"/>
                  </a:lnTo>
                  <a:lnTo>
                    <a:pt x="14" y="153"/>
                  </a:lnTo>
                  <a:lnTo>
                    <a:pt x="6" y="109"/>
                  </a:lnTo>
                  <a:lnTo>
                    <a:pt x="25" y="49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8" name="Freeform 17"/>
            <p:cNvSpPr>
              <a:spLocks/>
            </p:cNvSpPr>
            <p:nvPr/>
          </p:nvSpPr>
          <p:spPr bwMode="auto">
            <a:xfrm>
              <a:off x="2481" y="2872"/>
              <a:ext cx="1825" cy="1654"/>
            </a:xfrm>
            <a:custGeom>
              <a:avLst/>
              <a:gdLst>
                <a:gd name="T0" fmla="*/ 3283 w 966"/>
                <a:gd name="T1" fmla="*/ 76 h 876"/>
                <a:gd name="T2" fmla="*/ 9099 w 966"/>
                <a:gd name="T3" fmla="*/ 531 h 876"/>
                <a:gd name="T4" fmla="*/ 9099 w 966"/>
                <a:gd name="T5" fmla="*/ 4496 h 876"/>
                <a:gd name="T6" fmla="*/ 9252 w 966"/>
                <a:gd name="T7" fmla="*/ 6867 h 876"/>
                <a:gd name="T8" fmla="*/ 12002 w 966"/>
                <a:gd name="T9" fmla="*/ 6941 h 876"/>
                <a:gd name="T10" fmla="*/ 12002 w 966"/>
                <a:gd name="T11" fmla="*/ 8313 h 876"/>
                <a:gd name="T12" fmla="*/ 12231 w 966"/>
                <a:gd name="T13" fmla="*/ 11134 h 876"/>
                <a:gd name="T14" fmla="*/ 2292 w 966"/>
                <a:gd name="T15" fmla="*/ 10979 h 876"/>
                <a:gd name="T16" fmla="*/ 1987 w 966"/>
                <a:gd name="T17" fmla="*/ 9533 h 876"/>
                <a:gd name="T18" fmla="*/ 2367 w 966"/>
                <a:gd name="T19" fmla="*/ 9301 h 876"/>
                <a:gd name="T20" fmla="*/ 2524 w 966"/>
                <a:gd name="T21" fmla="*/ 10143 h 876"/>
                <a:gd name="T22" fmla="*/ 3134 w 966"/>
                <a:gd name="T23" fmla="*/ 9762 h 876"/>
                <a:gd name="T24" fmla="*/ 3367 w 966"/>
                <a:gd name="T25" fmla="*/ 9458 h 876"/>
                <a:gd name="T26" fmla="*/ 4283 w 966"/>
                <a:gd name="T27" fmla="*/ 9148 h 876"/>
                <a:gd name="T28" fmla="*/ 5732 w 966"/>
                <a:gd name="T29" fmla="*/ 8691 h 876"/>
                <a:gd name="T30" fmla="*/ 4889 w 966"/>
                <a:gd name="T31" fmla="*/ 8313 h 876"/>
                <a:gd name="T32" fmla="*/ 4283 w 966"/>
                <a:gd name="T33" fmla="*/ 8770 h 876"/>
                <a:gd name="T34" fmla="*/ 4283 w 966"/>
                <a:gd name="T35" fmla="*/ 8617 h 876"/>
                <a:gd name="T36" fmla="*/ 3367 w 966"/>
                <a:gd name="T37" fmla="*/ 8461 h 876"/>
                <a:gd name="T38" fmla="*/ 3512 w 966"/>
                <a:gd name="T39" fmla="*/ 7928 h 876"/>
                <a:gd name="T40" fmla="*/ 3134 w 966"/>
                <a:gd name="T41" fmla="*/ 7398 h 876"/>
                <a:gd name="T42" fmla="*/ 2981 w 966"/>
                <a:gd name="T43" fmla="*/ 7013 h 876"/>
                <a:gd name="T44" fmla="*/ 2981 w 966"/>
                <a:gd name="T45" fmla="*/ 7473 h 876"/>
                <a:gd name="T46" fmla="*/ 2063 w 966"/>
                <a:gd name="T47" fmla="*/ 7700 h 876"/>
                <a:gd name="T48" fmla="*/ 1987 w 966"/>
                <a:gd name="T49" fmla="*/ 8770 h 876"/>
                <a:gd name="T50" fmla="*/ 2220 w 966"/>
                <a:gd name="T51" fmla="*/ 8920 h 876"/>
                <a:gd name="T52" fmla="*/ 2063 w 966"/>
                <a:gd name="T53" fmla="*/ 9072 h 876"/>
                <a:gd name="T54" fmla="*/ 1759 w 966"/>
                <a:gd name="T55" fmla="*/ 8844 h 876"/>
                <a:gd name="T56" fmla="*/ 1759 w 966"/>
                <a:gd name="T57" fmla="*/ 7551 h 876"/>
                <a:gd name="T58" fmla="*/ 1530 w 966"/>
                <a:gd name="T59" fmla="*/ 5564 h 876"/>
                <a:gd name="T60" fmla="*/ 1304 w 966"/>
                <a:gd name="T61" fmla="*/ 4496 h 876"/>
                <a:gd name="T62" fmla="*/ 1220 w 966"/>
                <a:gd name="T63" fmla="*/ 3965 h 876"/>
                <a:gd name="T64" fmla="*/ 843 w 966"/>
                <a:gd name="T65" fmla="*/ 3737 h 876"/>
                <a:gd name="T66" fmla="*/ 690 w 966"/>
                <a:gd name="T67" fmla="*/ 3351 h 876"/>
                <a:gd name="T68" fmla="*/ 229 w 966"/>
                <a:gd name="T69" fmla="*/ 1903 h 876"/>
                <a:gd name="T70" fmla="*/ 304 w 966"/>
                <a:gd name="T71" fmla="*/ 614 h 876"/>
                <a:gd name="T72" fmla="*/ 457 w 966"/>
                <a:gd name="T73" fmla="*/ 0 h 8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6"/>
                <a:gd name="T112" fmla="*/ 0 h 876"/>
                <a:gd name="T113" fmla="*/ 966 w 966"/>
                <a:gd name="T114" fmla="*/ 876 h 8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6" h="876">
                  <a:moveTo>
                    <a:pt x="36" y="0"/>
                  </a:moveTo>
                  <a:lnTo>
                    <a:pt x="258" y="6"/>
                  </a:lnTo>
                  <a:lnTo>
                    <a:pt x="264" y="42"/>
                  </a:lnTo>
                  <a:lnTo>
                    <a:pt x="714" y="42"/>
                  </a:lnTo>
                  <a:lnTo>
                    <a:pt x="714" y="354"/>
                  </a:lnTo>
                  <a:lnTo>
                    <a:pt x="732" y="354"/>
                  </a:lnTo>
                  <a:lnTo>
                    <a:pt x="726" y="540"/>
                  </a:lnTo>
                  <a:lnTo>
                    <a:pt x="942" y="546"/>
                  </a:lnTo>
                  <a:lnTo>
                    <a:pt x="942" y="654"/>
                  </a:lnTo>
                  <a:lnTo>
                    <a:pt x="966" y="654"/>
                  </a:lnTo>
                  <a:lnTo>
                    <a:pt x="960" y="876"/>
                  </a:lnTo>
                  <a:lnTo>
                    <a:pt x="798" y="876"/>
                  </a:lnTo>
                  <a:lnTo>
                    <a:pt x="180" y="864"/>
                  </a:lnTo>
                  <a:lnTo>
                    <a:pt x="180" y="834"/>
                  </a:lnTo>
                  <a:lnTo>
                    <a:pt x="156" y="750"/>
                  </a:lnTo>
                  <a:lnTo>
                    <a:pt x="156" y="732"/>
                  </a:lnTo>
                  <a:lnTo>
                    <a:pt x="186" y="732"/>
                  </a:lnTo>
                  <a:lnTo>
                    <a:pt x="192" y="762"/>
                  </a:lnTo>
                  <a:lnTo>
                    <a:pt x="198" y="798"/>
                  </a:lnTo>
                  <a:lnTo>
                    <a:pt x="216" y="804"/>
                  </a:lnTo>
                  <a:lnTo>
                    <a:pt x="246" y="768"/>
                  </a:lnTo>
                  <a:lnTo>
                    <a:pt x="264" y="762"/>
                  </a:lnTo>
                  <a:lnTo>
                    <a:pt x="264" y="744"/>
                  </a:lnTo>
                  <a:lnTo>
                    <a:pt x="318" y="744"/>
                  </a:lnTo>
                  <a:lnTo>
                    <a:pt x="336" y="720"/>
                  </a:lnTo>
                  <a:lnTo>
                    <a:pt x="366" y="720"/>
                  </a:lnTo>
                  <a:lnTo>
                    <a:pt x="450" y="684"/>
                  </a:lnTo>
                  <a:lnTo>
                    <a:pt x="408" y="684"/>
                  </a:lnTo>
                  <a:lnTo>
                    <a:pt x="384" y="654"/>
                  </a:lnTo>
                  <a:lnTo>
                    <a:pt x="378" y="678"/>
                  </a:lnTo>
                  <a:lnTo>
                    <a:pt x="336" y="690"/>
                  </a:lnTo>
                  <a:lnTo>
                    <a:pt x="330" y="684"/>
                  </a:lnTo>
                  <a:lnTo>
                    <a:pt x="336" y="678"/>
                  </a:lnTo>
                  <a:lnTo>
                    <a:pt x="288" y="672"/>
                  </a:lnTo>
                  <a:lnTo>
                    <a:pt x="264" y="666"/>
                  </a:lnTo>
                  <a:lnTo>
                    <a:pt x="264" y="648"/>
                  </a:lnTo>
                  <a:lnTo>
                    <a:pt x="276" y="624"/>
                  </a:lnTo>
                  <a:lnTo>
                    <a:pt x="246" y="588"/>
                  </a:lnTo>
                  <a:lnTo>
                    <a:pt x="246" y="582"/>
                  </a:lnTo>
                  <a:lnTo>
                    <a:pt x="246" y="558"/>
                  </a:lnTo>
                  <a:lnTo>
                    <a:pt x="234" y="552"/>
                  </a:lnTo>
                  <a:lnTo>
                    <a:pt x="240" y="570"/>
                  </a:lnTo>
                  <a:lnTo>
                    <a:pt x="234" y="588"/>
                  </a:lnTo>
                  <a:lnTo>
                    <a:pt x="216" y="594"/>
                  </a:lnTo>
                  <a:lnTo>
                    <a:pt x="162" y="606"/>
                  </a:lnTo>
                  <a:lnTo>
                    <a:pt x="156" y="618"/>
                  </a:lnTo>
                  <a:lnTo>
                    <a:pt x="156" y="690"/>
                  </a:lnTo>
                  <a:lnTo>
                    <a:pt x="168" y="696"/>
                  </a:lnTo>
                  <a:lnTo>
                    <a:pt x="174" y="702"/>
                  </a:lnTo>
                  <a:lnTo>
                    <a:pt x="162" y="702"/>
                  </a:lnTo>
                  <a:lnTo>
                    <a:pt x="162" y="714"/>
                  </a:lnTo>
                  <a:lnTo>
                    <a:pt x="144" y="708"/>
                  </a:lnTo>
                  <a:lnTo>
                    <a:pt x="138" y="696"/>
                  </a:lnTo>
                  <a:lnTo>
                    <a:pt x="144" y="618"/>
                  </a:lnTo>
                  <a:lnTo>
                    <a:pt x="138" y="594"/>
                  </a:lnTo>
                  <a:lnTo>
                    <a:pt x="132" y="474"/>
                  </a:lnTo>
                  <a:lnTo>
                    <a:pt x="120" y="438"/>
                  </a:lnTo>
                  <a:lnTo>
                    <a:pt x="120" y="354"/>
                  </a:lnTo>
                  <a:lnTo>
                    <a:pt x="102" y="354"/>
                  </a:lnTo>
                  <a:lnTo>
                    <a:pt x="96" y="330"/>
                  </a:lnTo>
                  <a:lnTo>
                    <a:pt x="96" y="312"/>
                  </a:lnTo>
                  <a:lnTo>
                    <a:pt x="78" y="306"/>
                  </a:lnTo>
                  <a:lnTo>
                    <a:pt x="66" y="294"/>
                  </a:lnTo>
                  <a:lnTo>
                    <a:pt x="48" y="276"/>
                  </a:lnTo>
                  <a:lnTo>
                    <a:pt x="54" y="264"/>
                  </a:lnTo>
                  <a:lnTo>
                    <a:pt x="54" y="222"/>
                  </a:lnTo>
                  <a:lnTo>
                    <a:pt x="18" y="150"/>
                  </a:lnTo>
                  <a:lnTo>
                    <a:pt x="6" y="108"/>
                  </a:lnTo>
                  <a:lnTo>
                    <a:pt x="24" y="48"/>
                  </a:ln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9" name="Freeform 18"/>
            <p:cNvSpPr>
              <a:spLocks/>
            </p:cNvSpPr>
            <p:nvPr/>
          </p:nvSpPr>
          <p:spPr bwMode="auto">
            <a:xfrm>
              <a:off x="4812" y="6182"/>
              <a:ext cx="919" cy="1210"/>
            </a:xfrm>
            <a:custGeom>
              <a:avLst/>
              <a:gdLst>
                <a:gd name="T0" fmla="*/ 6090 w 487"/>
                <a:gd name="T1" fmla="*/ 7883 h 641"/>
                <a:gd name="T2" fmla="*/ 6174 w 487"/>
                <a:gd name="T3" fmla="*/ 28 h 641"/>
                <a:gd name="T4" fmla="*/ 6174 w 487"/>
                <a:gd name="T5" fmla="*/ 0 h 641"/>
                <a:gd name="T6" fmla="*/ 5786 w 487"/>
                <a:gd name="T7" fmla="*/ 143 h 641"/>
                <a:gd name="T8" fmla="*/ 5505 w 487"/>
                <a:gd name="T9" fmla="*/ 457 h 641"/>
                <a:gd name="T10" fmla="*/ 5348 w 487"/>
                <a:gd name="T11" fmla="*/ 1091 h 641"/>
                <a:gd name="T12" fmla="*/ 4804 w 487"/>
                <a:gd name="T13" fmla="*/ 1614 h 641"/>
                <a:gd name="T14" fmla="*/ 4212 w 487"/>
                <a:gd name="T15" fmla="*/ 1574 h 641"/>
                <a:gd name="T16" fmla="*/ 3461 w 487"/>
                <a:gd name="T17" fmla="*/ 1272 h 641"/>
                <a:gd name="T18" fmla="*/ 3131 w 487"/>
                <a:gd name="T19" fmla="*/ 1257 h 641"/>
                <a:gd name="T20" fmla="*/ 2714 w 487"/>
                <a:gd name="T21" fmla="*/ 1614 h 641"/>
                <a:gd name="T22" fmla="*/ 1991 w 487"/>
                <a:gd name="T23" fmla="*/ 2071 h 641"/>
                <a:gd name="T24" fmla="*/ 1100 w 487"/>
                <a:gd name="T25" fmla="*/ 2084 h 641"/>
                <a:gd name="T26" fmla="*/ 887 w 487"/>
                <a:gd name="T27" fmla="*/ 2333 h 641"/>
                <a:gd name="T28" fmla="*/ 811 w 487"/>
                <a:gd name="T29" fmla="*/ 2833 h 641"/>
                <a:gd name="T30" fmla="*/ 598 w 487"/>
                <a:gd name="T31" fmla="*/ 3075 h 641"/>
                <a:gd name="T32" fmla="*/ 342 w 487"/>
                <a:gd name="T33" fmla="*/ 3135 h 641"/>
                <a:gd name="T34" fmla="*/ 53 w 487"/>
                <a:gd name="T35" fmla="*/ 3504 h 641"/>
                <a:gd name="T36" fmla="*/ 0 w 487"/>
                <a:gd name="T37" fmla="*/ 4077 h 641"/>
                <a:gd name="T38" fmla="*/ 289 w 487"/>
                <a:gd name="T39" fmla="*/ 4304 h 641"/>
                <a:gd name="T40" fmla="*/ 570 w 487"/>
                <a:gd name="T41" fmla="*/ 5002 h 641"/>
                <a:gd name="T42" fmla="*/ 570 w 487"/>
                <a:gd name="T43" fmla="*/ 5246 h 641"/>
                <a:gd name="T44" fmla="*/ 257 w 487"/>
                <a:gd name="T45" fmla="*/ 6197 h 641"/>
                <a:gd name="T46" fmla="*/ 370 w 487"/>
                <a:gd name="T47" fmla="*/ 6492 h 641"/>
                <a:gd name="T48" fmla="*/ 734 w 487"/>
                <a:gd name="T49" fmla="*/ 6752 h 641"/>
                <a:gd name="T50" fmla="*/ 1517 w 487"/>
                <a:gd name="T51" fmla="*/ 7152 h 641"/>
                <a:gd name="T52" fmla="*/ 2532 w 487"/>
                <a:gd name="T53" fmla="*/ 7466 h 641"/>
                <a:gd name="T54" fmla="*/ 3300 w 487"/>
                <a:gd name="T55" fmla="*/ 7668 h 641"/>
                <a:gd name="T56" fmla="*/ 3918 w 487"/>
                <a:gd name="T57" fmla="*/ 7579 h 641"/>
                <a:gd name="T58" fmla="*/ 4006 w 487"/>
                <a:gd name="T59" fmla="*/ 7594 h 641"/>
                <a:gd name="T60" fmla="*/ 4893 w 487"/>
                <a:gd name="T61" fmla="*/ 7883 h 641"/>
                <a:gd name="T62" fmla="*/ 5363 w 487"/>
                <a:gd name="T63" fmla="*/ 8113 h 641"/>
                <a:gd name="T64" fmla="*/ 5620 w 487"/>
                <a:gd name="T65" fmla="*/ 8138 h 641"/>
                <a:gd name="T66" fmla="*/ 6090 w 487"/>
                <a:gd name="T67" fmla="*/ 7883 h 64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7"/>
                <a:gd name="T103" fmla="*/ 0 h 641"/>
                <a:gd name="T104" fmla="*/ 487 w 487"/>
                <a:gd name="T105" fmla="*/ 641 h 64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7" h="641">
                  <a:moveTo>
                    <a:pt x="480" y="621"/>
                  </a:moveTo>
                  <a:lnTo>
                    <a:pt x="487" y="2"/>
                  </a:lnTo>
                  <a:lnTo>
                    <a:pt x="487" y="0"/>
                  </a:lnTo>
                  <a:lnTo>
                    <a:pt x="456" y="11"/>
                  </a:lnTo>
                  <a:lnTo>
                    <a:pt x="434" y="36"/>
                  </a:lnTo>
                  <a:lnTo>
                    <a:pt x="422" y="86"/>
                  </a:lnTo>
                  <a:lnTo>
                    <a:pt x="379" y="127"/>
                  </a:lnTo>
                  <a:lnTo>
                    <a:pt x="332" y="124"/>
                  </a:lnTo>
                  <a:lnTo>
                    <a:pt x="273" y="100"/>
                  </a:lnTo>
                  <a:lnTo>
                    <a:pt x="247" y="99"/>
                  </a:lnTo>
                  <a:lnTo>
                    <a:pt x="214" y="127"/>
                  </a:lnTo>
                  <a:lnTo>
                    <a:pt x="157" y="163"/>
                  </a:lnTo>
                  <a:lnTo>
                    <a:pt x="87" y="164"/>
                  </a:lnTo>
                  <a:lnTo>
                    <a:pt x="70" y="184"/>
                  </a:lnTo>
                  <a:lnTo>
                    <a:pt x="64" y="223"/>
                  </a:lnTo>
                  <a:lnTo>
                    <a:pt x="47" y="242"/>
                  </a:lnTo>
                  <a:lnTo>
                    <a:pt x="27" y="247"/>
                  </a:lnTo>
                  <a:lnTo>
                    <a:pt x="4" y="276"/>
                  </a:lnTo>
                  <a:lnTo>
                    <a:pt x="0" y="321"/>
                  </a:lnTo>
                  <a:lnTo>
                    <a:pt x="23" y="339"/>
                  </a:lnTo>
                  <a:lnTo>
                    <a:pt x="45" y="394"/>
                  </a:lnTo>
                  <a:lnTo>
                    <a:pt x="45" y="413"/>
                  </a:lnTo>
                  <a:lnTo>
                    <a:pt x="20" y="488"/>
                  </a:lnTo>
                  <a:lnTo>
                    <a:pt x="29" y="511"/>
                  </a:lnTo>
                  <a:lnTo>
                    <a:pt x="58" y="532"/>
                  </a:lnTo>
                  <a:lnTo>
                    <a:pt x="120" y="563"/>
                  </a:lnTo>
                  <a:lnTo>
                    <a:pt x="200" y="588"/>
                  </a:lnTo>
                  <a:lnTo>
                    <a:pt x="260" y="604"/>
                  </a:lnTo>
                  <a:lnTo>
                    <a:pt x="309" y="597"/>
                  </a:lnTo>
                  <a:lnTo>
                    <a:pt x="316" y="598"/>
                  </a:lnTo>
                  <a:lnTo>
                    <a:pt x="386" y="621"/>
                  </a:lnTo>
                  <a:lnTo>
                    <a:pt x="423" y="639"/>
                  </a:lnTo>
                  <a:lnTo>
                    <a:pt x="443" y="641"/>
                  </a:lnTo>
                  <a:lnTo>
                    <a:pt x="480" y="621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0" name="Freeform 19"/>
            <p:cNvSpPr>
              <a:spLocks/>
            </p:cNvSpPr>
            <p:nvPr/>
          </p:nvSpPr>
          <p:spPr bwMode="auto">
            <a:xfrm>
              <a:off x="4815" y="6180"/>
              <a:ext cx="918" cy="1212"/>
            </a:xfrm>
            <a:custGeom>
              <a:avLst/>
              <a:gdLst>
                <a:gd name="T0" fmla="*/ 6112 w 486"/>
                <a:gd name="T1" fmla="*/ 7927 h 642"/>
                <a:gd name="T2" fmla="*/ 6186 w 486"/>
                <a:gd name="T3" fmla="*/ 76 h 642"/>
                <a:gd name="T4" fmla="*/ 6186 w 486"/>
                <a:gd name="T5" fmla="*/ 0 h 642"/>
                <a:gd name="T6" fmla="*/ 5801 w 486"/>
                <a:gd name="T7" fmla="*/ 153 h 642"/>
                <a:gd name="T8" fmla="*/ 5499 w 486"/>
                <a:gd name="T9" fmla="*/ 457 h 642"/>
                <a:gd name="T10" fmla="*/ 5346 w 486"/>
                <a:gd name="T11" fmla="*/ 1069 h 642"/>
                <a:gd name="T12" fmla="*/ 4813 w 486"/>
                <a:gd name="T13" fmla="*/ 1601 h 642"/>
                <a:gd name="T14" fmla="*/ 4199 w 486"/>
                <a:gd name="T15" fmla="*/ 1601 h 642"/>
                <a:gd name="T16" fmla="*/ 3436 w 486"/>
                <a:gd name="T17" fmla="*/ 1297 h 642"/>
                <a:gd name="T18" fmla="*/ 3132 w 486"/>
                <a:gd name="T19" fmla="*/ 1297 h 642"/>
                <a:gd name="T20" fmla="*/ 2677 w 486"/>
                <a:gd name="T21" fmla="*/ 1601 h 642"/>
                <a:gd name="T22" fmla="*/ 1987 w 486"/>
                <a:gd name="T23" fmla="*/ 2060 h 642"/>
                <a:gd name="T24" fmla="*/ 1071 w 486"/>
                <a:gd name="T25" fmla="*/ 2060 h 642"/>
                <a:gd name="T26" fmla="*/ 842 w 486"/>
                <a:gd name="T27" fmla="*/ 2364 h 642"/>
                <a:gd name="T28" fmla="*/ 759 w 486"/>
                <a:gd name="T29" fmla="*/ 2819 h 642"/>
                <a:gd name="T30" fmla="*/ 531 w 486"/>
                <a:gd name="T31" fmla="*/ 3047 h 642"/>
                <a:gd name="T32" fmla="*/ 304 w 486"/>
                <a:gd name="T33" fmla="*/ 3123 h 642"/>
                <a:gd name="T34" fmla="*/ 0 w 486"/>
                <a:gd name="T35" fmla="*/ 3508 h 642"/>
                <a:gd name="T36" fmla="*/ 0 w 486"/>
                <a:gd name="T37" fmla="*/ 4116 h 642"/>
                <a:gd name="T38" fmla="*/ 229 w 486"/>
                <a:gd name="T39" fmla="*/ 4348 h 642"/>
                <a:gd name="T40" fmla="*/ 531 w 486"/>
                <a:gd name="T41" fmla="*/ 5033 h 642"/>
                <a:gd name="T42" fmla="*/ 531 w 486"/>
                <a:gd name="T43" fmla="*/ 5260 h 642"/>
                <a:gd name="T44" fmla="*/ 229 w 486"/>
                <a:gd name="T45" fmla="*/ 6251 h 642"/>
                <a:gd name="T46" fmla="*/ 385 w 486"/>
                <a:gd name="T47" fmla="*/ 6479 h 642"/>
                <a:gd name="T48" fmla="*/ 689 w 486"/>
                <a:gd name="T49" fmla="*/ 6783 h 642"/>
                <a:gd name="T50" fmla="*/ 1530 w 486"/>
                <a:gd name="T51" fmla="*/ 7166 h 642"/>
                <a:gd name="T52" fmla="*/ 2520 w 486"/>
                <a:gd name="T53" fmla="*/ 7470 h 642"/>
                <a:gd name="T54" fmla="*/ 3283 w 486"/>
                <a:gd name="T55" fmla="*/ 7699 h 642"/>
                <a:gd name="T56" fmla="*/ 3897 w 486"/>
                <a:gd name="T57" fmla="*/ 7623 h 642"/>
                <a:gd name="T58" fmla="*/ 3970 w 486"/>
                <a:gd name="T59" fmla="*/ 7623 h 642"/>
                <a:gd name="T60" fmla="*/ 4885 w 486"/>
                <a:gd name="T61" fmla="*/ 7927 h 642"/>
                <a:gd name="T62" fmla="*/ 5346 w 486"/>
                <a:gd name="T63" fmla="*/ 8154 h 642"/>
                <a:gd name="T64" fmla="*/ 5655 w 486"/>
                <a:gd name="T65" fmla="*/ 8154 h 642"/>
                <a:gd name="T66" fmla="*/ 6112 w 486"/>
                <a:gd name="T67" fmla="*/ 7927 h 6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6"/>
                <a:gd name="T103" fmla="*/ 0 h 642"/>
                <a:gd name="T104" fmla="*/ 486 w 486"/>
                <a:gd name="T105" fmla="*/ 642 h 6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6" h="642">
                  <a:moveTo>
                    <a:pt x="480" y="624"/>
                  </a:moveTo>
                  <a:lnTo>
                    <a:pt x="486" y="6"/>
                  </a:lnTo>
                  <a:lnTo>
                    <a:pt x="486" y="0"/>
                  </a:lnTo>
                  <a:lnTo>
                    <a:pt x="456" y="12"/>
                  </a:lnTo>
                  <a:lnTo>
                    <a:pt x="432" y="36"/>
                  </a:lnTo>
                  <a:lnTo>
                    <a:pt x="420" y="84"/>
                  </a:lnTo>
                  <a:lnTo>
                    <a:pt x="378" y="126"/>
                  </a:lnTo>
                  <a:lnTo>
                    <a:pt x="330" y="126"/>
                  </a:lnTo>
                  <a:lnTo>
                    <a:pt x="270" y="102"/>
                  </a:lnTo>
                  <a:lnTo>
                    <a:pt x="246" y="102"/>
                  </a:lnTo>
                  <a:lnTo>
                    <a:pt x="210" y="126"/>
                  </a:lnTo>
                  <a:lnTo>
                    <a:pt x="156" y="162"/>
                  </a:lnTo>
                  <a:lnTo>
                    <a:pt x="84" y="162"/>
                  </a:lnTo>
                  <a:lnTo>
                    <a:pt x="66" y="186"/>
                  </a:lnTo>
                  <a:lnTo>
                    <a:pt x="60" y="222"/>
                  </a:lnTo>
                  <a:lnTo>
                    <a:pt x="42" y="240"/>
                  </a:lnTo>
                  <a:lnTo>
                    <a:pt x="24" y="246"/>
                  </a:lnTo>
                  <a:lnTo>
                    <a:pt x="0" y="276"/>
                  </a:lnTo>
                  <a:lnTo>
                    <a:pt x="0" y="324"/>
                  </a:lnTo>
                  <a:lnTo>
                    <a:pt x="18" y="342"/>
                  </a:lnTo>
                  <a:lnTo>
                    <a:pt x="42" y="396"/>
                  </a:lnTo>
                  <a:lnTo>
                    <a:pt x="42" y="414"/>
                  </a:lnTo>
                  <a:lnTo>
                    <a:pt x="18" y="492"/>
                  </a:lnTo>
                  <a:lnTo>
                    <a:pt x="30" y="510"/>
                  </a:lnTo>
                  <a:lnTo>
                    <a:pt x="54" y="534"/>
                  </a:lnTo>
                  <a:lnTo>
                    <a:pt x="120" y="564"/>
                  </a:lnTo>
                  <a:lnTo>
                    <a:pt x="198" y="588"/>
                  </a:lnTo>
                  <a:lnTo>
                    <a:pt x="258" y="606"/>
                  </a:lnTo>
                  <a:lnTo>
                    <a:pt x="306" y="600"/>
                  </a:lnTo>
                  <a:lnTo>
                    <a:pt x="312" y="600"/>
                  </a:lnTo>
                  <a:lnTo>
                    <a:pt x="384" y="624"/>
                  </a:lnTo>
                  <a:lnTo>
                    <a:pt x="420" y="642"/>
                  </a:lnTo>
                  <a:lnTo>
                    <a:pt x="444" y="642"/>
                  </a:lnTo>
                  <a:lnTo>
                    <a:pt x="480" y="6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1" name="Freeform 20"/>
            <p:cNvSpPr>
              <a:spLocks/>
            </p:cNvSpPr>
            <p:nvPr/>
          </p:nvSpPr>
          <p:spPr bwMode="auto">
            <a:xfrm>
              <a:off x="4260" y="3712"/>
              <a:ext cx="1552" cy="927"/>
            </a:xfrm>
            <a:custGeom>
              <a:avLst/>
              <a:gdLst>
                <a:gd name="T0" fmla="*/ 213 w 822"/>
                <a:gd name="T1" fmla="*/ 6062 h 491"/>
                <a:gd name="T2" fmla="*/ 9033 w 822"/>
                <a:gd name="T3" fmla="*/ 5753 h 491"/>
                <a:gd name="T4" fmla="*/ 8474 w 822"/>
                <a:gd name="T5" fmla="*/ 5033 h 491"/>
                <a:gd name="T6" fmla="*/ 7471 w 822"/>
                <a:gd name="T7" fmla="*/ 4765 h 491"/>
                <a:gd name="T8" fmla="*/ 5693 w 822"/>
                <a:gd name="T9" fmla="*/ 2987 h 491"/>
                <a:gd name="T10" fmla="*/ 4841 w 822"/>
                <a:gd name="T11" fmla="*/ 1320 h 491"/>
                <a:gd name="T12" fmla="*/ 4480 w 822"/>
                <a:gd name="T13" fmla="*/ 863 h 491"/>
                <a:gd name="T14" fmla="*/ 4154 w 822"/>
                <a:gd name="T15" fmla="*/ 302 h 491"/>
                <a:gd name="T16" fmla="*/ 3889 w 822"/>
                <a:gd name="T17" fmla="*/ 76 h 491"/>
                <a:gd name="T18" fmla="*/ 3789 w 822"/>
                <a:gd name="T19" fmla="*/ 1288 h 491"/>
                <a:gd name="T20" fmla="*/ 3661 w 822"/>
                <a:gd name="T21" fmla="*/ 774 h 491"/>
                <a:gd name="T22" fmla="*/ 3404 w 822"/>
                <a:gd name="T23" fmla="*/ 631 h 491"/>
                <a:gd name="T24" fmla="*/ 3508 w 822"/>
                <a:gd name="T25" fmla="*/ 270 h 491"/>
                <a:gd name="T26" fmla="*/ 3219 w 822"/>
                <a:gd name="T27" fmla="*/ 417 h 491"/>
                <a:gd name="T28" fmla="*/ 3002 w 822"/>
                <a:gd name="T29" fmla="*/ 1418 h 491"/>
                <a:gd name="T30" fmla="*/ 2919 w 822"/>
                <a:gd name="T31" fmla="*/ 1775 h 491"/>
                <a:gd name="T32" fmla="*/ 2794 w 822"/>
                <a:gd name="T33" fmla="*/ 1803 h 491"/>
                <a:gd name="T34" fmla="*/ 2556 w 822"/>
                <a:gd name="T35" fmla="*/ 1473 h 491"/>
                <a:gd name="T36" fmla="*/ 2645 w 822"/>
                <a:gd name="T37" fmla="*/ 457 h 491"/>
                <a:gd name="T38" fmla="*/ 2545 w 822"/>
                <a:gd name="T39" fmla="*/ 940 h 491"/>
                <a:gd name="T40" fmla="*/ 1992 w 822"/>
                <a:gd name="T41" fmla="*/ 1401 h 491"/>
                <a:gd name="T42" fmla="*/ 1894 w 822"/>
                <a:gd name="T43" fmla="*/ 1765 h 491"/>
                <a:gd name="T44" fmla="*/ 1971 w 822"/>
                <a:gd name="T45" fmla="*/ 2235 h 491"/>
                <a:gd name="T46" fmla="*/ 1690 w 822"/>
                <a:gd name="T47" fmla="*/ 1575 h 491"/>
                <a:gd name="T48" fmla="*/ 2047 w 822"/>
                <a:gd name="T49" fmla="*/ 1091 h 491"/>
                <a:gd name="T50" fmla="*/ 2200 w 822"/>
                <a:gd name="T51" fmla="*/ 470 h 491"/>
                <a:gd name="T52" fmla="*/ 2492 w 822"/>
                <a:gd name="T53" fmla="*/ 0 h 491"/>
                <a:gd name="T54" fmla="*/ 2107 w 822"/>
                <a:gd name="T55" fmla="*/ 270 h 491"/>
                <a:gd name="T56" fmla="*/ 1765 w 822"/>
                <a:gd name="T57" fmla="*/ 430 h 491"/>
                <a:gd name="T58" fmla="*/ 1590 w 822"/>
                <a:gd name="T59" fmla="*/ 802 h 491"/>
                <a:gd name="T60" fmla="*/ 1473 w 822"/>
                <a:gd name="T61" fmla="*/ 1104 h 491"/>
                <a:gd name="T62" fmla="*/ 874 w 822"/>
                <a:gd name="T63" fmla="*/ 1273 h 491"/>
                <a:gd name="T64" fmla="*/ 0 w 822"/>
                <a:gd name="T65" fmla="*/ 2645 h 491"/>
                <a:gd name="T66" fmla="*/ 228 w 822"/>
                <a:gd name="T67" fmla="*/ 5511 h 49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1"/>
                <a:gd name="T104" fmla="*/ 822 w 822"/>
                <a:gd name="T105" fmla="*/ 491 h 49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1">
                  <a:moveTo>
                    <a:pt x="18" y="434"/>
                  </a:moveTo>
                  <a:lnTo>
                    <a:pt x="17" y="477"/>
                  </a:lnTo>
                  <a:lnTo>
                    <a:pt x="822" y="491"/>
                  </a:lnTo>
                  <a:lnTo>
                    <a:pt x="711" y="453"/>
                  </a:lnTo>
                  <a:lnTo>
                    <a:pt x="711" y="425"/>
                  </a:lnTo>
                  <a:lnTo>
                    <a:pt x="667" y="396"/>
                  </a:lnTo>
                  <a:lnTo>
                    <a:pt x="611" y="400"/>
                  </a:lnTo>
                  <a:lnTo>
                    <a:pt x="588" y="375"/>
                  </a:lnTo>
                  <a:lnTo>
                    <a:pt x="476" y="242"/>
                  </a:lnTo>
                  <a:lnTo>
                    <a:pt x="448" y="235"/>
                  </a:lnTo>
                  <a:lnTo>
                    <a:pt x="395" y="91"/>
                  </a:lnTo>
                  <a:lnTo>
                    <a:pt x="381" y="104"/>
                  </a:lnTo>
                  <a:lnTo>
                    <a:pt x="368" y="87"/>
                  </a:lnTo>
                  <a:lnTo>
                    <a:pt x="353" y="68"/>
                  </a:lnTo>
                  <a:lnTo>
                    <a:pt x="333" y="54"/>
                  </a:lnTo>
                  <a:lnTo>
                    <a:pt x="327" y="24"/>
                  </a:lnTo>
                  <a:lnTo>
                    <a:pt x="321" y="2"/>
                  </a:lnTo>
                  <a:lnTo>
                    <a:pt x="306" y="6"/>
                  </a:lnTo>
                  <a:lnTo>
                    <a:pt x="300" y="41"/>
                  </a:lnTo>
                  <a:lnTo>
                    <a:pt x="298" y="101"/>
                  </a:lnTo>
                  <a:lnTo>
                    <a:pt x="288" y="101"/>
                  </a:lnTo>
                  <a:lnTo>
                    <a:pt x="288" y="61"/>
                  </a:lnTo>
                  <a:lnTo>
                    <a:pt x="271" y="58"/>
                  </a:lnTo>
                  <a:lnTo>
                    <a:pt x="268" y="50"/>
                  </a:lnTo>
                  <a:lnTo>
                    <a:pt x="282" y="30"/>
                  </a:lnTo>
                  <a:lnTo>
                    <a:pt x="276" y="21"/>
                  </a:lnTo>
                  <a:lnTo>
                    <a:pt x="248" y="27"/>
                  </a:lnTo>
                  <a:lnTo>
                    <a:pt x="253" y="33"/>
                  </a:lnTo>
                  <a:lnTo>
                    <a:pt x="252" y="79"/>
                  </a:lnTo>
                  <a:lnTo>
                    <a:pt x="236" y="112"/>
                  </a:lnTo>
                  <a:lnTo>
                    <a:pt x="229" y="127"/>
                  </a:lnTo>
                  <a:lnTo>
                    <a:pt x="230" y="140"/>
                  </a:lnTo>
                  <a:lnTo>
                    <a:pt x="227" y="174"/>
                  </a:lnTo>
                  <a:lnTo>
                    <a:pt x="220" y="142"/>
                  </a:lnTo>
                  <a:lnTo>
                    <a:pt x="205" y="124"/>
                  </a:lnTo>
                  <a:lnTo>
                    <a:pt x="201" y="116"/>
                  </a:lnTo>
                  <a:lnTo>
                    <a:pt x="211" y="56"/>
                  </a:lnTo>
                  <a:lnTo>
                    <a:pt x="208" y="36"/>
                  </a:lnTo>
                  <a:lnTo>
                    <a:pt x="200" y="52"/>
                  </a:lnTo>
                  <a:lnTo>
                    <a:pt x="200" y="74"/>
                  </a:lnTo>
                  <a:lnTo>
                    <a:pt x="191" y="95"/>
                  </a:lnTo>
                  <a:lnTo>
                    <a:pt x="157" y="110"/>
                  </a:lnTo>
                  <a:lnTo>
                    <a:pt x="142" y="125"/>
                  </a:lnTo>
                  <a:lnTo>
                    <a:pt x="149" y="139"/>
                  </a:lnTo>
                  <a:lnTo>
                    <a:pt x="161" y="164"/>
                  </a:lnTo>
                  <a:lnTo>
                    <a:pt x="155" y="176"/>
                  </a:lnTo>
                  <a:lnTo>
                    <a:pt x="140" y="142"/>
                  </a:lnTo>
                  <a:lnTo>
                    <a:pt x="133" y="124"/>
                  </a:lnTo>
                  <a:lnTo>
                    <a:pt x="157" y="97"/>
                  </a:lnTo>
                  <a:lnTo>
                    <a:pt x="161" y="86"/>
                  </a:lnTo>
                  <a:lnTo>
                    <a:pt x="169" y="49"/>
                  </a:lnTo>
                  <a:lnTo>
                    <a:pt x="173" y="37"/>
                  </a:lnTo>
                  <a:lnTo>
                    <a:pt x="202" y="11"/>
                  </a:lnTo>
                  <a:lnTo>
                    <a:pt x="196" y="0"/>
                  </a:lnTo>
                  <a:lnTo>
                    <a:pt x="186" y="4"/>
                  </a:lnTo>
                  <a:lnTo>
                    <a:pt x="166" y="21"/>
                  </a:lnTo>
                  <a:lnTo>
                    <a:pt x="159" y="33"/>
                  </a:lnTo>
                  <a:lnTo>
                    <a:pt x="139" y="34"/>
                  </a:lnTo>
                  <a:lnTo>
                    <a:pt x="128" y="42"/>
                  </a:lnTo>
                  <a:lnTo>
                    <a:pt x="125" y="63"/>
                  </a:lnTo>
                  <a:lnTo>
                    <a:pt x="124" y="76"/>
                  </a:lnTo>
                  <a:lnTo>
                    <a:pt x="116" y="87"/>
                  </a:lnTo>
                  <a:lnTo>
                    <a:pt x="88" y="81"/>
                  </a:lnTo>
                  <a:lnTo>
                    <a:pt x="69" y="100"/>
                  </a:lnTo>
                  <a:lnTo>
                    <a:pt x="1" y="100"/>
                  </a:lnTo>
                  <a:lnTo>
                    <a:pt x="0" y="208"/>
                  </a:lnTo>
                  <a:lnTo>
                    <a:pt x="23" y="208"/>
                  </a:lnTo>
                  <a:lnTo>
                    <a:pt x="18" y="434"/>
                  </a:lnTo>
                  <a:close/>
                </a:path>
              </a:pathLst>
            </a:custGeom>
            <a:solidFill>
              <a:srgbClr val="CCFF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2" name="Freeform 21"/>
            <p:cNvSpPr>
              <a:spLocks/>
            </p:cNvSpPr>
            <p:nvPr/>
          </p:nvSpPr>
          <p:spPr bwMode="auto">
            <a:xfrm>
              <a:off x="4260" y="3710"/>
              <a:ext cx="1552" cy="929"/>
            </a:xfrm>
            <a:custGeom>
              <a:avLst/>
              <a:gdLst>
                <a:gd name="T0" fmla="*/ 228 w 822"/>
                <a:gd name="T1" fmla="*/ 6101 h 492"/>
                <a:gd name="T2" fmla="*/ 8999 w 822"/>
                <a:gd name="T3" fmla="*/ 5797 h 492"/>
                <a:gd name="T4" fmla="*/ 8459 w 822"/>
                <a:gd name="T5" fmla="*/ 5034 h 492"/>
                <a:gd name="T6" fmla="*/ 7471 w 822"/>
                <a:gd name="T7" fmla="*/ 4805 h 492"/>
                <a:gd name="T8" fmla="*/ 5721 w 822"/>
                <a:gd name="T9" fmla="*/ 2978 h 492"/>
                <a:gd name="T10" fmla="*/ 4805 w 822"/>
                <a:gd name="T11" fmla="*/ 1373 h 492"/>
                <a:gd name="T12" fmla="*/ 4496 w 822"/>
                <a:gd name="T13" fmla="*/ 842 h 492"/>
                <a:gd name="T14" fmla="*/ 4192 w 822"/>
                <a:gd name="T15" fmla="*/ 302 h 492"/>
                <a:gd name="T16" fmla="*/ 3889 w 822"/>
                <a:gd name="T17" fmla="*/ 76 h 492"/>
                <a:gd name="T18" fmla="*/ 3810 w 822"/>
                <a:gd name="T19" fmla="*/ 1297 h 492"/>
                <a:gd name="T20" fmla="*/ 3661 w 822"/>
                <a:gd name="T21" fmla="*/ 759 h 492"/>
                <a:gd name="T22" fmla="*/ 3433 w 822"/>
                <a:gd name="T23" fmla="*/ 614 h 492"/>
                <a:gd name="T24" fmla="*/ 3508 w 822"/>
                <a:gd name="T25" fmla="*/ 302 h 492"/>
                <a:gd name="T26" fmla="*/ 3204 w 822"/>
                <a:gd name="T27" fmla="*/ 457 h 492"/>
                <a:gd name="T28" fmla="*/ 2977 w 822"/>
                <a:gd name="T29" fmla="*/ 1448 h 492"/>
                <a:gd name="T30" fmla="*/ 2894 w 822"/>
                <a:gd name="T31" fmla="*/ 1833 h 492"/>
                <a:gd name="T32" fmla="*/ 2819 w 822"/>
                <a:gd name="T33" fmla="*/ 1833 h 492"/>
                <a:gd name="T34" fmla="*/ 2592 w 822"/>
                <a:gd name="T35" fmla="*/ 1529 h 492"/>
                <a:gd name="T36" fmla="*/ 2666 w 822"/>
                <a:gd name="T37" fmla="*/ 457 h 492"/>
                <a:gd name="T38" fmla="*/ 2517 w 822"/>
                <a:gd name="T39" fmla="*/ 916 h 492"/>
                <a:gd name="T40" fmla="*/ 1986 w 822"/>
                <a:gd name="T41" fmla="*/ 1448 h 492"/>
                <a:gd name="T42" fmla="*/ 1903 w 822"/>
                <a:gd name="T43" fmla="*/ 1758 h 492"/>
                <a:gd name="T44" fmla="*/ 1986 w 822"/>
                <a:gd name="T45" fmla="*/ 2215 h 492"/>
                <a:gd name="T46" fmla="*/ 1675 w 822"/>
                <a:gd name="T47" fmla="*/ 1601 h 492"/>
                <a:gd name="T48" fmla="*/ 2060 w 822"/>
                <a:gd name="T49" fmla="*/ 1069 h 492"/>
                <a:gd name="T50" fmla="*/ 2213 w 822"/>
                <a:gd name="T51" fmla="*/ 457 h 492"/>
                <a:gd name="T52" fmla="*/ 2517 w 822"/>
                <a:gd name="T53" fmla="*/ 0 h 492"/>
                <a:gd name="T54" fmla="*/ 2135 w 822"/>
                <a:gd name="T55" fmla="*/ 302 h 492"/>
                <a:gd name="T56" fmla="*/ 1758 w 822"/>
                <a:gd name="T57" fmla="*/ 457 h 492"/>
                <a:gd name="T58" fmla="*/ 1601 w 822"/>
                <a:gd name="T59" fmla="*/ 842 h 492"/>
                <a:gd name="T60" fmla="*/ 1448 w 822"/>
                <a:gd name="T61" fmla="*/ 1144 h 492"/>
                <a:gd name="T62" fmla="*/ 916 w 822"/>
                <a:gd name="T63" fmla="*/ 1297 h 492"/>
                <a:gd name="T64" fmla="*/ 0 w 822"/>
                <a:gd name="T65" fmla="*/ 2674 h 492"/>
                <a:gd name="T66" fmla="*/ 228 w 822"/>
                <a:gd name="T67" fmla="*/ 5495 h 49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2"/>
                <a:gd name="T104" fmla="*/ 822 w 822"/>
                <a:gd name="T105" fmla="*/ 492 h 49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2">
                  <a:moveTo>
                    <a:pt x="18" y="432"/>
                  </a:moveTo>
                  <a:lnTo>
                    <a:pt x="18" y="480"/>
                  </a:lnTo>
                  <a:lnTo>
                    <a:pt x="822" y="492"/>
                  </a:lnTo>
                  <a:lnTo>
                    <a:pt x="708" y="456"/>
                  </a:lnTo>
                  <a:lnTo>
                    <a:pt x="708" y="426"/>
                  </a:lnTo>
                  <a:lnTo>
                    <a:pt x="666" y="396"/>
                  </a:lnTo>
                  <a:lnTo>
                    <a:pt x="612" y="402"/>
                  </a:lnTo>
                  <a:lnTo>
                    <a:pt x="588" y="378"/>
                  </a:lnTo>
                  <a:lnTo>
                    <a:pt x="474" y="240"/>
                  </a:lnTo>
                  <a:lnTo>
                    <a:pt x="450" y="234"/>
                  </a:lnTo>
                  <a:lnTo>
                    <a:pt x="396" y="90"/>
                  </a:lnTo>
                  <a:lnTo>
                    <a:pt x="378" y="108"/>
                  </a:lnTo>
                  <a:lnTo>
                    <a:pt x="366" y="90"/>
                  </a:lnTo>
                  <a:lnTo>
                    <a:pt x="354" y="66"/>
                  </a:lnTo>
                  <a:lnTo>
                    <a:pt x="330" y="54"/>
                  </a:lnTo>
                  <a:lnTo>
                    <a:pt x="330" y="24"/>
                  </a:lnTo>
                  <a:lnTo>
                    <a:pt x="318" y="0"/>
                  </a:lnTo>
                  <a:lnTo>
                    <a:pt x="306" y="6"/>
                  </a:lnTo>
                  <a:lnTo>
                    <a:pt x="300" y="42"/>
                  </a:lnTo>
                  <a:lnTo>
                    <a:pt x="300" y="102"/>
                  </a:lnTo>
                  <a:lnTo>
                    <a:pt x="288" y="102"/>
                  </a:lnTo>
                  <a:lnTo>
                    <a:pt x="288" y="60"/>
                  </a:lnTo>
                  <a:lnTo>
                    <a:pt x="270" y="60"/>
                  </a:lnTo>
                  <a:lnTo>
                    <a:pt x="270" y="48"/>
                  </a:lnTo>
                  <a:lnTo>
                    <a:pt x="282" y="30"/>
                  </a:lnTo>
                  <a:lnTo>
                    <a:pt x="276" y="24"/>
                  </a:lnTo>
                  <a:lnTo>
                    <a:pt x="246" y="30"/>
                  </a:lnTo>
                  <a:lnTo>
                    <a:pt x="252" y="36"/>
                  </a:lnTo>
                  <a:lnTo>
                    <a:pt x="252" y="78"/>
                  </a:lnTo>
                  <a:lnTo>
                    <a:pt x="234" y="114"/>
                  </a:lnTo>
                  <a:lnTo>
                    <a:pt x="228" y="126"/>
                  </a:lnTo>
                  <a:lnTo>
                    <a:pt x="228" y="144"/>
                  </a:lnTo>
                  <a:lnTo>
                    <a:pt x="228" y="174"/>
                  </a:lnTo>
                  <a:lnTo>
                    <a:pt x="222" y="144"/>
                  </a:lnTo>
                  <a:lnTo>
                    <a:pt x="204" y="126"/>
                  </a:lnTo>
                  <a:lnTo>
                    <a:pt x="204" y="120"/>
                  </a:lnTo>
                  <a:lnTo>
                    <a:pt x="210" y="54"/>
                  </a:lnTo>
                  <a:lnTo>
                    <a:pt x="210" y="36"/>
                  </a:lnTo>
                  <a:lnTo>
                    <a:pt x="198" y="54"/>
                  </a:lnTo>
                  <a:lnTo>
                    <a:pt x="198" y="72"/>
                  </a:lnTo>
                  <a:lnTo>
                    <a:pt x="192" y="96"/>
                  </a:lnTo>
                  <a:lnTo>
                    <a:pt x="156" y="114"/>
                  </a:lnTo>
                  <a:lnTo>
                    <a:pt x="144" y="126"/>
                  </a:lnTo>
                  <a:lnTo>
                    <a:pt x="150" y="138"/>
                  </a:lnTo>
                  <a:lnTo>
                    <a:pt x="162" y="168"/>
                  </a:lnTo>
                  <a:lnTo>
                    <a:pt x="156" y="174"/>
                  </a:lnTo>
                  <a:lnTo>
                    <a:pt x="138" y="144"/>
                  </a:lnTo>
                  <a:lnTo>
                    <a:pt x="132" y="126"/>
                  </a:lnTo>
                  <a:lnTo>
                    <a:pt x="156" y="96"/>
                  </a:lnTo>
                  <a:lnTo>
                    <a:pt x="162" y="84"/>
                  </a:lnTo>
                  <a:lnTo>
                    <a:pt x="168" y="48"/>
                  </a:lnTo>
                  <a:lnTo>
                    <a:pt x="174" y="36"/>
                  </a:lnTo>
                  <a:lnTo>
                    <a:pt x="204" y="12"/>
                  </a:lnTo>
                  <a:lnTo>
                    <a:pt x="198" y="0"/>
                  </a:lnTo>
                  <a:lnTo>
                    <a:pt x="186" y="6"/>
                  </a:lnTo>
                  <a:lnTo>
                    <a:pt x="168" y="24"/>
                  </a:lnTo>
                  <a:lnTo>
                    <a:pt x="162" y="36"/>
                  </a:lnTo>
                  <a:lnTo>
                    <a:pt x="138" y="36"/>
                  </a:lnTo>
                  <a:lnTo>
                    <a:pt x="126" y="42"/>
                  </a:lnTo>
                  <a:lnTo>
                    <a:pt x="126" y="66"/>
                  </a:lnTo>
                  <a:lnTo>
                    <a:pt x="126" y="78"/>
                  </a:lnTo>
                  <a:lnTo>
                    <a:pt x="114" y="90"/>
                  </a:lnTo>
                  <a:lnTo>
                    <a:pt x="90" y="84"/>
                  </a:lnTo>
                  <a:lnTo>
                    <a:pt x="72" y="102"/>
                  </a:lnTo>
                  <a:lnTo>
                    <a:pt x="0" y="102"/>
                  </a:lnTo>
                  <a:lnTo>
                    <a:pt x="0" y="210"/>
                  </a:lnTo>
                  <a:lnTo>
                    <a:pt x="24" y="210"/>
                  </a:lnTo>
                  <a:lnTo>
                    <a:pt x="18" y="43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3" name="Freeform 22"/>
            <p:cNvSpPr>
              <a:spLocks/>
            </p:cNvSpPr>
            <p:nvPr/>
          </p:nvSpPr>
          <p:spPr bwMode="auto">
            <a:xfrm>
              <a:off x="4706" y="3448"/>
              <a:ext cx="113" cy="275"/>
            </a:xfrm>
            <a:custGeom>
              <a:avLst/>
              <a:gdLst>
                <a:gd name="T0" fmla="*/ 755 w 60"/>
                <a:gd name="T1" fmla="*/ 0 h 146"/>
                <a:gd name="T2" fmla="*/ 655 w 60"/>
                <a:gd name="T3" fmla="*/ 75 h 146"/>
                <a:gd name="T4" fmla="*/ 469 w 60"/>
                <a:gd name="T5" fmla="*/ 153 h 146"/>
                <a:gd name="T6" fmla="*/ 429 w 60"/>
                <a:gd name="T7" fmla="*/ 273 h 146"/>
                <a:gd name="T8" fmla="*/ 369 w 60"/>
                <a:gd name="T9" fmla="*/ 188 h 146"/>
                <a:gd name="T10" fmla="*/ 128 w 60"/>
                <a:gd name="T11" fmla="*/ 228 h 146"/>
                <a:gd name="T12" fmla="*/ 85 w 60"/>
                <a:gd name="T13" fmla="*/ 380 h 146"/>
                <a:gd name="T14" fmla="*/ 85 w 60"/>
                <a:gd name="T15" fmla="*/ 655 h 146"/>
                <a:gd name="T16" fmla="*/ 100 w 60"/>
                <a:gd name="T17" fmla="*/ 816 h 146"/>
                <a:gd name="T18" fmla="*/ 0 w 60"/>
                <a:gd name="T19" fmla="*/ 908 h 146"/>
                <a:gd name="T20" fmla="*/ 113 w 60"/>
                <a:gd name="T21" fmla="*/ 1136 h 146"/>
                <a:gd name="T22" fmla="*/ 228 w 60"/>
                <a:gd name="T23" fmla="*/ 1349 h 146"/>
                <a:gd name="T24" fmla="*/ 288 w 60"/>
                <a:gd name="T25" fmla="*/ 1550 h 146"/>
                <a:gd name="T26" fmla="*/ 341 w 60"/>
                <a:gd name="T27" fmla="*/ 1838 h 146"/>
                <a:gd name="T28" fmla="*/ 529 w 60"/>
                <a:gd name="T29" fmla="*/ 1678 h 146"/>
                <a:gd name="T30" fmla="*/ 716 w 60"/>
                <a:gd name="T31" fmla="*/ 1409 h 146"/>
                <a:gd name="T32" fmla="*/ 727 w 60"/>
                <a:gd name="T33" fmla="*/ 1096 h 146"/>
                <a:gd name="T34" fmla="*/ 514 w 60"/>
                <a:gd name="T35" fmla="*/ 614 h 146"/>
                <a:gd name="T36" fmla="*/ 716 w 60"/>
                <a:gd name="T37" fmla="*/ 341 h 146"/>
                <a:gd name="T38" fmla="*/ 595 w 60"/>
                <a:gd name="T39" fmla="*/ 266 h 146"/>
                <a:gd name="T40" fmla="*/ 755 w 60"/>
                <a:gd name="T41" fmla="*/ 0 h 14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"/>
                <a:gd name="T64" fmla="*/ 0 h 146"/>
                <a:gd name="T65" fmla="*/ 60 w 60"/>
                <a:gd name="T66" fmla="*/ 146 h 14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" h="146">
                  <a:moveTo>
                    <a:pt x="60" y="0"/>
                  </a:moveTo>
                  <a:lnTo>
                    <a:pt x="52" y="6"/>
                  </a:lnTo>
                  <a:lnTo>
                    <a:pt x="37" y="12"/>
                  </a:lnTo>
                  <a:lnTo>
                    <a:pt x="34" y="22"/>
                  </a:lnTo>
                  <a:lnTo>
                    <a:pt x="29" y="15"/>
                  </a:lnTo>
                  <a:lnTo>
                    <a:pt x="10" y="18"/>
                  </a:lnTo>
                  <a:lnTo>
                    <a:pt x="7" y="30"/>
                  </a:lnTo>
                  <a:lnTo>
                    <a:pt x="7" y="52"/>
                  </a:lnTo>
                  <a:lnTo>
                    <a:pt x="8" y="65"/>
                  </a:lnTo>
                  <a:lnTo>
                    <a:pt x="0" y="72"/>
                  </a:lnTo>
                  <a:lnTo>
                    <a:pt x="9" y="90"/>
                  </a:lnTo>
                  <a:lnTo>
                    <a:pt x="18" y="107"/>
                  </a:lnTo>
                  <a:lnTo>
                    <a:pt x="23" y="123"/>
                  </a:lnTo>
                  <a:lnTo>
                    <a:pt x="27" y="146"/>
                  </a:lnTo>
                  <a:lnTo>
                    <a:pt x="42" y="133"/>
                  </a:lnTo>
                  <a:lnTo>
                    <a:pt x="57" y="112"/>
                  </a:lnTo>
                  <a:lnTo>
                    <a:pt x="58" y="87"/>
                  </a:lnTo>
                  <a:lnTo>
                    <a:pt x="41" y="49"/>
                  </a:lnTo>
                  <a:lnTo>
                    <a:pt x="57" y="27"/>
                  </a:lnTo>
                  <a:lnTo>
                    <a:pt x="47" y="2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4" name="Freeform 23"/>
            <p:cNvSpPr>
              <a:spLocks/>
            </p:cNvSpPr>
            <p:nvPr/>
          </p:nvSpPr>
          <p:spPr bwMode="auto">
            <a:xfrm>
              <a:off x="4661" y="3633"/>
              <a:ext cx="47" cy="104"/>
            </a:xfrm>
            <a:custGeom>
              <a:avLst/>
              <a:gdLst>
                <a:gd name="T0" fmla="*/ 39 w 25"/>
                <a:gd name="T1" fmla="*/ 40 h 55"/>
                <a:gd name="T2" fmla="*/ 0 w 25"/>
                <a:gd name="T3" fmla="*/ 176 h 55"/>
                <a:gd name="T4" fmla="*/ 60 w 25"/>
                <a:gd name="T5" fmla="*/ 418 h 55"/>
                <a:gd name="T6" fmla="*/ 173 w 25"/>
                <a:gd name="T7" fmla="*/ 562 h 55"/>
                <a:gd name="T8" fmla="*/ 301 w 25"/>
                <a:gd name="T9" fmla="*/ 705 h 55"/>
                <a:gd name="T10" fmla="*/ 310 w 25"/>
                <a:gd name="T11" fmla="*/ 526 h 55"/>
                <a:gd name="T12" fmla="*/ 226 w 25"/>
                <a:gd name="T13" fmla="*/ 357 h 55"/>
                <a:gd name="T14" fmla="*/ 152 w 25"/>
                <a:gd name="T15" fmla="*/ 289 h 55"/>
                <a:gd name="T16" fmla="*/ 152 w 25"/>
                <a:gd name="T17" fmla="*/ 129 h 55"/>
                <a:gd name="T18" fmla="*/ 137 w 25"/>
                <a:gd name="T19" fmla="*/ 0 h 55"/>
                <a:gd name="T20" fmla="*/ 39 w 25"/>
                <a:gd name="T21" fmla="*/ 40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"/>
                <a:gd name="T34" fmla="*/ 0 h 55"/>
                <a:gd name="T35" fmla="*/ 25 w 25"/>
                <a:gd name="T36" fmla="*/ 55 h 5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" h="55">
                  <a:moveTo>
                    <a:pt x="3" y="3"/>
                  </a:moveTo>
                  <a:lnTo>
                    <a:pt x="0" y="14"/>
                  </a:lnTo>
                  <a:lnTo>
                    <a:pt x="5" y="33"/>
                  </a:lnTo>
                  <a:lnTo>
                    <a:pt x="14" y="44"/>
                  </a:lnTo>
                  <a:lnTo>
                    <a:pt x="24" y="55"/>
                  </a:lnTo>
                  <a:lnTo>
                    <a:pt x="25" y="41"/>
                  </a:lnTo>
                  <a:lnTo>
                    <a:pt x="18" y="28"/>
                  </a:lnTo>
                  <a:lnTo>
                    <a:pt x="12" y="23"/>
                  </a:lnTo>
                  <a:lnTo>
                    <a:pt x="12" y="10"/>
                  </a:lnTo>
                  <a:lnTo>
                    <a:pt x="11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95" name="Group 24"/>
            <p:cNvGrpSpPr>
              <a:grpSpLocks/>
            </p:cNvGrpSpPr>
            <p:nvPr/>
          </p:nvGrpSpPr>
          <p:grpSpPr bwMode="auto">
            <a:xfrm>
              <a:off x="3818" y="2736"/>
              <a:ext cx="1068" cy="1167"/>
              <a:chOff x="3818" y="2736"/>
              <a:chExt cx="1068" cy="1167"/>
            </a:xfrm>
          </p:grpSpPr>
          <p:grpSp>
            <p:nvGrpSpPr>
              <p:cNvPr id="3211" name="Group 25"/>
              <p:cNvGrpSpPr>
                <a:grpSpLocks/>
              </p:cNvGrpSpPr>
              <p:nvPr/>
            </p:nvGrpSpPr>
            <p:grpSpPr bwMode="auto">
              <a:xfrm>
                <a:off x="3818" y="2736"/>
                <a:ext cx="1068" cy="1167"/>
                <a:chOff x="3818" y="2736"/>
                <a:chExt cx="1068" cy="1167"/>
              </a:xfrm>
            </p:grpSpPr>
            <p:sp>
              <p:nvSpPr>
                <p:cNvPr id="3214" name="Freeform 26"/>
                <p:cNvSpPr>
                  <a:spLocks/>
                </p:cNvSpPr>
                <p:nvPr/>
              </p:nvSpPr>
              <p:spPr bwMode="auto">
                <a:xfrm>
                  <a:off x="3840" y="2736"/>
                  <a:ext cx="1046" cy="1161"/>
                </a:xfrm>
                <a:custGeom>
                  <a:avLst/>
                  <a:gdLst>
                    <a:gd name="T0" fmla="*/ 89 w 554"/>
                    <a:gd name="T1" fmla="*/ 0 h 615"/>
                    <a:gd name="T2" fmla="*/ 0 w 554"/>
                    <a:gd name="T3" fmla="*/ 5410 h 615"/>
                    <a:gd name="T4" fmla="*/ 213 w 554"/>
                    <a:gd name="T5" fmla="*/ 7768 h 615"/>
                    <a:gd name="T6" fmla="*/ 3821 w 554"/>
                    <a:gd name="T7" fmla="*/ 7812 h 615"/>
                    <a:gd name="T8" fmla="*/ 4054 w 554"/>
                    <a:gd name="T9" fmla="*/ 7495 h 615"/>
                    <a:gd name="T10" fmla="*/ 4395 w 554"/>
                    <a:gd name="T11" fmla="*/ 7227 h 615"/>
                    <a:gd name="T12" fmla="*/ 4093 w 554"/>
                    <a:gd name="T13" fmla="*/ 7238 h 615"/>
                    <a:gd name="T14" fmla="*/ 4954 w 554"/>
                    <a:gd name="T15" fmla="*/ 6692 h 615"/>
                    <a:gd name="T16" fmla="*/ 5049 w 554"/>
                    <a:gd name="T17" fmla="*/ 6251 h 615"/>
                    <a:gd name="T18" fmla="*/ 4131 w 554"/>
                    <a:gd name="T19" fmla="*/ 6183 h 615"/>
                    <a:gd name="T20" fmla="*/ 4477 w 554"/>
                    <a:gd name="T21" fmla="*/ 5382 h 615"/>
                    <a:gd name="T22" fmla="*/ 4737 w 554"/>
                    <a:gd name="T23" fmla="*/ 5350 h 615"/>
                    <a:gd name="T24" fmla="*/ 4320 w 554"/>
                    <a:gd name="T25" fmla="*/ 6054 h 615"/>
                    <a:gd name="T26" fmla="*/ 5440 w 554"/>
                    <a:gd name="T27" fmla="*/ 6137 h 615"/>
                    <a:gd name="T28" fmla="*/ 5625 w 554"/>
                    <a:gd name="T29" fmla="*/ 5267 h 615"/>
                    <a:gd name="T30" fmla="*/ 5910 w 554"/>
                    <a:gd name="T31" fmla="*/ 4825 h 615"/>
                    <a:gd name="T32" fmla="*/ 6708 w 554"/>
                    <a:gd name="T33" fmla="*/ 4480 h 615"/>
                    <a:gd name="T34" fmla="*/ 6708 w 554"/>
                    <a:gd name="T35" fmla="*/ 3251 h 615"/>
                    <a:gd name="T36" fmla="*/ 6980 w 554"/>
                    <a:gd name="T37" fmla="*/ 3645 h 615"/>
                    <a:gd name="T38" fmla="*/ 4994 w 554"/>
                    <a:gd name="T39" fmla="*/ 1357 h 615"/>
                    <a:gd name="T40" fmla="*/ 4705 w 554"/>
                    <a:gd name="T41" fmla="*/ 1971 h 615"/>
                    <a:gd name="T42" fmla="*/ 4018 w 554"/>
                    <a:gd name="T43" fmla="*/ 3447 h 615"/>
                    <a:gd name="T44" fmla="*/ 4524 w 554"/>
                    <a:gd name="T45" fmla="*/ 3660 h 615"/>
                    <a:gd name="T46" fmla="*/ 4920 w 554"/>
                    <a:gd name="T47" fmla="*/ 3674 h 615"/>
                    <a:gd name="T48" fmla="*/ 5398 w 554"/>
                    <a:gd name="T49" fmla="*/ 3275 h 615"/>
                    <a:gd name="T50" fmla="*/ 6299 w 554"/>
                    <a:gd name="T51" fmla="*/ 2962 h 615"/>
                    <a:gd name="T52" fmla="*/ 6671 w 554"/>
                    <a:gd name="T53" fmla="*/ 2590 h 615"/>
                    <a:gd name="T54" fmla="*/ 6482 w 554"/>
                    <a:gd name="T55" fmla="*/ 3075 h 615"/>
                    <a:gd name="T56" fmla="*/ 5083 w 554"/>
                    <a:gd name="T57" fmla="*/ 3761 h 615"/>
                    <a:gd name="T58" fmla="*/ 4509 w 554"/>
                    <a:gd name="T59" fmla="*/ 3987 h 615"/>
                    <a:gd name="T60" fmla="*/ 3993 w 554"/>
                    <a:gd name="T61" fmla="*/ 3874 h 615"/>
                    <a:gd name="T62" fmla="*/ 3580 w 554"/>
                    <a:gd name="T63" fmla="*/ 4151 h 615"/>
                    <a:gd name="T64" fmla="*/ 3580 w 554"/>
                    <a:gd name="T65" fmla="*/ 2834 h 615"/>
                    <a:gd name="T66" fmla="*/ 3821 w 554"/>
                    <a:gd name="T67" fmla="*/ 2790 h 615"/>
                    <a:gd name="T68" fmla="*/ 4539 w 554"/>
                    <a:gd name="T69" fmla="*/ 1144 h 615"/>
                    <a:gd name="T70" fmla="*/ 4866 w 554"/>
                    <a:gd name="T71" fmla="*/ 485 h 615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4"/>
                    <a:gd name="T109" fmla="*/ 0 h 615"/>
                    <a:gd name="T110" fmla="*/ 554 w 554"/>
                    <a:gd name="T111" fmla="*/ 615 h 615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4" h="615">
                      <a:moveTo>
                        <a:pt x="399" y="9"/>
                      </a:moveTo>
                      <a:lnTo>
                        <a:pt x="7" y="0"/>
                      </a:lnTo>
                      <a:lnTo>
                        <a:pt x="5" y="114"/>
                      </a:lnTo>
                      <a:lnTo>
                        <a:pt x="0" y="426"/>
                      </a:lnTo>
                      <a:lnTo>
                        <a:pt x="21" y="427"/>
                      </a:lnTo>
                      <a:lnTo>
                        <a:pt x="17" y="612"/>
                      </a:lnTo>
                      <a:lnTo>
                        <a:pt x="231" y="615"/>
                      </a:lnTo>
                      <a:lnTo>
                        <a:pt x="301" y="615"/>
                      </a:lnTo>
                      <a:lnTo>
                        <a:pt x="320" y="596"/>
                      </a:lnTo>
                      <a:lnTo>
                        <a:pt x="319" y="590"/>
                      </a:lnTo>
                      <a:lnTo>
                        <a:pt x="340" y="582"/>
                      </a:lnTo>
                      <a:lnTo>
                        <a:pt x="346" y="569"/>
                      </a:lnTo>
                      <a:lnTo>
                        <a:pt x="342" y="565"/>
                      </a:lnTo>
                      <a:lnTo>
                        <a:pt x="322" y="570"/>
                      </a:lnTo>
                      <a:lnTo>
                        <a:pt x="323" y="563"/>
                      </a:lnTo>
                      <a:lnTo>
                        <a:pt x="390" y="527"/>
                      </a:lnTo>
                      <a:lnTo>
                        <a:pt x="398" y="516"/>
                      </a:lnTo>
                      <a:lnTo>
                        <a:pt x="397" y="492"/>
                      </a:lnTo>
                      <a:lnTo>
                        <a:pt x="382" y="491"/>
                      </a:lnTo>
                      <a:lnTo>
                        <a:pt x="325" y="487"/>
                      </a:lnTo>
                      <a:lnTo>
                        <a:pt x="331" y="469"/>
                      </a:lnTo>
                      <a:lnTo>
                        <a:pt x="352" y="424"/>
                      </a:lnTo>
                      <a:lnTo>
                        <a:pt x="364" y="416"/>
                      </a:lnTo>
                      <a:lnTo>
                        <a:pt x="373" y="421"/>
                      </a:lnTo>
                      <a:lnTo>
                        <a:pt x="352" y="449"/>
                      </a:lnTo>
                      <a:lnTo>
                        <a:pt x="340" y="477"/>
                      </a:lnTo>
                      <a:lnTo>
                        <a:pt x="417" y="484"/>
                      </a:lnTo>
                      <a:lnTo>
                        <a:pt x="428" y="483"/>
                      </a:lnTo>
                      <a:lnTo>
                        <a:pt x="437" y="427"/>
                      </a:lnTo>
                      <a:lnTo>
                        <a:pt x="443" y="415"/>
                      </a:lnTo>
                      <a:lnTo>
                        <a:pt x="444" y="399"/>
                      </a:lnTo>
                      <a:lnTo>
                        <a:pt x="465" y="380"/>
                      </a:lnTo>
                      <a:lnTo>
                        <a:pt x="509" y="373"/>
                      </a:lnTo>
                      <a:lnTo>
                        <a:pt x="528" y="353"/>
                      </a:lnTo>
                      <a:lnTo>
                        <a:pt x="525" y="267"/>
                      </a:lnTo>
                      <a:lnTo>
                        <a:pt x="528" y="256"/>
                      </a:lnTo>
                      <a:lnTo>
                        <a:pt x="543" y="273"/>
                      </a:lnTo>
                      <a:lnTo>
                        <a:pt x="549" y="287"/>
                      </a:lnTo>
                      <a:lnTo>
                        <a:pt x="554" y="112"/>
                      </a:lnTo>
                      <a:lnTo>
                        <a:pt x="393" y="107"/>
                      </a:lnTo>
                      <a:lnTo>
                        <a:pt x="379" y="135"/>
                      </a:lnTo>
                      <a:lnTo>
                        <a:pt x="370" y="155"/>
                      </a:lnTo>
                      <a:lnTo>
                        <a:pt x="332" y="214"/>
                      </a:lnTo>
                      <a:lnTo>
                        <a:pt x="316" y="271"/>
                      </a:lnTo>
                      <a:lnTo>
                        <a:pt x="322" y="281"/>
                      </a:lnTo>
                      <a:lnTo>
                        <a:pt x="356" y="288"/>
                      </a:lnTo>
                      <a:lnTo>
                        <a:pt x="377" y="297"/>
                      </a:lnTo>
                      <a:lnTo>
                        <a:pt x="387" y="289"/>
                      </a:lnTo>
                      <a:lnTo>
                        <a:pt x="400" y="269"/>
                      </a:lnTo>
                      <a:lnTo>
                        <a:pt x="425" y="258"/>
                      </a:lnTo>
                      <a:lnTo>
                        <a:pt x="441" y="246"/>
                      </a:lnTo>
                      <a:lnTo>
                        <a:pt x="496" y="233"/>
                      </a:lnTo>
                      <a:lnTo>
                        <a:pt x="514" y="210"/>
                      </a:lnTo>
                      <a:lnTo>
                        <a:pt x="525" y="204"/>
                      </a:lnTo>
                      <a:lnTo>
                        <a:pt x="530" y="210"/>
                      </a:lnTo>
                      <a:lnTo>
                        <a:pt x="510" y="242"/>
                      </a:lnTo>
                      <a:lnTo>
                        <a:pt x="453" y="260"/>
                      </a:lnTo>
                      <a:lnTo>
                        <a:pt x="400" y="296"/>
                      </a:lnTo>
                      <a:lnTo>
                        <a:pt x="391" y="312"/>
                      </a:lnTo>
                      <a:lnTo>
                        <a:pt x="355" y="314"/>
                      </a:lnTo>
                      <a:lnTo>
                        <a:pt x="327" y="299"/>
                      </a:lnTo>
                      <a:lnTo>
                        <a:pt x="314" y="305"/>
                      </a:lnTo>
                      <a:lnTo>
                        <a:pt x="302" y="329"/>
                      </a:lnTo>
                      <a:lnTo>
                        <a:pt x="282" y="327"/>
                      </a:lnTo>
                      <a:lnTo>
                        <a:pt x="269" y="305"/>
                      </a:lnTo>
                      <a:lnTo>
                        <a:pt x="282" y="223"/>
                      </a:lnTo>
                      <a:lnTo>
                        <a:pt x="291" y="218"/>
                      </a:lnTo>
                      <a:lnTo>
                        <a:pt x="301" y="220"/>
                      </a:lnTo>
                      <a:lnTo>
                        <a:pt x="355" y="126"/>
                      </a:lnTo>
                      <a:lnTo>
                        <a:pt x="357" y="90"/>
                      </a:lnTo>
                      <a:lnTo>
                        <a:pt x="373" y="80"/>
                      </a:lnTo>
                      <a:lnTo>
                        <a:pt x="383" y="38"/>
                      </a:lnTo>
                      <a:lnTo>
                        <a:pt x="399" y="9"/>
                      </a:lnTo>
                      <a:close/>
                    </a:path>
                  </a:pathLst>
                </a:custGeom>
                <a:solidFill>
                  <a:srgbClr val="FFC9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" name="Freeform 27"/>
                <p:cNvSpPr>
                  <a:spLocks/>
                </p:cNvSpPr>
                <p:nvPr/>
              </p:nvSpPr>
              <p:spPr bwMode="auto">
                <a:xfrm>
                  <a:off x="3818" y="2736"/>
                  <a:ext cx="1054" cy="1167"/>
                </a:xfrm>
                <a:custGeom>
                  <a:avLst/>
                  <a:gdLst>
                    <a:gd name="T0" fmla="*/ 153 w 558"/>
                    <a:gd name="T1" fmla="*/ 0 h 618"/>
                    <a:gd name="T2" fmla="*/ 0 w 558"/>
                    <a:gd name="T3" fmla="*/ 5414 h 618"/>
                    <a:gd name="T4" fmla="*/ 229 w 558"/>
                    <a:gd name="T5" fmla="*/ 7784 h 618"/>
                    <a:gd name="T6" fmla="*/ 3897 w 558"/>
                    <a:gd name="T7" fmla="*/ 7859 h 618"/>
                    <a:gd name="T8" fmla="*/ 4125 w 558"/>
                    <a:gd name="T9" fmla="*/ 7555 h 618"/>
                    <a:gd name="T10" fmla="*/ 4428 w 558"/>
                    <a:gd name="T11" fmla="*/ 7246 h 618"/>
                    <a:gd name="T12" fmla="*/ 4125 w 558"/>
                    <a:gd name="T13" fmla="*/ 7246 h 618"/>
                    <a:gd name="T14" fmla="*/ 5041 w 558"/>
                    <a:gd name="T15" fmla="*/ 6715 h 618"/>
                    <a:gd name="T16" fmla="*/ 5117 w 558"/>
                    <a:gd name="T17" fmla="*/ 6254 h 618"/>
                    <a:gd name="T18" fmla="*/ 4199 w 558"/>
                    <a:gd name="T19" fmla="*/ 6182 h 618"/>
                    <a:gd name="T20" fmla="*/ 4511 w 558"/>
                    <a:gd name="T21" fmla="*/ 5414 h 618"/>
                    <a:gd name="T22" fmla="*/ 4813 w 558"/>
                    <a:gd name="T23" fmla="*/ 5414 h 618"/>
                    <a:gd name="T24" fmla="*/ 4352 w 558"/>
                    <a:gd name="T25" fmla="*/ 6101 h 618"/>
                    <a:gd name="T26" fmla="*/ 5499 w 558"/>
                    <a:gd name="T27" fmla="*/ 6182 h 618"/>
                    <a:gd name="T28" fmla="*/ 5655 w 558"/>
                    <a:gd name="T29" fmla="*/ 5338 h 618"/>
                    <a:gd name="T30" fmla="*/ 5958 w 558"/>
                    <a:gd name="T31" fmla="*/ 4881 h 618"/>
                    <a:gd name="T32" fmla="*/ 6719 w 558"/>
                    <a:gd name="T33" fmla="*/ 4496 h 618"/>
                    <a:gd name="T34" fmla="*/ 6719 w 558"/>
                    <a:gd name="T35" fmla="*/ 3280 h 618"/>
                    <a:gd name="T36" fmla="*/ 7029 w 558"/>
                    <a:gd name="T37" fmla="*/ 3662 h 618"/>
                    <a:gd name="T38" fmla="*/ 5041 w 558"/>
                    <a:gd name="T39" fmla="*/ 1373 h 618"/>
                    <a:gd name="T40" fmla="*/ 4737 w 558"/>
                    <a:gd name="T41" fmla="*/ 1987 h 618"/>
                    <a:gd name="T42" fmla="*/ 4050 w 558"/>
                    <a:gd name="T43" fmla="*/ 3433 h 618"/>
                    <a:gd name="T44" fmla="*/ 4581 w 558"/>
                    <a:gd name="T45" fmla="*/ 3662 h 618"/>
                    <a:gd name="T46" fmla="*/ 4966 w 558"/>
                    <a:gd name="T47" fmla="*/ 3662 h 618"/>
                    <a:gd name="T48" fmla="*/ 5427 w 558"/>
                    <a:gd name="T49" fmla="*/ 3280 h 618"/>
                    <a:gd name="T50" fmla="*/ 6341 w 558"/>
                    <a:gd name="T51" fmla="*/ 2978 h 618"/>
                    <a:gd name="T52" fmla="*/ 6719 w 558"/>
                    <a:gd name="T53" fmla="*/ 2593 h 618"/>
                    <a:gd name="T54" fmla="*/ 6490 w 558"/>
                    <a:gd name="T55" fmla="*/ 3131 h 618"/>
                    <a:gd name="T56" fmla="*/ 5117 w 558"/>
                    <a:gd name="T57" fmla="*/ 3818 h 618"/>
                    <a:gd name="T58" fmla="*/ 4581 w 558"/>
                    <a:gd name="T59" fmla="*/ 4041 h 618"/>
                    <a:gd name="T60" fmla="*/ 4050 w 558"/>
                    <a:gd name="T61" fmla="*/ 3890 h 618"/>
                    <a:gd name="T62" fmla="*/ 3668 w 558"/>
                    <a:gd name="T63" fmla="*/ 4194 h 618"/>
                    <a:gd name="T64" fmla="*/ 3593 w 558"/>
                    <a:gd name="T65" fmla="*/ 2902 h 618"/>
                    <a:gd name="T66" fmla="*/ 3897 w 558"/>
                    <a:gd name="T67" fmla="*/ 2821 h 618"/>
                    <a:gd name="T68" fmla="*/ 4581 w 558"/>
                    <a:gd name="T69" fmla="*/ 1144 h 618"/>
                    <a:gd name="T70" fmla="*/ 4885 w 558"/>
                    <a:gd name="T71" fmla="*/ 531 h 618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8"/>
                    <a:gd name="T109" fmla="*/ 0 h 618"/>
                    <a:gd name="T110" fmla="*/ 558 w 558"/>
                    <a:gd name="T111" fmla="*/ 618 h 618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8" h="618">
                      <a:moveTo>
                        <a:pt x="402" y="12"/>
                      </a:moveTo>
                      <a:lnTo>
                        <a:pt x="12" y="0"/>
                      </a:lnTo>
                      <a:lnTo>
                        <a:pt x="6" y="114"/>
                      </a:lnTo>
                      <a:lnTo>
                        <a:pt x="0" y="426"/>
                      </a:lnTo>
                      <a:lnTo>
                        <a:pt x="24" y="426"/>
                      </a:lnTo>
                      <a:lnTo>
                        <a:pt x="18" y="612"/>
                      </a:lnTo>
                      <a:lnTo>
                        <a:pt x="234" y="618"/>
                      </a:lnTo>
                      <a:lnTo>
                        <a:pt x="306" y="618"/>
                      </a:lnTo>
                      <a:lnTo>
                        <a:pt x="324" y="600"/>
                      </a:lnTo>
                      <a:lnTo>
                        <a:pt x="324" y="594"/>
                      </a:lnTo>
                      <a:lnTo>
                        <a:pt x="342" y="582"/>
                      </a:lnTo>
                      <a:lnTo>
                        <a:pt x="348" y="570"/>
                      </a:lnTo>
                      <a:lnTo>
                        <a:pt x="342" y="564"/>
                      </a:lnTo>
                      <a:lnTo>
                        <a:pt x="324" y="570"/>
                      </a:lnTo>
                      <a:lnTo>
                        <a:pt x="324" y="564"/>
                      </a:lnTo>
                      <a:lnTo>
                        <a:pt x="396" y="528"/>
                      </a:lnTo>
                      <a:lnTo>
                        <a:pt x="402" y="516"/>
                      </a:lnTo>
                      <a:lnTo>
                        <a:pt x="402" y="492"/>
                      </a:lnTo>
                      <a:lnTo>
                        <a:pt x="384" y="492"/>
                      </a:lnTo>
                      <a:lnTo>
                        <a:pt x="330" y="486"/>
                      </a:lnTo>
                      <a:lnTo>
                        <a:pt x="336" y="474"/>
                      </a:lnTo>
                      <a:lnTo>
                        <a:pt x="354" y="426"/>
                      </a:lnTo>
                      <a:lnTo>
                        <a:pt x="366" y="420"/>
                      </a:lnTo>
                      <a:lnTo>
                        <a:pt x="378" y="426"/>
                      </a:lnTo>
                      <a:lnTo>
                        <a:pt x="354" y="450"/>
                      </a:lnTo>
                      <a:lnTo>
                        <a:pt x="342" y="480"/>
                      </a:lnTo>
                      <a:lnTo>
                        <a:pt x="420" y="486"/>
                      </a:lnTo>
                      <a:lnTo>
                        <a:pt x="432" y="486"/>
                      </a:lnTo>
                      <a:lnTo>
                        <a:pt x="438" y="426"/>
                      </a:lnTo>
                      <a:lnTo>
                        <a:pt x="444" y="420"/>
                      </a:lnTo>
                      <a:lnTo>
                        <a:pt x="450" y="402"/>
                      </a:lnTo>
                      <a:lnTo>
                        <a:pt x="468" y="384"/>
                      </a:lnTo>
                      <a:lnTo>
                        <a:pt x="510" y="378"/>
                      </a:lnTo>
                      <a:lnTo>
                        <a:pt x="528" y="354"/>
                      </a:lnTo>
                      <a:lnTo>
                        <a:pt x="528" y="270"/>
                      </a:lnTo>
                      <a:lnTo>
                        <a:pt x="528" y="258"/>
                      </a:lnTo>
                      <a:lnTo>
                        <a:pt x="546" y="276"/>
                      </a:lnTo>
                      <a:lnTo>
                        <a:pt x="552" y="288"/>
                      </a:lnTo>
                      <a:lnTo>
                        <a:pt x="558" y="114"/>
                      </a:lnTo>
                      <a:lnTo>
                        <a:pt x="396" y="108"/>
                      </a:lnTo>
                      <a:lnTo>
                        <a:pt x="384" y="138"/>
                      </a:lnTo>
                      <a:lnTo>
                        <a:pt x="372" y="156"/>
                      </a:lnTo>
                      <a:lnTo>
                        <a:pt x="336" y="216"/>
                      </a:lnTo>
                      <a:lnTo>
                        <a:pt x="318" y="270"/>
                      </a:lnTo>
                      <a:lnTo>
                        <a:pt x="324" y="282"/>
                      </a:lnTo>
                      <a:lnTo>
                        <a:pt x="360" y="288"/>
                      </a:lnTo>
                      <a:lnTo>
                        <a:pt x="378" y="300"/>
                      </a:lnTo>
                      <a:lnTo>
                        <a:pt x="390" y="288"/>
                      </a:lnTo>
                      <a:lnTo>
                        <a:pt x="402" y="270"/>
                      </a:lnTo>
                      <a:lnTo>
                        <a:pt x="426" y="258"/>
                      </a:lnTo>
                      <a:lnTo>
                        <a:pt x="444" y="246"/>
                      </a:lnTo>
                      <a:lnTo>
                        <a:pt x="498" y="234"/>
                      </a:lnTo>
                      <a:lnTo>
                        <a:pt x="516" y="210"/>
                      </a:lnTo>
                      <a:lnTo>
                        <a:pt x="528" y="204"/>
                      </a:lnTo>
                      <a:lnTo>
                        <a:pt x="534" y="210"/>
                      </a:lnTo>
                      <a:lnTo>
                        <a:pt x="510" y="246"/>
                      </a:lnTo>
                      <a:lnTo>
                        <a:pt x="456" y="264"/>
                      </a:lnTo>
                      <a:lnTo>
                        <a:pt x="402" y="300"/>
                      </a:lnTo>
                      <a:lnTo>
                        <a:pt x="396" y="312"/>
                      </a:lnTo>
                      <a:lnTo>
                        <a:pt x="360" y="318"/>
                      </a:lnTo>
                      <a:lnTo>
                        <a:pt x="330" y="300"/>
                      </a:lnTo>
                      <a:lnTo>
                        <a:pt x="318" y="306"/>
                      </a:lnTo>
                      <a:lnTo>
                        <a:pt x="306" y="330"/>
                      </a:lnTo>
                      <a:lnTo>
                        <a:pt x="288" y="330"/>
                      </a:lnTo>
                      <a:lnTo>
                        <a:pt x="270" y="306"/>
                      </a:lnTo>
                      <a:lnTo>
                        <a:pt x="282" y="228"/>
                      </a:lnTo>
                      <a:lnTo>
                        <a:pt x="294" y="222"/>
                      </a:lnTo>
                      <a:lnTo>
                        <a:pt x="306" y="222"/>
                      </a:lnTo>
                      <a:lnTo>
                        <a:pt x="360" y="126"/>
                      </a:lnTo>
                      <a:lnTo>
                        <a:pt x="360" y="90"/>
                      </a:lnTo>
                      <a:lnTo>
                        <a:pt x="378" y="84"/>
                      </a:lnTo>
                      <a:lnTo>
                        <a:pt x="384" y="42"/>
                      </a:lnTo>
                      <a:lnTo>
                        <a:pt x="402" y="1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12" name="Freeform 28"/>
              <p:cNvSpPr>
                <a:spLocks/>
              </p:cNvSpPr>
              <p:nvPr/>
            </p:nvSpPr>
            <p:spPr bwMode="auto">
              <a:xfrm>
                <a:off x="4702" y="3450"/>
                <a:ext cx="113" cy="272"/>
              </a:xfrm>
              <a:custGeom>
                <a:avLst/>
                <a:gdLst>
                  <a:gd name="T0" fmla="*/ 755 w 60"/>
                  <a:gd name="T1" fmla="*/ 0 h 144"/>
                  <a:gd name="T2" fmla="*/ 682 w 60"/>
                  <a:gd name="T3" fmla="*/ 76 h 144"/>
                  <a:gd name="T4" fmla="*/ 529 w 60"/>
                  <a:gd name="T5" fmla="*/ 153 h 144"/>
                  <a:gd name="T6" fmla="*/ 454 w 60"/>
                  <a:gd name="T7" fmla="*/ 304 h 144"/>
                  <a:gd name="T8" fmla="*/ 380 w 60"/>
                  <a:gd name="T9" fmla="*/ 153 h 144"/>
                  <a:gd name="T10" fmla="*/ 153 w 60"/>
                  <a:gd name="T11" fmla="*/ 229 h 144"/>
                  <a:gd name="T12" fmla="*/ 153 w 60"/>
                  <a:gd name="T13" fmla="*/ 385 h 144"/>
                  <a:gd name="T14" fmla="*/ 153 w 60"/>
                  <a:gd name="T15" fmla="*/ 689 h 144"/>
                  <a:gd name="T16" fmla="*/ 153 w 60"/>
                  <a:gd name="T17" fmla="*/ 842 h 144"/>
                  <a:gd name="T18" fmla="*/ 0 w 60"/>
                  <a:gd name="T19" fmla="*/ 916 h 144"/>
                  <a:gd name="T20" fmla="*/ 153 w 60"/>
                  <a:gd name="T21" fmla="*/ 1145 h 144"/>
                  <a:gd name="T22" fmla="*/ 228 w 60"/>
                  <a:gd name="T23" fmla="*/ 1373 h 144"/>
                  <a:gd name="T24" fmla="*/ 301 w 60"/>
                  <a:gd name="T25" fmla="*/ 1530 h 144"/>
                  <a:gd name="T26" fmla="*/ 380 w 60"/>
                  <a:gd name="T27" fmla="*/ 1834 h 144"/>
                  <a:gd name="T28" fmla="*/ 529 w 60"/>
                  <a:gd name="T29" fmla="*/ 1677 h 144"/>
                  <a:gd name="T30" fmla="*/ 755 w 60"/>
                  <a:gd name="T31" fmla="*/ 1373 h 144"/>
                  <a:gd name="T32" fmla="*/ 755 w 60"/>
                  <a:gd name="T33" fmla="*/ 1071 h 144"/>
                  <a:gd name="T34" fmla="*/ 529 w 60"/>
                  <a:gd name="T35" fmla="*/ 614 h 144"/>
                  <a:gd name="T36" fmla="*/ 755 w 60"/>
                  <a:gd name="T37" fmla="*/ 304 h 144"/>
                  <a:gd name="T38" fmla="*/ 603 w 60"/>
                  <a:gd name="T39" fmla="*/ 229 h 144"/>
                  <a:gd name="T40" fmla="*/ 755 w 60"/>
                  <a:gd name="T41" fmla="*/ 0 h 14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0"/>
                  <a:gd name="T64" fmla="*/ 0 h 144"/>
                  <a:gd name="T65" fmla="*/ 60 w 60"/>
                  <a:gd name="T66" fmla="*/ 144 h 14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0" h="144">
                    <a:moveTo>
                      <a:pt x="60" y="0"/>
                    </a:moveTo>
                    <a:lnTo>
                      <a:pt x="54" y="6"/>
                    </a:lnTo>
                    <a:lnTo>
                      <a:pt x="42" y="12"/>
                    </a:lnTo>
                    <a:lnTo>
                      <a:pt x="36" y="24"/>
                    </a:lnTo>
                    <a:lnTo>
                      <a:pt x="30" y="12"/>
                    </a:lnTo>
                    <a:lnTo>
                      <a:pt x="12" y="18"/>
                    </a:lnTo>
                    <a:lnTo>
                      <a:pt x="12" y="30"/>
                    </a:lnTo>
                    <a:lnTo>
                      <a:pt x="12" y="54"/>
                    </a:lnTo>
                    <a:lnTo>
                      <a:pt x="12" y="66"/>
                    </a:lnTo>
                    <a:lnTo>
                      <a:pt x="0" y="72"/>
                    </a:lnTo>
                    <a:lnTo>
                      <a:pt x="12" y="90"/>
                    </a:lnTo>
                    <a:lnTo>
                      <a:pt x="18" y="108"/>
                    </a:lnTo>
                    <a:lnTo>
                      <a:pt x="24" y="120"/>
                    </a:lnTo>
                    <a:lnTo>
                      <a:pt x="30" y="144"/>
                    </a:lnTo>
                    <a:lnTo>
                      <a:pt x="42" y="132"/>
                    </a:lnTo>
                    <a:lnTo>
                      <a:pt x="60" y="108"/>
                    </a:lnTo>
                    <a:lnTo>
                      <a:pt x="60" y="84"/>
                    </a:lnTo>
                    <a:lnTo>
                      <a:pt x="42" y="48"/>
                    </a:lnTo>
                    <a:lnTo>
                      <a:pt x="60" y="24"/>
                    </a:lnTo>
                    <a:lnTo>
                      <a:pt x="48" y="18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3" name="Freeform 29"/>
              <p:cNvSpPr>
                <a:spLocks/>
              </p:cNvSpPr>
              <p:nvPr/>
            </p:nvSpPr>
            <p:spPr bwMode="auto">
              <a:xfrm>
                <a:off x="4657" y="3631"/>
                <a:ext cx="56" cy="102"/>
              </a:xfrm>
              <a:custGeom>
                <a:avLst/>
                <a:gdLst>
                  <a:gd name="T0" fmla="*/ 73 w 30"/>
                  <a:gd name="T1" fmla="*/ 76 h 54"/>
                  <a:gd name="T2" fmla="*/ 0 w 30"/>
                  <a:gd name="T3" fmla="*/ 153 h 54"/>
                  <a:gd name="T4" fmla="*/ 73 w 30"/>
                  <a:gd name="T5" fmla="*/ 457 h 54"/>
                  <a:gd name="T6" fmla="*/ 220 w 30"/>
                  <a:gd name="T7" fmla="*/ 531 h 54"/>
                  <a:gd name="T8" fmla="*/ 293 w 30"/>
                  <a:gd name="T9" fmla="*/ 689 h 54"/>
                  <a:gd name="T10" fmla="*/ 366 w 30"/>
                  <a:gd name="T11" fmla="*/ 531 h 54"/>
                  <a:gd name="T12" fmla="*/ 220 w 30"/>
                  <a:gd name="T13" fmla="*/ 385 h 54"/>
                  <a:gd name="T14" fmla="*/ 144 w 30"/>
                  <a:gd name="T15" fmla="*/ 304 h 54"/>
                  <a:gd name="T16" fmla="*/ 144 w 30"/>
                  <a:gd name="T17" fmla="*/ 153 h 54"/>
                  <a:gd name="T18" fmla="*/ 144 w 30"/>
                  <a:gd name="T19" fmla="*/ 0 h 54"/>
                  <a:gd name="T20" fmla="*/ 73 w 30"/>
                  <a:gd name="T21" fmla="*/ 76 h 5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0"/>
                  <a:gd name="T34" fmla="*/ 0 h 54"/>
                  <a:gd name="T35" fmla="*/ 30 w 30"/>
                  <a:gd name="T36" fmla="*/ 54 h 5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0" h="54">
                    <a:moveTo>
                      <a:pt x="6" y="6"/>
                    </a:moveTo>
                    <a:lnTo>
                      <a:pt x="0" y="12"/>
                    </a:lnTo>
                    <a:lnTo>
                      <a:pt x="6" y="36"/>
                    </a:lnTo>
                    <a:lnTo>
                      <a:pt x="18" y="42"/>
                    </a:lnTo>
                    <a:lnTo>
                      <a:pt x="24" y="54"/>
                    </a:lnTo>
                    <a:lnTo>
                      <a:pt x="30" y="42"/>
                    </a:lnTo>
                    <a:lnTo>
                      <a:pt x="18" y="30"/>
                    </a:lnTo>
                    <a:lnTo>
                      <a:pt x="12" y="24"/>
                    </a:lnTo>
                    <a:lnTo>
                      <a:pt x="12" y="12"/>
                    </a:lnTo>
                    <a:lnTo>
                      <a:pt x="12" y="0"/>
                    </a:lnTo>
                    <a:lnTo>
                      <a:pt x="6" y="6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96" name="Freeform 30"/>
            <p:cNvSpPr>
              <a:spLocks/>
            </p:cNvSpPr>
            <p:nvPr/>
          </p:nvSpPr>
          <p:spPr bwMode="auto">
            <a:xfrm>
              <a:off x="4181" y="5445"/>
              <a:ext cx="1560" cy="1213"/>
            </a:xfrm>
            <a:custGeom>
              <a:avLst/>
              <a:gdLst>
                <a:gd name="T0" fmla="*/ 10508 w 826"/>
                <a:gd name="T1" fmla="*/ 100 h 642"/>
                <a:gd name="T2" fmla="*/ 60 w 826"/>
                <a:gd name="T3" fmla="*/ 0 h 642"/>
                <a:gd name="T4" fmla="*/ 60 w 826"/>
                <a:gd name="T5" fmla="*/ 15 h 642"/>
                <a:gd name="T6" fmla="*/ 0 w 826"/>
                <a:gd name="T7" fmla="*/ 3684 h 642"/>
                <a:gd name="T8" fmla="*/ 531 w 826"/>
                <a:gd name="T9" fmla="*/ 3299 h 642"/>
                <a:gd name="T10" fmla="*/ 1220 w 826"/>
                <a:gd name="T11" fmla="*/ 3055 h 642"/>
                <a:gd name="T12" fmla="*/ 1220 w 826"/>
                <a:gd name="T13" fmla="*/ 3210 h 642"/>
                <a:gd name="T14" fmla="*/ 1220 w 826"/>
                <a:gd name="T15" fmla="*/ 3412 h 642"/>
                <a:gd name="T16" fmla="*/ 1541 w 826"/>
                <a:gd name="T17" fmla="*/ 3391 h 642"/>
                <a:gd name="T18" fmla="*/ 1887 w 826"/>
                <a:gd name="T19" fmla="*/ 3684 h 642"/>
                <a:gd name="T20" fmla="*/ 2417 w 826"/>
                <a:gd name="T21" fmla="*/ 4270 h 642"/>
                <a:gd name="T22" fmla="*/ 3192 w 826"/>
                <a:gd name="T23" fmla="*/ 4499 h 642"/>
                <a:gd name="T24" fmla="*/ 3449 w 826"/>
                <a:gd name="T25" fmla="*/ 4423 h 642"/>
                <a:gd name="T26" fmla="*/ 3464 w 826"/>
                <a:gd name="T27" fmla="*/ 5355 h 642"/>
                <a:gd name="T28" fmla="*/ 3881 w 826"/>
                <a:gd name="T29" fmla="*/ 6362 h 642"/>
                <a:gd name="T30" fmla="*/ 4283 w 826"/>
                <a:gd name="T31" fmla="*/ 6794 h 642"/>
                <a:gd name="T32" fmla="*/ 4238 w 826"/>
                <a:gd name="T33" fmla="*/ 7469 h 642"/>
                <a:gd name="T34" fmla="*/ 4338 w 826"/>
                <a:gd name="T35" fmla="*/ 8183 h 642"/>
                <a:gd name="T36" fmla="*/ 4852 w 826"/>
                <a:gd name="T37" fmla="*/ 8055 h 642"/>
                <a:gd name="T38" fmla="*/ 5065 w 826"/>
                <a:gd name="T39" fmla="*/ 7811 h 642"/>
                <a:gd name="T40" fmla="*/ 5141 w 826"/>
                <a:gd name="T41" fmla="*/ 7318 h 642"/>
                <a:gd name="T42" fmla="*/ 5354 w 826"/>
                <a:gd name="T43" fmla="*/ 7061 h 642"/>
                <a:gd name="T44" fmla="*/ 6246 w 826"/>
                <a:gd name="T45" fmla="*/ 7047 h 642"/>
                <a:gd name="T46" fmla="*/ 6973 w 826"/>
                <a:gd name="T47" fmla="*/ 6590 h 642"/>
                <a:gd name="T48" fmla="*/ 7390 w 826"/>
                <a:gd name="T49" fmla="*/ 6233 h 642"/>
                <a:gd name="T50" fmla="*/ 7719 w 826"/>
                <a:gd name="T51" fmla="*/ 6246 h 642"/>
                <a:gd name="T52" fmla="*/ 8474 w 826"/>
                <a:gd name="T53" fmla="*/ 6537 h 642"/>
                <a:gd name="T54" fmla="*/ 9075 w 826"/>
                <a:gd name="T55" fmla="*/ 6590 h 642"/>
                <a:gd name="T56" fmla="*/ 9621 w 826"/>
                <a:gd name="T57" fmla="*/ 6065 h 642"/>
                <a:gd name="T58" fmla="*/ 9766 w 826"/>
                <a:gd name="T59" fmla="*/ 5430 h 642"/>
                <a:gd name="T60" fmla="*/ 10066 w 826"/>
                <a:gd name="T61" fmla="*/ 5113 h 642"/>
                <a:gd name="T62" fmla="*/ 10448 w 826"/>
                <a:gd name="T63" fmla="*/ 4969 h 642"/>
                <a:gd name="T64" fmla="*/ 10508 w 826"/>
                <a:gd name="T65" fmla="*/ 100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6"/>
                <a:gd name="T100" fmla="*/ 0 h 642"/>
                <a:gd name="T101" fmla="*/ 826 w 826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6" h="642">
                  <a:moveTo>
                    <a:pt x="826" y="8"/>
                  </a:moveTo>
                  <a:lnTo>
                    <a:pt x="5" y="0"/>
                  </a:lnTo>
                  <a:lnTo>
                    <a:pt x="5" y="1"/>
                  </a:lnTo>
                  <a:lnTo>
                    <a:pt x="0" y="289"/>
                  </a:lnTo>
                  <a:lnTo>
                    <a:pt x="42" y="259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68"/>
                  </a:lnTo>
                  <a:lnTo>
                    <a:pt x="121" y="266"/>
                  </a:lnTo>
                  <a:lnTo>
                    <a:pt x="148" y="289"/>
                  </a:lnTo>
                  <a:lnTo>
                    <a:pt x="190" y="335"/>
                  </a:lnTo>
                  <a:lnTo>
                    <a:pt x="251" y="353"/>
                  </a:lnTo>
                  <a:lnTo>
                    <a:pt x="271" y="347"/>
                  </a:lnTo>
                  <a:lnTo>
                    <a:pt x="272" y="420"/>
                  </a:lnTo>
                  <a:lnTo>
                    <a:pt x="305" y="499"/>
                  </a:lnTo>
                  <a:lnTo>
                    <a:pt x="337" y="533"/>
                  </a:lnTo>
                  <a:lnTo>
                    <a:pt x="333" y="586"/>
                  </a:lnTo>
                  <a:lnTo>
                    <a:pt x="341" y="642"/>
                  </a:lnTo>
                  <a:lnTo>
                    <a:pt x="381" y="632"/>
                  </a:lnTo>
                  <a:lnTo>
                    <a:pt x="398" y="613"/>
                  </a:lnTo>
                  <a:lnTo>
                    <a:pt x="404" y="574"/>
                  </a:lnTo>
                  <a:lnTo>
                    <a:pt x="421" y="554"/>
                  </a:lnTo>
                  <a:lnTo>
                    <a:pt x="491" y="553"/>
                  </a:lnTo>
                  <a:lnTo>
                    <a:pt x="548" y="517"/>
                  </a:lnTo>
                  <a:lnTo>
                    <a:pt x="581" y="489"/>
                  </a:lnTo>
                  <a:lnTo>
                    <a:pt x="607" y="490"/>
                  </a:lnTo>
                  <a:lnTo>
                    <a:pt x="666" y="513"/>
                  </a:lnTo>
                  <a:lnTo>
                    <a:pt x="713" y="517"/>
                  </a:lnTo>
                  <a:lnTo>
                    <a:pt x="756" y="476"/>
                  </a:lnTo>
                  <a:lnTo>
                    <a:pt x="768" y="426"/>
                  </a:lnTo>
                  <a:lnTo>
                    <a:pt x="791" y="401"/>
                  </a:lnTo>
                  <a:lnTo>
                    <a:pt x="821" y="390"/>
                  </a:lnTo>
                  <a:lnTo>
                    <a:pt x="826" y="8"/>
                  </a:lnTo>
                  <a:close/>
                </a:path>
              </a:pathLst>
            </a:custGeom>
            <a:solidFill>
              <a:srgbClr val="FFBB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7" name="Freeform 31"/>
            <p:cNvSpPr>
              <a:spLocks/>
            </p:cNvSpPr>
            <p:nvPr/>
          </p:nvSpPr>
          <p:spPr bwMode="auto">
            <a:xfrm>
              <a:off x="4181" y="5443"/>
              <a:ext cx="1563" cy="1213"/>
            </a:xfrm>
            <a:custGeom>
              <a:avLst/>
              <a:gdLst>
                <a:gd name="T0" fmla="*/ 10512 w 828"/>
                <a:gd name="T1" fmla="*/ 76 h 642"/>
                <a:gd name="T2" fmla="*/ 76 w 828"/>
                <a:gd name="T3" fmla="*/ 0 h 642"/>
                <a:gd name="T4" fmla="*/ 76 w 828"/>
                <a:gd name="T5" fmla="*/ 0 h 642"/>
                <a:gd name="T6" fmla="*/ 0 w 828"/>
                <a:gd name="T7" fmla="*/ 3669 h 642"/>
                <a:gd name="T8" fmla="*/ 530 w 828"/>
                <a:gd name="T9" fmla="*/ 3284 h 642"/>
                <a:gd name="T10" fmla="*/ 1219 w 828"/>
                <a:gd name="T11" fmla="*/ 3055 h 642"/>
                <a:gd name="T12" fmla="*/ 1219 w 828"/>
                <a:gd name="T13" fmla="*/ 3210 h 642"/>
                <a:gd name="T14" fmla="*/ 1219 w 828"/>
                <a:gd name="T15" fmla="*/ 3441 h 642"/>
                <a:gd name="T16" fmla="*/ 1529 w 828"/>
                <a:gd name="T17" fmla="*/ 3367 h 642"/>
                <a:gd name="T18" fmla="*/ 1903 w 828"/>
                <a:gd name="T19" fmla="*/ 3669 h 642"/>
                <a:gd name="T20" fmla="*/ 2433 w 828"/>
                <a:gd name="T21" fmla="*/ 4283 h 642"/>
                <a:gd name="T22" fmla="*/ 3203 w 828"/>
                <a:gd name="T23" fmla="*/ 4512 h 642"/>
                <a:gd name="T24" fmla="*/ 3432 w 828"/>
                <a:gd name="T25" fmla="*/ 4438 h 642"/>
                <a:gd name="T26" fmla="*/ 3432 w 828"/>
                <a:gd name="T27" fmla="*/ 5355 h 642"/>
                <a:gd name="T28" fmla="*/ 3887 w 828"/>
                <a:gd name="T29" fmla="*/ 6347 h 642"/>
                <a:gd name="T30" fmla="*/ 4266 w 828"/>
                <a:gd name="T31" fmla="*/ 6804 h 642"/>
                <a:gd name="T32" fmla="*/ 4266 w 828"/>
                <a:gd name="T33" fmla="*/ 7493 h 642"/>
                <a:gd name="T34" fmla="*/ 4344 w 828"/>
                <a:gd name="T35" fmla="*/ 8183 h 642"/>
                <a:gd name="T36" fmla="*/ 4804 w 828"/>
                <a:gd name="T37" fmla="*/ 8024 h 642"/>
                <a:gd name="T38" fmla="*/ 5031 w 828"/>
                <a:gd name="T39" fmla="*/ 7796 h 642"/>
                <a:gd name="T40" fmla="*/ 5106 w 828"/>
                <a:gd name="T41" fmla="*/ 7340 h 642"/>
                <a:gd name="T42" fmla="*/ 5335 w 828"/>
                <a:gd name="T43" fmla="*/ 7036 h 642"/>
                <a:gd name="T44" fmla="*/ 6250 w 828"/>
                <a:gd name="T45" fmla="*/ 7036 h 642"/>
                <a:gd name="T46" fmla="*/ 6933 w 828"/>
                <a:gd name="T47" fmla="*/ 6575 h 642"/>
                <a:gd name="T48" fmla="*/ 7394 w 828"/>
                <a:gd name="T49" fmla="*/ 6273 h 642"/>
                <a:gd name="T50" fmla="*/ 7696 w 828"/>
                <a:gd name="T51" fmla="*/ 6273 h 642"/>
                <a:gd name="T52" fmla="*/ 8455 w 828"/>
                <a:gd name="T53" fmla="*/ 6575 h 642"/>
                <a:gd name="T54" fmla="*/ 9068 w 828"/>
                <a:gd name="T55" fmla="*/ 6575 h 642"/>
                <a:gd name="T56" fmla="*/ 9599 w 828"/>
                <a:gd name="T57" fmla="*/ 6044 h 642"/>
                <a:gd name="T58" fmla="*/ 9754 w 828"/>
                <a:gd name="T59" fmla="*/ 5430 h 642"/>
                <a:gd name="T60" fmla="*/ 10056 w 828"/>
                <a:gd name="T61" fmla="*/ 5126 h 642"/>
                <a:gd name="T62" fmla="*/ 10441 w 828"/>
                <a:gd name="T63" fmla="*/ 4969 h 642"/>
                <a:gd name="T64" fmla="*/ 10512 w 828"/>
                <a:gd name="T65" fmla="*/ 76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8"/>
                <a:gd name="T100" fmla="*/ 0 h 642"/>
                <a:gd name="T101" fmla="*/ 828 w 828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8" h="642">
                  <a:moveTo>
                    <a:pt x="828" y="6"/>
                  </a:moveTo>
                  <a:lnTo>
                    <a:pt x="6" y="0"/>
                  </a:lnTo>
                  <a:lnTo>
                    <a:pt x="0" y="288"/>
                  </a:lnTo>
                  <a:lnTo>
                    <a:pt x="42" y="258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70"/>
                  </a:lnTo>
                  <a:lnTo>
                    <a:pt x="120" y="264"/>
                  </a:lnTo>
                  <a:lnTo>
                    <a:pt x="150" y="288"/>
                  </a:lnTo>
                  <a:lnTo>
                    <a:pt x="192" y="336"/>
                  </a:lnTo>
                  <a:lnTo>
                    <a:pt x="252" y="354"/>
                  </a:lnTo>
                  <a:lnTo>
                    <a:pt x="270" y="348"/>
                  </a:lnTo>
                  <a:lnTo>
                    <a:pt x="270" y="420"/>
                  </a:lnTo>
                  <a:lnTo>
                    <a:pt x="306" y="498"/>
                  </a:lnTo>
                  <a:lnTo>
                    <a:pt x="336" y="534"/>
                  </a:lnTo>
                  <a:lnTo>
                    <a:pt x="336" y="588"/>
                  </a:lnTo>
                  <a:lnTo>
                    <a:pt x="342" y="642"/>
                  </a:lnTo>
                  <a:lnTo>
                    <a:pt x="378" y="630"/>
                  </a:lnTo>
                  <a:lnTo>
                    <a:pt x="396" y="612"/>
                  </a:lnTo>
                  <a:lnTo>
                    <a:pt x="402" y="576"/>
                  </a:lnTo>
                  <a:lnTo>
                    <a:pt x="420" y="552"/>
                  </a:lnTo>
                  <a:lnTo>
                    <a:pt x="492" y="552"/>
                  </a:lnTo>
                  <a:lnTo>
                    <a:pt x="546" y="516"/>
                  </a:lnTo>
                  <a:lnTo>
                    <a:pt x="582" y="492"/>
                  </a:lnTo>
                  <a:lnTo>
                    <a:pt x="606" y="492"/>
                  </a:lnTo>
                  <a:lnTo>
                    <a:pt x="666" y="516"/>
                  </a:lnTo>
                  <a:lnTo>
                    <a:pt x="714" y="516"/>
                  </a:lnTo>
                  <a:lnTo>
                    <a:pt x="756" y="474"/>
                  </a:lnTo>
                  <a:lnTo>
                    <a:pt x="768" y="426"/>
                  </a:lnTo>
                  <a:lnTo>
                    <a:pt x="792" y="402"/>
                  </a:lnTo>
                  <a:lnTo>
                    <a:pt x="822" y="390"/>
                  </a:lnTo>
                  <a:lnTo>
                    <a:pt x="82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8" name="Freeform 32"/>
            <p:cNvSpPr>
              <a:spLocks/>
            </p:cNvSpPr>
            <p:nvPr/>
          </p:nvSpPr>
          <p:spPr bwMode="auto">
            <a:xfrm>
              <a:off x="2153" y="1520"/>
              <a:ext cx="3017" cy="1437"/>
            </a:xfrm>
            <a:custGeom>
              <a:avLst/>
              <a:gdLst>
                <a:gd name="T0" fmla="*/ 19690 w 1598"/>
                <a:gd name="T1" fmla="*/ 2934 h 761"/>
                <a:gd name="T2" fmla="*/ 19794 w 1598"/>
                <a:gd name="T3" fmla="*/ 3495 h 761"/>
                <a:gd name="T4" fmla="*/ 20190 w 1598"/>
                <a:gd name="T5" fmla="*/ 3220 h 761"/>
                <a:gd name="T6" fmla="*/ 20099 w 1598"/>
                <a:gd name="T7" fmla="*/ 3722 h 761"/>
                <a:gd name="T8" fmla="*/ 20115 w 1598"/>
                <a:gd name="T9" fmla="*/ 4364 h 761"/>
                <a:gd name="T10" fmla="*/ 19605 w 1598"/>
                <a:gd name="T11" fmla="*/ 4611 h 761"/>
                <a:gd name="T12" fmla="*/ 18903 w 1598"/>
                <a:gd name="T13" fmla="*/ 4996 h 761"/>
                <a:gd name="T14" fmla="*/ 18529 w 1598"/>
                <a:gd name="T15" fmla="*/ 6369 h 761"/>
                <a:gd name="T16" fmla="*/ 18432 w 1598"/>
                <a:gd name="T17" fmla="*/ 5095 h 761"/>
                <a:gd name="T18" fmla="*/ 18372 w 1598"/>
                <a:gd name="T19" fmla="*/ 4311 h 761"/>
                <a:gd name="T20" fmla="*/ 18028 w 1598"/>
                <a:gd name="T21" fmla="*/ 5266 h 761"/>
                <a:gd name="T22" fmla="*/ 17826 w 1598"/>
                <a:gd name="T23" fmla="*/ 5199 h 761"/>
                <a:gd name="T24" fmla="*/ 17741 w 1598"/>
                <a:gd name="T25" fmla="*/ 4896 h 761"/>
                <a:gd name="T26" fmla="*/ 17726 w 1598"/>
                <a:gd name="T27" fmla="*/ 5580 h 761"/>
                <a:gd name="T28" fmla="*/ 17741 w 1598"/>
                <a:gd name="T29" fmla="*/ 6154 h 761"/>
                <a:gd name="T30" fmla="*/ 17485 w 1598"/>
                <a:gd name="T31" fmla="*/ 7398 h 761"/>
                <a:gd name="T32" fmla="*/ 16567 w 1598"/>
                <a:gd name="T33" fmla="*/ 8012 h 761"/>
                <a:gd name="T34" fmla="*/ 11332 w 1598"/>
                <a:gd name="T35" fmla="*/ 8216 h 761"/>
                <a:gd name="T36" fmla="*/ 5524 w 1598"/>
                <a:gd name="T37" fmla="*/ 9613 h 761"/>
                <a:gd name="T38" fmla="*/ 2630 w 1598"/>
                <a:gd name="T39" fmla="*/ 9104 h 761"/>
                <a:gd name="T40" fmla="*/ 2120 w 1598"/>
                <a:gd name="T41" fmla="*/ 8658 h 761"/>
                <a:gd name="T42" fmla="*/ 1871 w 1598"/>
                <a:gd name="T43" fmla="*/ 7285 h 761"/>
                <a:gd name="T44" fmla="*/ 1529 w 1598"/>
                <a:gd name="T45" fmla="*/ 5623 h 761"/>
                <a:gd name="T46" fmla="*/ 1003 w 1598"/>
                <a:gd name="T47" fmla="*/ 5580 h 761"/>
                <a:gd name="T48" fmla="*/ 1191 w 1598"/>
                <a:gd name="T49" fmla="*/ 5380 h 761"/>
                <a:gd name="T50" fmla="*/ 699 w 1598"/>
                <a:gd name="T51" fmla="*/ 4424 h 761"/>
                <a:gd name="T52" fmla="*/ 16960 w 1598"/>
                <a:gd name="T53" fmla="*/ 4351 h 761"/>
                <a:gd name="T54" fmla="*/ 17269 w 1598"/>
                <a:gd name="T55" fmla="*/ 1259 h 761"/>
                <a:gd name="T56" fmla="*/ 17915 w 1598"/>
                <a:gd name="T57" fmla="*/ 1743 h 761"/>
                <a:gd name="T58" fmla="*/ 17787 w 1598"/>
                <a:gd name="T59" fmla="*/ 2377 h 761"/>
                <a:gd name="T60" fmla="*/ 18144 w 1598"/>
                <a:gd name="T61" fmla="*/ 2304 h 761"/>
                <a:gd name="T62" fmla="*/ 18183 w 1598"/>
                <a:gd name="T63" fmla="*/ 1601 h 761"/>
                <a:gd name="T64" fmla="*/ 17558 w 1598"/>
                <a:gd name="T65" fmla="*/ 1105 h 761"/>
                <a:gd name="T66" fmla="*/ 17687 w 1598"/>
                <a:gd name="T67" fmla="*/ 457 h 761"/>
                <a:gd name="T68" fmla="*/ 18984 w 1598"/>
                <a:gd name="T69" fmla="*/ 0 h 761"/>
                <a:gd name="T70" fmla="*/ 19031 w 1598"/>
                <a:gd name="T71" fmla="*/ 332 h 761"/>
                <a:gd name="T72" fmla="*/ 18538 w 1598"/>
                <a:gd name="T73" fmla="*/ 976 h 761"/>
                <a:gd name="T74" fmla="*/ 19273 w 1598"/>
                <a:gd name="T75" fmla="*/ 1730 h 761"/>
                <a:gd name="T76" fmla="*/ 19901 w 1598"/>
                <a:gd name="T77" fmla="*/ 2646 h 76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8"/>
                <a:gd name="T118" fmla="*/ 0 h 761"/>
                <a:gd name="T119" fmla="*/ 1598 w 1598"/>
                <a:gd name="T120" fmla="*/ 761 h 76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8" h="761">
                  <a:moveTo>
                    <a:pt x="1566" y="208"/>
                  </a:moveTo>
                  <a:lnTo>
                    <a:pt x="1550" y="231"/>
                  </a:lnTo>
                  <a:lnTo>
                    <a:pt x="1560" y="241"/>
                  </a:lnTo>
                  <a:lnTo>
                    <a:pt x="1558" y="275"/>
                  </a:lnTo>
                  <a:lnTo>
                    <a:pt x="1569" y="278"/>
                  </a:lnTo>
                  <a:lnTo>
                    <a:pt x="1589" y="253"/>
                  </a:lnTo>
                  <a:lnTo>
                    <a:pt x="1598" y="258"/>
                  </a:lnTo>
                  <a:lnTo>
                    <a:pt x="1582" y="293"/>
                  </a:lnTo>
                  <a:lnTo>
                    <a:pt x="1594" y="317"/>
                  </a:lnTo>
                  <a:lnTo>
                    <a:pt x="1583" y="343"/>
                  </a:lnTo>
                  <a:lnTo>
                    <a:pt x="1531" y="347"/>
                  </a:lnTo>
                  <a:lnTo>
                    <a:pt x="1543" y="363"/>
                  </a:lnTo>
                  <a:lnTo>
                    <a:pt x="1501" y="398"/>
                  </a:lnTo>
                  <a:lnTo>
                    <a:pt x="1488" y="393"/>
                  </a:lnTo>
                  <a:lnTo>
                    <a:pt x="1473" y="496"/>
                  </a:lnTo>
                  <a:lnTo>
                    <a:pt x="1458" y="501"/>
                  </a:lnTo>
                  <a:lnTo>
                    <a:pt x="1447" y="505"/>
                  </a:lnTo>
                  <a:lnTo>
                    <a:pt x="1451" y="401"/>
                  </a:lnTo>
                  <a:lnTo>
                    <a:pt x="1452" y="362"/>
                  </a:lnTo>
                  <a:lnTo>
                    <a:pt x="1446" y="339"/>
                  </a:lnTo>
                  <a:lnTo>
                    <a:pt x="1419" y="377"/>
                  </a:lnTo>
                  <a:lnTo>
                    <a:pt x="1419" y="414"/>
                  </a:lnTo>
                  <a:lnTo>
                    <a:pt x="1407" y="426"/>
                  </a:lnTo>
                  <a:lnTo>
                    <a:pt x="1403" y="409"/>
                  </a:lnTo>
                  <a:lnTo>
                    <a:pt x="1406" y="384"/>
                  </a:lnTo>
                  <a:lnTo>
                    <a:pt x="1396" y="385"/>
                  </a:lnTo>
                  <a:lnTo>
                    <a:pt x="1376" y="417"/>
                  </a:lnTo>
                  <a:lnTo>
                    <a:pt x="1395" y="439"/>
                  </a:lnTo>
                  <a:lnTo>
                    <a:pt x="1402" y="472"/>
                  </a:lnTo>
                  <a:lnTo>
                    <a:pt x="1396" y="484"/>
                  </a:lnTo>
                  <a:lnTo>
                    <a:pt x="1377" y="502"/>
                  </a:lnTo>
                  <a:lnTo>
                    <a:pt x="1376" y="582"/>
                  </a:lnTo>
                  <a:lnTo>
                    <a:pt x="1353" y="591"/>
                  </a:lnTo>
                  <a:lnTo>
                    <a:pt x="1304" y="630"/>
                  </a:lnTo>
                  <a:lnTo>
                    <a:pt x="1284" y="656"/>
                  </a:lnTo>
                  <a:lnTo>
                    <a:pt x="892" y="646"/>
                  </a:lnTo>
                  <a:lnTo>
                    <a:pt x="890" y="761"/>
                  </a:lnTo>
                  <a:lnTo>
                    <a:pt x="435" y="756"/>
                  </a:lnTo>
                  <a:lnTo>
                    <a:pt x="434" y="723"/>
                  </a:lnTo>
                  <a:lnTo>
                    <a:pt x="207" y="716"/>
                  </a:lnTo>
                  <a:lnTo>
                    <a:pt x="187" y="681"/>
                  </a:lnTo>
                  <a:lnTo>
                    <a:pt x="167" y="681"/>
                  </a:lnTo>
                  <a:lnTo>
                    <a:pt x="166" y="605"/>
                  </a:lnTo>
                  <a:lnTo>
                    <a:pt x="147" y="573"/>
                  </a:lnTo>
                  <a:lnTo>
                    <a:pt x="129" y="468"/>
                  </a:lnTo>
                  <a:lnTo>
                    <a:pt x="120" y="442"/>
                  </a:lnTo>
                  <a:lnTo>
                    <a:pt x="103" y="436"/>
                  </a:lnTo>
                  <a:lnTo>
                    <a:pt x="79" y="439"/>
                  </a:lnTo>
                  <a:lnTo>
                    <a:pt x="76" y="429"/>
                  </a:lnTo>
                  <a:lnTo>
                    <a:pt x="94" y="423"/>
                  </a:lnTo>
                  <a:lnTo>
                    <a:pt x="100" y="400"/>
                  </a:lnTo>
                  <a:lnTo>
                    <a:pt x="55" y="348"/>
                  </a:lnTo>
                  <a:lnTo>
                    <a:pt x="0" y="318"/>
                  </a:lnTo>
                  <a:lnTo>
                    <a:pt x="1335" y="342"/>
                  </a:lnTo>
                  <a:lnTo>
                    <a:pt x="1337" y="107"/>
                  </a:lnTo>
                  <a:lnTo>
                    <a:pt x="1359" y="99"/>
                  </a:lnTo>
                  <a:lnTo>
                    <a:pt x="1369" y="120"/>
                  </a:lnTo>
                  <a:lnTo>
                    <a:pt x="1410" y="137"/>
                  </a:lnTo>
                  <a:lnTo>
                    <a:pt x="1415" y="144"/>
                  </a:lnTo>
                  <a:lnTo>
                    <a:pt x="1400" y="187"/>
                  </a:lnTo>
                  <a:lnTo>
                    <a:pt x="1410" y="193"/>
                  </a:lnTo>
                  <a:lnTo>
                    <a:pt x="1428" y="181"/>
                  </a:lnTo>
                  <a:lnTo>
                    <a:pt x="1433" y="147"/>
                  </a:lnTo>
                  <a:lnTo>
                    <a:pt x="1431" y="126"/>
                  </a:lnTo>
                  <a:lnTo>
                    <a:pt x="1398" y="93"/>
                  </a:lnTo>
                  <a:lnTo>
                    <a:pt x="1382" y="87"/>
                  </a:lnTo>
                  <a:lnTo>
                    <a:pt x="1384" y="54"/>
                  </a:lnTo>
                  <a:lnTo>
                    <a:pt x="1392" y="36"/>
                  </a:lnTo>
                  <a:lnTo>
                    <a:pt x="1448" y="12"/>
                  </a:lnTo>
                  <a:lnTo>
                    <a:pt x="1494" y="0"/>
                  </a:lnTo>
                  <a:lnTo>
                    <a:pt x="1502" y="8"/>
                  </a:lnTo>
                  <a:lnTo>
                    <a:pt x="1498" y="26"/>
                  </a:lnTo>
                  <a:lnTo>
                    <a:pt x="1498" y="42"/>
                  </a:lnTo>
                  <a:lnTo>
                    <a:pt x="1459" y="77"/>
                  </a:lnTo>
                  <a:lnTo>
                    <a:pt x="1466" y="95"/>
                  </a:lnTo>
                  <a:lnTo>
                    <a:pt x="1517" y="136"/>
                  </a:lnTo>
                  <a:lnTo>
                    <a:pt x="1520" y="204"/>
                  </a:lnTo>
                  <a:lnTo>
                    <a:pt x="1566" y="208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9" name="Freeform 33"/>
            <p:cNvSpPr>
              <a:spLocks/>
            </p:cNvSpPr>
            <p:nvPr/>
          </p:nvSpPr>
          <p:spPr bwMode="auto">
            <a:xfrm>
              <a:off x="2153" y="1524"/>
              <a:ext cx="3014" cy="1438"/>
            </a:xfrm>
            <a:custGeom>
              <a:avLst/>
              <a:gdLst>
                <a:gd name="T0" fmla="*/ 19685 w 1596"/>
                <a:gd name="T1" fmla="*/ 2887 h 762"/>
                <a:gd name="T2" fmla="*/ 19840 w 1596"/>
                <a:gd name="T3" fmla="*/ 3501 h 762"/>
                <a:gd name="T4" fmla="*/ 20226 w 1596"/>
                <a:gd name="T5" fmla="*/ 3199 h 762"/>
                <a:gd name="T6" fmla="*/ 20142 w 1596"/>
                <a:gd name="T7" fmla="*/ 3650 h 762"/>
                <a:gd name="T8" fmla="*/ 20142 w 1596"/>
                <a:gd name="T9" fmla="*/ 4335 h 762"/>
                <a:gd name="T10" fmla="*/ 19612 w 1596"/>
                <a:gd name="T11" fmla="*/ 4561 h 762"/>
                <a:gd name="T12" fmla="*/ 18926 w 1596"/>
                <a:gd name="T13" fmla="*/ 4946 h 762"/>
                <a:gd name="T14" fmla="*/ 18541 w 1596"/>
                <a:gd name="T15" fmla="*/ 6318 h 762"/>
                <a:gd name="T16" fmla="*/ 18467 w 1596"/>
                <a:gd name="T17" fmla="*/ 5022 h 762"/>
                <a:gd name="T18" fmla="*/ 18392 w 1596"/>
                <a:gd name="T19" fmla="*/ 4259 h 762"/>
                <a:gd name="T20" fmla="*/ 18084 w 1596"/>
                <a:gd name="T21" fmla="*/ 5250 h 762"/>
                <a:gd name="T22" fmla="*/ 17854 w 1596"/>
                <a:gd name="T23" fmla="*/ 5175 h 762"/>
                <a:gd name="T24" fmla="*/ 17782 w 1596"/>
                <a:gd name="T25" fmla="*/ 4873 h 762"/>
                <a:gd name="T26" fmla="*/ 17782 w 1596"/>
                <a:gd name="T27" fmla="*/ 5560 h 762"/>
                <a:gd name="T28" fmla="*/ 17782 w 1596"/>
                <a:gd name="T29" fmla="*/ 6090 h 762"/>
                <a:gd name="T30" fmla="*/ 17478 w 1596"/>
                <a:gd name="T31" fmla="*/ 7379 h 762"/>
                <a:gd name="T32" fmla="*/ 16562 w 1596"/>
                <a:gd name="T33" fmla="*/ 7992 h 762"/>
                <a:gd name="T34" fmla="*/ 11369 w 1596"/>
                <a:gd name="T35" fmla="*/ 8145 h 762"/>
                <a:gd name="T36" fmla="*/ 5571 w 1596"/>
                <a:gd name="T37" fmla="*/ 9590 h 762"/>
                <a:gd name="T38" fmla="*/ 2674 w 1596"/>
                <a:gd name="T39" fmla="*/ 9053 h 762"/>
                <a:gd name="T40" fmla="*/ 2136 w 1596"/>
                <a:gd name="T41" fmla="*/ 8598 h 762"/>
                <a:gd name="T42" fmla="*/ 1904 w 1596"/>
                <a:gd name="T43" fmla="*/ 7233 h 762"/>
                <a:gd name="T44" fmla="*/ 1530 w 1596"/>
                <a:gd name="T45" fmla="*/ 5560 h 762"/>
                <a:gd name="T46" fmla="*/ 991 w 1596"/>
                <a:gd name="T47" fmla="*/ 5560 h 762"/>
                <a:gd name="T48" fmla="*/ 1220 w 1596"/>
                <a:gd name="T49" fmla="*/ 5331 h 762"/>
                <a:gd name="T50" fmla="*/ 687 w 1596"/>
                <a:gd name="T51" fmla="*/ 4416 h 762"/>
                <a:gd name="T52" fmla="*/ 17019 w 1596"/>
                <a:gd name="T53" fmla="*/ 4335 h 762"/>
                <a:gd name="T54" fmla="*/ 17321 w 1596"/>
                <a:gd name="T55" fmla="*/ 1217 h 762"/>
                <a:gd name="T56" fmla="*/ 17935 w 1596"/>
                <a:gd name="T57" fmla="*/ 1674 h 762"/>
                <a:gd name="T58" fmla="*/ 17782 w 1596"/>
                <a:gd name="T59" fmla="*/ 2357 h 762"/>
                <a:gd name="T60" fmla="*/ 18163 w 1596"/>
                <a:gd name="T61" fmla="*/ 2287 h 762"/>
                <a:gd name="T62" fmla="*/ 18239 w 1596"/>
                <a:gd name="T63" fmla="*/ 1598 h 762"/>
                <a:gd name="T64" fmla="*/ 17550 w 1596"/>
                <a:gd name="T65" fmla="*/ 1068 h 762"/>
                <a:gd name="T66" fmla="*/ 17706 w 1596"/>
                <a:gd name="T67" fmla="*/ 457 h 762"/>
                <a:gd name="T68" fmla="*/ 18998 w 1596"/>
                <a:gd name="T69" fmla="*/ 0 h 762"/>
                <a:gd name="T70" fmla="*/ 19079 w 1596"/>
                <a:gd name="T71" fmla="*/ 302 h 762"/>
                <a:gd name="T72" fmla="*/ 18541 w 1596"/>
                <a:gd name="T73" fmla="*/ 915 h 762"/>
                <a:gd name="T74" fmla="*/ 19308 w 1596"/>
                <a:gd name="T75" fmla="*/ 1674 h 762"/>
                <a:gd name="T76" fmla="*/ 19914 w 1596"/>
                <a:gd name="T77" fmla="*/ 2589 h 76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6"/>
                <a:gd name="T118" fmla="*/ 0 h 762"/>
                <a:gd name="T119" fmla="*/ 1596 w 1596"/>
                <a:gd name="T120" fmla="*/ 762 h 76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6" h="762">
                  <a:moveTo>
                    <a:pt x="1566" y="204"/>
                  </a:moveTo>
                  <a:lnTo>
                    <a:pt x="1548" y="228"/>
                  </a:lnTo>
                  <a:lnTo>
                    <a:pt x="1560" y="240"/>
                  </a:lnTo>
                  <a:lnTo>
                    <a:pt x="1560" y="276"/>
                  </a:lnTo>
                  <a:lnTo>
                    <a:pt x="1572" y="276"/>
                  </a:lnTo>
                  <a:lnTo>
                    <a:pt x="1590" y="252"/>
                  </a:lnTo>
                  <a:lnTo>
                    <a:pt x="1596" y="258"/>
                  </a:lnTo>
                  <a:lnTo>
                    <a:pt x="1584" y="288"/>
                  </a:lnTo>
                  <a:lnTo>
                    <a:pt x="1596" y="312"/>
                  </a:lnTo>
                  <a:lnTo>
                    <a:pt x="1584" y="342"/>
                  </a:lnTo>
                  <a:lnTo>
                    <a:pt x="1530" y="342"/>
                  </a:lnTo>
                  <a:lnTo>
                    <a:pt x="1542" y="360"/>
                  </a:lnTo>
                  <a:lnTo>
                    <a:pt x="1500" y="396"/>
                  </a:lnTo>
                  <a:lnTo>
                    <a:pt x="1488" y="390"/>
                  </a:lnTo>
                  <a:lnTo>
                    <a:pt x="1470" y="492"/>
                  </a:lnTo>
                  <a:lnTo>
                    <a:pt x="1458" y="498"/>
                  </a:lnTo>
                  <a:lnTo>
                    <a:pt x="1446" y="504"/>
                  </a:lnTo>
                  <a:lnTo>
                    <a:pt x="1452" y="396"/>
                  </a:lnTo>
                  <a:lnTo>
                    <a:pt x="1452" y="360"/>
                  </a:lnTo>
                  <a:lnTo>
                    <a:pt x="1446" y="336"/>
                  </a:lnTo>
                  <a:lnTo>
                    <a:pt x="1416" y="372"/>
                  </a:lnTo>
                  <a:lnTo>
                    <a:pt x="1422" y="414"/>
                  </a:lnTo>
                  <a:lnTo>
                    <a:pt x="1404" y="426"/>
                  </a:lnTo>
                  <a:lnTo>
                    <a:pt x="1404" y="408"/>
                  </a:lnTo>
                  <a:lnTo>
                    <a:pt x="1404" y="384"/>
                  </a:lnTo>
                  <a:lnTo>
                    <a:pt x="1398" y="384"/>
                  </a:lnTo>
                  <a:lnTo>
                    <a:pt x="1374" y="414"/>
                  </a:lnTo>
                  <a:lnTo>
                    <a:pt x="1398" y="438"/>
                  </a:lnTo>
                  <a:lnTo>
                    <a:pt x="1404" y="468"/>
                  </a:lnTo>
                  <a:lnTo>
                    <a:pt x="1398" y="480"/>
                  </a:lnTo>
                  <a:lnTo>
                    <a:pt x="1380" y="498"/>
                  </a:lnTo>
                  <a:lnTo>
                    <a:pt x="1374" y="582"/>
                  </a:lnTo>
                  <a:lnTo>
                    <a:pt x="1356" y="588"/>
                  </a:lnTo>
                  <a:lnTo>
                    <a:pt x="1302" y="630"/>
                  </a:lnTo>
                  <a:lnTo>
                    <a:pt x="1284" y="654"/>
                  </a:lnTo>
                  <a:lnTo>
                    <a:pt x="894" y="642"/>
                  </a:lnTo>
                  <a:lnTo>
                    <a:pt x="888" y="762"/>
                  </a:lnTo>
                  <a:lnTo>
                    <a:pt x="438" y="756"/>
                  </a:lnTo>
                  <a:lnTo>
                    <a:pt x="432" y="720"/>
                  </a:lnTo>
                  <a:lnTo>
                    <a:pt x="210" y="714"/>
                  </a:lnTo>
                  <a:lnTo>
                    <a:pt x="186" y="678"/>
                  </a:lnTo>
                  <a:lnTo>
                    <a:pt x="168" y="678"/>
                  </a:lnTo>
                  <a:lnTo>
                    <a:pt x="168" y="606"/>
                  </a:lnTo>
                  <a:lnTo>
                    <a:pt x="150" y="570"/>
                  </a:lnTo>
                  <a:lnTo>
                    <a:pt x="132" y="468"/>
                  </a:lnTo>
                  <a:lnTo>
                    <a:pt x="120" y="438"/>
                  </a:lnTo>
                  <a:lnTo>
                    <a:pt x="102" y="432"/>
                  </a:lnTo>
                  <a:lnTo>
                    <a:pt x="78" y="438"/>
                  </a:lnTo>
                  <a:lnTo>
                    <a:pt x="78" y="426"/>
                  </a:lnTo>
                  <a:lnTo>
                    <a:pt x="96" y="420"/>
                  </a:lnTo>
                  <a:lnTo>
                    <a:pt x="102" y="396"/>
                  </a:lnTo>
                  <a:lnTo>
                    <a:pt x="54" y="348"/>
                  </a:lnTo>
                  <a:lnTo>
                    <a:pt x="0" y="318"/>
                  </a:lnTo>
                  <a:lnTo>
                    <a:pt x="1338" y="342"/>
                  </a:lnTo>
                  <a:lnTo>
                    <a:pt x="1338" y="102"/>
                  </a:lnTo>
                  <a:lnTo>
                    <a:pt x="1362" y="96"/>
                  </a:lnTo>
                  <a:lnTo>
                    <a:pt x="1368" y="120"/>
                  </a:lnTo>
                  <a:lnTo>
                    <a:pt x="1410" y="132"/>
                  </a:lnTo>
                  <a:lnTo>
                    <a:pt x="1416" y="144"/>
                  </a:lnTo>
                  <a:lnTo>
                    <a:pt x="1398" y="186"/>
                  </a:lnTo>
                  <a:lnTo>
                    <a:pt x="1410" y="192"/>
                  </a:lnTo>
                  <a:lnTo>
                    <a:pt x="1428" y="180"/>
                  </a:lnTo>
                  <a:lnTo>
                    <a:pt x="1434" y="144"/>
                  </a:lnTo>
                  <a:lnTo>
                    <a:pt x="1434" y="126"/>
                  </a:lnTo>
                  <a:lnTo>
                    <a:pt x="1398" y="90"/>
                  </a:lnTo>
                  <a:lnTo>
                    <a:pt x="1380" y="84"/>
                  </a:lnTo>
                  <a:lnTo>
                    <a:pt x="1386" y="54"/>
                  </a:lnTo>
                  <a:lnTo>
                    <a:pt x="1392" y="36"/>
                  </a:lnTo>
                  <a:lnTo>
                    <a:pt x="1446" y="12"/>
                  </a:lnTo>
                  <a:lnTo>
                    <a:pt x="1494" y="0"/>
                  </a:lnTo>
                  <a:lnTo>
                    <a:pt x="1500" y="6"/>
                  </a:lnTo>
                  <a:lnTo>
                    <a:pt x="1500" y="24"/>
                  </a:lnTo>
                  <a:lnTo>
                    <a:pt x="1500" y="42"/>
                  </a:lnTo>
                  <a:lnTo>
                    <a:pt x="1458" y="72"/>
                  </a:lnTo>
                  <a:lnTo>
                    <a:pt x="1464" y="90"/>
                  </a:lnTo>
                  <a:lnTo>
                    <a:pt x="1518" y="132"/>
                  </a:lnTo>
                  <a:lnTo>
                    <a:pt x="1518" y="204"/>
                  </a:lnTo>
                  <a:lnTo>
                    <a:pt x="1566" y="20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0" name="Freeform 34"/>
            <p:cNvSpPr>
              <a:spLocks/>
            </p:cNvSpPr>
            <p:nvPr/>
          </p:nvSpPr>
          <p:spPr bwMode="auto">
            <a:xfrm>
              <a:off x="5014" y="1618"/>
              <a:ext cx="121" cy="178"/>
            </a:xfrm>
            <a:custGeom>
              <a:avLst/>
              <a:gdLst>
                <a:gd name="T0" fmla="*/ 204 w 64"/>
                <a:gd name="T1" fmla="*/ 205 h 94"/>
                <a:gd name="T2" fmla="*/ 0 w 64"/>
                <a:gd name="T3" fmla="*/ 373 h 94"/>
                <a:gd name="T4" fmla="*/ 61 w 64"/>
                <a:gd name="T5" fmla="*/ 606 h 94"/>
                <a:gd name="T6" fmla="*/ 204 w 64"/>
                <a:gd name="T7" fmla="*/ 979 h 94"/>
                <a:gd name="T8" fmla="*/ 486 w 64"/>
                <a:gd name="T9" fmla="*/ 1132 h 94"/>
                <a:gd name="T10" fmla="*/ 662 w 64"/>
                <a:gd name="T11" fmla="*/ 1208 h 94"/>
                <a:gd name="T12" fmla="*/ 819 w 64"/>
                <a:gd name="T13" fmla="*/ 1079 h 94"/>
                <a:gd name="T14" fmla="*/ 775 w 64"/>
                <a:gd name="T15" fmla="*/ 774 h 94"/>
                <a:gd name="T16" fmla="*/ 690 w 64"/>
                <a:gd name="T17" fmla="*/ 691 h 94"/>
                <a:gd name="T18" fmla="*/ 662 w 64"/>
                <a:gd name="T19" fmla="*/ 401 h 94"/>
                <a:gd name="T20" fmla="*/ 526 w 64"/>
                <a:gd name="T21" fmla="*/ 157 h 94"/>
                <a:gd name="T22" fmla="*/ 562 w 64"/>
                <a:gd name="T23" fmla="*/ 0 h 94"/>
                <a:gd name="T24" fmla="*/ 401 w 64"/>
                <a:gd name="T25" fmla="*/ 53 h 94"/>
                <a:gd name="T26" fmla="*/ 304 w 64"/>
                <a:gd name="T27" fmla="*/ 116 h 94"/>
                <a:gd name="T28" fmla="*/ 386 w 64"/>
                <a:gd name="T29" fmla="*/ 320 h 94"/>
                <a:gd name="T30" fmla="*/ 533 w 64"/>
                <a:gd name="T31" fmla="*/ 502 h 94"/>
                <a:gd name="T32" fmla="*/ 546 w 64"/>
                <a:gd name="T33" fmla="*/ 691 h 94"/>
                <a:gd name="T34" fmla="*/ 601 w 64"/>
                <a:gd name="T35" fmla="*/ 822 h 94"/>
                <a:gd name="T36" fmla="*/ 514 w 64"/>
                <a:gd name="T37" fmla="*/ 911 h 94"/>
                <a:gd name="T38" fmla="*/ 401 w 64"/>
                <a:gd name="T39" fmla="*/ 721 h 94"/>
                <a:gd name="T40" fmla="*/ 229 w 64"/>
                <a:gd name="T41" fmla="*/ 489 h 94"/>
                <a:gd name="T42" fmla="*/ 204 w 64"/>
                <a:gd name="T43" fmla="*/ 205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4"/>
                <a:gd name="T67" fmla="*/ 0 h 94"/>
                <a:gd name="T68" fmla="*/ 64 w 64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4" h="94">
                  <a:moveTo>
                    <a:pt x="16" y="16"/>
                  </a:moveTo>
                  <a:lnTo>
                    <a:pt x="0" y="29"/>
                  </a:lnTo>
                  <a:lnTo>
                    <a:pt x="5" y="47"/>
                  </a:lnTo>
                  <a:lnTo>
                    <a:pt x="16" y="76"/>
                  </a:lnTo>
                  <a:lnTo>
                    <a:pt x="38" y="88"/>
                  </a:lnTo>
                  <a:lnTo>
                    <a:pt x="52" y="94"/>
                  </a:lnTo>
                  <a:lnTo>
                    <a:pt x="64" y="84"/>
                  </a:lnTo>
                  <a:lnTo>
                    <a:pt x="61" y="60"/>
                  </a:lnTo>
                  <a:lnTo>
                    <a:pt x="54" y="54"/>
                  </a:lnTo>
                  <a:lnTo>
                    <a:pt x="52" y="31"/>
                  </a:lnTo>
                  <a:lnTo>
                    <a:pt x="41" y="12"/>
                  </a:lnTo>
                  <a:lnTo>
                    <a:pt x="44" y="0"/>
                  </a:lnTo>
                  <a:lnTo>
                    <a:pt x="31" y="4"/>
                  </a:lnTo>
                  <a:lnTo>
                    <a:pt x="24" y="9"/>
                  </a:lnTo>
                  <a:lnTo>
                    <a:pt x="30" y="25"/>
                  </a:lnTo>
                  <a:lnTo>
                    <a:pt x="42" y="39"/>
                  </a:lnTo>
                  <a:lnTo>
                    <a:pt x="43" y="54"/>
                  </a:lnTo>
                  <a:lnTo>
                    <a:pt x="47" y="64"/>
                  </a:lnTo>
                  <a:lnTo>
                    <a:pt x="40" y="71"/>
                  </a:lnTo>
                  <a:lnTo>
                    <a:pt x="31" y="56"/>
                  </a:lnTo>
                  <a:lnTo>
                    <a:pt x="18" y="38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1" name="Freeform 35"/>
            <p:cNvSpPr>
              <a:spLocks/>
            </p:cNvSpPr>
            <p:nvPr/>
          </p:nvSpPr>
          <p:spPr bwMode="auto">
            <a:xfrm>
              <a:off x="5008" y="1614"/>
              <a:ext cx="125" cy="182"/>
            </a:xfrm>
            <a:custGeom>
              <a:avLst/>
              <a:gdLst>
                <a:gd name="T0" fmla="*/ 229 w 66"/>
                <a:gd name="T1" fmla="*/ 229 h 96"/>
                <a:gd name="T2" fmla="*/ 0 w 66"/>
                <a:gd name="T3" fmla="*/ 389 h 96"/>
                <a:gd name="T4" fmla="*/ 76 w 66"/>
                <a:gd name="T5" fmla="*/ 622 h 96"/>
                <a:gd name="T6" fmla="*/ 229 w 66"/>
                <a:gd name="T7" fmla="*/ 1010 h 96"/>
                <a:gd name="T8" fmla="*/ 545 w 66"/>
                <a:gd name="T9" fmla="*/ 1164 h 96"/>
                <a:gd name="T10" fmla="*/ 693 w 66"/>
                <a:gd name="T11" fmla="*/ 1240 h 96"/>
                <a:gd name="T12" fmla="*/ 850 w 66"/>
                <a:gd name="T13" fmla="*/ 1083 h 96"/>
                <a:gd name="T14" fmla="*/ 850 w 66"/>
                <a:gd name="T15" fmla="*/ 775 h 96"/>
                <a:gd name="T16" fmla="*/ 775 w 66"/>
                <a:gd name="T17" fmla="*/ 694 h 96"/>
                <a:gd name="T18" fmla="*/ 693 w 66"/>
                <a:gd name="T19" fmla="*/ 389 h 96"/>
                <a:gd name="T20" fmla="*/ 545 w 66"/>
                <a:gd name="T21" fmla="*/ 157 h 96"/>
                <a:gd name="T22" fmla="*/ 617 w 66"/>
                <a:gd name="T23" fmla="*/ 0 h 96"/>
                <a:gd name="T24" fmla="*/ 462 w 66"/>
                <a:gd name="T25" fmla="*/ 76 h 96"/>
                <a:gd name="T26" fmla="*/ 305 w 66"/>
                <a:gd name="T27" fmla="*/ 157 h 96"/>
                <a:gd name="T28" fmla="*/ 388 w 66"/>
                <a:gd name="T29" fmla="*/ 313 h 96"/>
                <a:gd name="T30" fmla="*/ 545 w 66"/>
                <a:gd name="T31" fmla="*/ 546 h 96"/>
                <a:gd name="T32" fmla="*/ 617 w 66"/>
                <a:gd name="T33" fmla="*/ 694 h 96"/>
                <a:gd name="T34" fmla="*/ 617 w 66"/>
                <a:gd name="T35" fmla="*/ 851 h 96"/>
                <a:gd name="T36" fmla="*/ 545 w 66"/>
                <a:gd name="T37" fmla="*/ 935 h 96"/>
                <a:gd name="T38" fmla="*/ 462 w 66"/>
                <a:gd name="T39" fmla="*/ 775 h 96"/>
                <a:gd name="T40" fmla="*/ 229 w 66"/>
                <a:gd name="T41" fmla="*/ 546 h 96"/>
                <a:gd name="T42" fmla="*/ 229 w 66"/>
                <a:gd name="T43" fmla="*/ 229 h 9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6"/>
                <a:gd name="T67" fmla="*/ 0 h 96"/>
                <a:gd name="T68" fmla="*/ 66 w 66"/>
                <a:gd name="T69" fmla="*/ 96 h 9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6" h="96">
                  <a:moveTo>
                    <a:pt x="18" y="18"/>
                  </a:moveTo>
                  <a:lnTo>
                    <a:pt x="0" y="30"/>
                  </a:lnTo>
                  <a:lnTo>
                    <a:pt x="6" y="48"/>
                  </a:lnTo>
                  <a:lnTo>
                    <a:pt x="18" y="78"/>
                  </a:lnTo>
                  <a:lnTo>
                    <a:pt x="42" y="90"/>
                  </a:lnTo>
                  <a:lnTo>
                    <a:pt x="54" y="96"/>
                  </a:lnTo>
                  <a:lnTo>
                    <a:pt x="66" y="84"/>
                  </a:lnTo>
                  <a:lnTo>
                    <a:pt x="66" y="60"/>
                  </a:lnTo>
                  <a:lnTo>
                    <a:pt x="60" y="54"/>
                  </a:lnTo>
                  <a:lnTo>
                    <a:pt x="54" y="30"/>
                  </a:lnTo>
                  <a:lnTo>
                    <a:pt x="42" y="12"/>
                  </a:lnTo>
                  <a:lnTo>
                    <a:pt x="48" y="0"/>
                  </a:lnTo>
                  <a:lnTo>
                    <a:pt x="36" y="6"/>
                  </a:lnTo>
                  <a:lnTo>
                    <a:pt x="24" y="12"/>
                  </a:lnTo>
                  <a:lnTo>
                    <a:pt x="30" y="24"/>
                  </a:lnTo>
                  <a:lnTo>
                    <a:pt x="42" y="42"/>
                  </a:lnTo>
                  <a:lnTo>
                    <a:pt x="48" y="54"/>
                  </a:lnTo>
                  <a:lnTo>
                    <a:pt x="48" y="66"/>
                  </a:lnTo>
                  <a:lnTo>
                    <a:pt x="42" y="72"/>
                  </a:lnTo>
                  <a:lnTo>
                    <a:pt x="36" y="60"/>
                  </a:lnTo>
                  <a:lnTo>
                    <a:pt x="18" y="42"/>
                  </a:lnTo>
                  <a:lnTo>
                    <a:pt x="18" y="18"/>
                  </a:lnTo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2" name="Freeform 36"/>
            <p:cNvSpPr>
              <a:spLocks/>
            </p:cNvSpPr>
            <p:nvPr/>
          </p:nvSpPr>
          <p:spPr bwMode="auto">
            <a:xfrm>
              <a:off x="5033" y="3548"/>
              <a:ext cx="117" cy="98"/>
            </a:xfrm>
            <a:custGeom>
              <a:avLst/>
              <a:gdLst>
                <a:gd name="T0" fmla="*/ 228 w 62"/>
                <a:gd name="T1" fmla="*/ 89 h 52"/>
                <a:gd name="T2" fmla="*/ 204 w 62"/>
                <a:gd name="T3" fmla="*/ 228 h 52"/>
                <a:gd name="T4" fmla="*/ 75 w 62"/>
                <a:gd name="T5" fmla="*/ 401 h 52"/>
                <a:gd name="T6" fmla="*/ 0 w 62"/>
                <a:gd name="T7" fmla="*/ 482 h 52"/>
                <a:gd name="T8" fmla="*/ 189 w 62"/>
                <a:gd name="T9" fmla="*/ 554 h 52"/>
                <a:gd name="T10" fmla="*/ 385 w 62"/>
                <a:gd name="T11" fmla="*/ 658 h 52"/>
                <a:gd name="T12" fmla="*/ 613 w 62"/>
                <a:gd name="T13" fmla="*/ 629 h 52"/>
                <a:gd name="T14" fmla="*/ 711 w 62"/>
                <a:gd name="T15" fmla="*/ 515 h 52"/>
                <a:gd name="T16" fmla="*/ 787 w 62"/>
                <a:gd name="T17" fmla="*/ 401 h 52"/>
                <a:gd name="T18" fmla="*/ 727 w 62"/>
                <a:gd name="T19" fmla="*/ 256 h 52"/>
                <a:gd name="T20" fmla="*/ 619 w 62"/>
                <a:gd name="T21" fmla="*/ 256 h 52"/>
                <a:gd name="T22" fmla="*/ 583 w 62"/>
                <a:gd name="T23" fmla="*/ 369 h 52"/>
                <a:gd name="T24" fmla="*/ 498 w 62"/>
                <a:gd name="T25" fmla="*/ 266 h 52"/>
                <a:gd name="T26" fmla="*/ 530 w 62"/>
                <a:gd name="T27" fmla="*/ 141 h 52"/>
                <a:gd name="T28" fmla="*/ 457 w 62"/>
                <a:gd name="T29" fmla="*/ 0 h 52"/>
                <a:gd name="T30" fmla="*/ 328 w 62"/>
                <a:gd name="T31" fmla="*/ 28 h 52"/>
                <a:gd name="T32" fmla="*/ 228 w 62"/>
                <a:gd name="T33" fmla="*/ 89 h 5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2"/>
                <a:gd name="T52" fmla="*/ 0 h 52"/>
                <a:gd name="T53" fmla="*/ 62 w 62"/>
                <a:gd name="T54" fmla="*/ 52 h 5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2" h="52">
                  <a:moveTo>
                    <a:pt x="18" y="7"/>
                  </a:moveTo>
                  <a:lnTo>
                    <a:pt x="16" y="18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15" y="44"/>
                  </a:lnTo>
                  <a:lnTo>
                    <a:pt x="30" y="52"/>
                  </a:lnTo>
                  <a:lnTo>
                    <a:pt x="48" y="50"/>
                  </a:lnTo>
                  <a:lnTo>
                    <a:pt x="56" y="41"/>
                  </a:lnTo>
                  <a:lnTo>
                    <a:pt x="62" y="32"/>
                  </a:lnTo>
                  <a:lnTo>
                    <a:pt x="57" y="20"/>
                  </a:lnTo>
                  <a:lnTo>
                    <a:pt x="49" y="20"/>
                  </a:lnTo>
                  <a:lnTo>
                    <a:pt x="46" y="29"/>
                  </a:lnTo>
                  <a:lnTo>
                    <a:pt x="39" y="21"/>
                  </a:lnTo>
                  <a:lnTo>
                    <a:pt x="42" y="11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18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3" name="Freeform 37"/>
            <p:cNvSpPr>
              <a:spLocks/>
            </p:cNvSpPr>
            <p:nvPr/>
          </p:nvSpPr>
          <p:spPr bwMode="auto">
            <a:xfrm>
              <a:off x="4985" y="3669"/>
              <a:ext cx="102" cy="132"/>
            </a:xfrm>
            <a:custGeom>
              <a:avLst/>
              <a:gdLst>
                <a:gd name="T0" fmla="*/ 289 w 54"/>
                <a:gd name="T1" fmla="*/ 0 h 70"/>
                <a:gd name="T2" fmla="*/ 599 w 54"/>
                <a:gd name="T3" fmla="*/ 128 h 70"/>
                <a:gd name="T4" fmla="*/ 689 w 54"/>
                <a:gd name="T5" fmla="*/ 266 h 70"/>
                <a:gd name="T6" fmla="*/ 674 w 54"/>
                <a:gd name="T7" fmla="*/ 483 h 70"/>
                <a:gd name="T8" fmla="*/ 614 w 54"/>
                <a:gd name="T9" fmla="*/ 630 h 70"/>
                <a:gd name="T10" fmla="*/ 470 w 54"/>
                <a:gd name="T11" fmla="*/ 558 h 70"/>
                <a:gd name="T12" fmla="*/ 446 w 54"/>
                <a:gd name="T13" fmla="*/ 658 h 70"/>
                <a:gd name="T14" fmla="*/ 433 w 54"/>
                <a:gd name="T15" fmla="*/ 824 h 70"/>
                <a:gd name="T16" fmla="*/ 242 w 54"/>
                <a:gd name="T17" fmla="*/ 886 h 70"/>
                <a:gd name="T18" fmla="*/ 0 w 54"/>
                <a:gd name="T19" fmla="*/ 454 h 70"/>
                <a:gd name="T20" fmla="*/ 113 w 54"/>
                <a:gd name="T21" fmla="*/ 370 h 70"/>
                <a:gd name="T22" fmla="*/ 204 w 54"/>
                <a:gd name="T23" fmla="*/ 402 h 70"/>
                <a:gd name="T24" fmla="*/ 153 w 54"/>
                <a:gd name="T25" fmla="*/ 189 h 70"/>
                <a:gd name="T26" fmla="*/ 289 w 54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"/>
                <a:gd name="T43" fmla="*/ 0 h 70"/>
                <a:gd name="T44" fmla="*/ 54 w 54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" h="70">
                  <a:moveTo>
                    <a:pt x="23" y="0"/>
                  </a:moveTo>
                  <a:lnTo>
                    <a:pt x="47" y="10"/>
                  </a:lnTo>
                  <a:lnTo>
                    <a:pt x="54" y="21"/>
                  </a:lnTo>
                  <a:lnTo>
                    <a:pt x="53" y="38"/>
                  </a:lnTo>
                  <a:lnTo>
                    <a:pt x="48" y="50"/>
                  </a:lnTo>
                  <a:lnTo>
                    <a:pt x="37" y="44"/>
                  </a:lnTo>
                  <a:lnTo>
                    <a:pt x="35" y="52"/>
                  </a:lnTo>
                  <a:lnTo>
                    <a:pt x="34" y="65"/>
                  </a:lnTo>
                  <a:lnTo>
                    <a:pt x="19" y="70"/>
                  </a:lnTo>
                  <a:lnTo>
                    <a:pt x="0" y="36"/>
                  </a:lnTo>
                  <a:lnTo>
                    <a:pt x="9" y="29"/>
                  </a:lnTo>
                  <a:lnTo>
                    <a:pt x="16" y="32"/>
                  </a:lnTo>
                  <a:lnTo>
                    <a:pt x="12" y="1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DEB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04" name="Group 38"/>
            <p:cNvGrpSpPr>
              <a:grpSpLocks/>
            </p:cNvGrpSpPr>
            <p:nvPr/>
          </p:nvGrpSpPr>
          <p:grpSpPr bwMode="auto">
            <a:xfrm>
              <a:off x="4985" y="3399"/>
              <a:ext cx="2108" cy="1333"/>
              <a:chOff x="4985" y="3399"/>
              <a:chExt cx="2108" cy="1333"/>
            </a:xfrm>
          </p:grpSpPr>
          <p:grpSp>
            <p:nvGrpSpPr>
              <p:cNvPr id="3205" name="Group 39"/>
              <p:cNvGrpSpPr>
                <a:grpSpLocks/>
              </p:cNvGrpSpPr>
              <p:nvPr/>
            </p:nvGrpSpPr>
            <p:grpSpPr bwMode="auto">
              <a:xfrm>
                <a:off x="5004" y="3399"/>
                <a:ext cx="2089" cy="1333"/>
                <a:chOff x="5004" y="3399"/>
                <a:chExt cx="2089" cy="1333"/>
              </a:xfrm>
            </p:grpSpPr>
            <p:sp>
              <p:nvSpPr>
                <p:cNvPr id="3209" name="Freeform 40"/>
                <p:cNvSpPr>
                  <a:spLocks/>
                </p:cNvSpPr>
                <p:nvPr/>
              </p:nvSpPr>
              <p:spPr bwMode="auto">
                <a:xfrm>
                  <a:off x="5004" y="3399"/>
                  <a:ext cx="2089" cy="1333"/>
                </a:xfrm>
                <a:custGeom>
                  <a:avLst/>
                  <a:gdLst>
                    <a:gd name="T0" fmla="*/ 14002 w 1106"/>
                    <a:gd name="T1" fmla="*/ 3231 h 706"/>
                    <a:gd name="T2" fmla="*/ 12358 w 1106"/>
                    <a:gd name="T3" fmla="*/ 3091 h 706"/>
                    <a:gd name="T4" fmla="*/ 11697 w 1106"/>
                    <a:gd name="T5" fmla="*/ 2577 h 706"/>
                    <a:gd name="T6" fmla="*/ 11380 w 1106"/>
                    <a:gd name="T7" fmla="*/ 2388 h 706"/>
                    <a:gd name="T8" fmla="*/ 11083 w 1106"/>
                    <a:gd name="T9" fmla="*/ 2449 h 706"/>
                    <a:gd name="T10" fmla="*/ 9737 w 1106"/>
                    <a:gd name="T11" fmla="*/ 2364 h 706"/>
                    <a:gd name="T12" fmla="*/ 9265 w 1106"/>
                    <a:gd name="T13" fmla="*/ 2492 h 706"/>
                    <a:gd name="T14" fmla="*/ 8551 w 1106"/>
                    <a:gd name="T15" fmla="*/ 2417 h 706"/>
                    <a:gd name="T16" fmla="*/ 8273 w 1106"/>
                    <a:gd name="T17" fmla="*/ 2377 h 706"/>
                    <a:gd name="T18" fmla="*/ 7242 w 1106"/>
                    <a:gd name="T19" fmla="*/ 2432 h 706"/>
                    <a:gd name="T20" fmla="*/ 6989 w 1106"/>
                    <a:gd name="T21" fmla="*/ 2317 h 706"/>
                    <a:gd name="T22" fmla="*/ 5916 w 1106"/>
                    <a:gd name="T23" fmla="*/ 759 h 706"/>
                    <a:gd name="T24" fmla="*/ 5600 w 1106"/>
                    <a:gd name="T25" fmla="*/ 627 h 706"/>
                    <a:gd name="T26" fmla="*/ 4452 w 1106"/>
                    <a:gd name="T27" fmla="*/ 674 h 706"/>
                    <a:gd name="T28" fmla="*/ 3577 w 1106"/>
                    <a:gd name="T29" fmla="*/ 370 h 706"/>
                    <a:gd name="T30" fmla="*/ 3003 w 1106"/>
                    <a:gd name="T31" fmla="*/ 0 h 706"/>
                    <a:gd name="T32" fmla="*/ 3489 w 1106"/>
                    <a:gd name="T33" fmla="*/ 599 h 706"/>
                    <a:gd name="T34" fmla="*/ 3351 w 1106"/>
                    <a:gd name="T35" fmla="*/ 599 h 706"/>
                    <a:gd name="T36" fmla="*/ 3003 w 1106"/>
                    <a:gd name="T37" fmla="*/ 903 h 706"/>
                    <a:gd name="T38" fmla="*/ 3039 w 1106"/>
                    <a:gd name="T39" fmla="*/ 1244 h 706"/>
                    <a:gd name="T40" fmla="*/ 2548 w 1106"/>
                    <a:gd name="T41" fmla="*/ 510 h 706"/>
                    <a:gd name="T42" fmla="*/ 2091 w 1106"/>
                    <a:gd name="T43" fmla="*/ 143 h 706"/>
                    <a:gd name="T44" fmla="*/ 2176 w 1106"/>
                    <a:gd name="T45" fmla="*/ 357 h 706"/>
                    <a:gd name="T46" fmla="*/ 1617 w 1106"/>
                    <a:gd name="T47" fmla="*/ 1031 h 706"/>
                    <a:gd name="T48" fmla="*/ 1605 w 1106"/>
                    <a:gd name="T49" fmla="*/ 1486 h 706"/>
                    <a:gd name="T50" fmla="*/ 1417 w 1106"/>
                    <a:gd name="T51" fmla="*/ 1843 h 706"/>
                    <a:gd name="T52" fmla="*/ 1045 w 1106"/>
                    <a:gd name="T53" fmla="*/ 2404 h 706"/>
                    <a:gd name="T54" fmla="*/ 0 w 1106"/>
                    <a:gd name="T55" fmla="*/ 3266 h 706"/>
                    <a:gd name="T56" fmla="*/ 689 w 1106"/>
                    <a:gd name="T57" fmla="*/ 5094 h 706"/>
                    <a:gd name="T58" fmla="*/ 1031 w 1106"/>
                    <a:gd name="T59" fmla="*/ 5183 h 706"/>
                    <a:gd name="T60" fmla="*/ 2457 w 1106"/>
                    <a:gd name="T61" fmla="*/ 6873 h 706"/>
                    <a:gd name="T62" fmla="*/ 2750 w 1106"/>
                    <a:gd name="T63" fmla="*/ 7194 h 706"/>
                    <a:gd name="T64" fmla="*/ 3464 w 1106"/>
                    <a:gd name="T65" fmla="*/ 7141 h 706"/>
                    <a:gd name="T66" fmla="*/ 4025 w 1106"/>
                    <a:gd name="T67" fmla="*/ 7511 h 706"/>
                    <a:gd name="T68" fmla="*/ 4025 w 1106"/>
                    <a:gd name="T69" fmla="*/ 7868 h 706"/>
                    <a:gd name="T70" fmla="*/ 5438 w 1106"/>
                    <a:gd name="T71" fmla="*/ 8345 h 706"/>
                    <a:gd name="T72" fmla="*/ 6072 w 1106"/>
                    <a:gd name="T73" fmla="*/ 8427 h 706"/>
                    <a:gd name="T74" fmla="*/ 7393 w 1106"/>
                    <a:gd name="T75" fmla="*/ 8527 h 706"/>
                    <a:gd name="T76" fmla="*/ 7848 w 1106"/>
                    <a:gd name="T77" fmla="*/ 8602 h 706"/>
                    <a:gd name="T78" fmla="*/ 8807 w 1106"/>
                    <a:gd name="T79" fmla="*/ 8972 h 706"/>
                    <a:gd name="T80" fmla="*/ 9180 w 1106"/>
                    <a:gd name="T81" fmla="*/ 8783 h 706"/>
                    <a:gd name="T82" fmla="*/ 9468 w 1106"/>
                    <a:gd name="T83" fmla="*/ 8132 h 706"/>
                    <a:gd name="T84" fmla="*/ 9650 w 1106"/>
                    <a:gd name="T85" fmla="*/ 7896 h 706"/>
                    <a:gd name="T86" fmla="*/ 13290 w 1106"/>
                    <a:gd name="T87" fmla="*/ 7915 h 706"/>
                    <a:gd name="T88" fmla="*/ 12729 w 1106"/>
                    <a:gd name="T89" fmla="*/ 7116 h 706"/>
                    <a:gd name="T90" fmla="*/ 12560 w 1106"/>
                    <a:gd name="T91" fmla="*/ 6542 h 706"/>
                    <a:gd name="T92" fmla="*/ 12857 w 1106"/>
                    <a:gd name="T93" fmla="*/ 5849 h 706"/>
                    <a:gd name="T94" fmla="*/ 13329 w 1106"/>
                    <a:gd name="T95" fmla="*/ 5426 h 706"/>
                    <a:gd name="T96" fmla="*/ 13443 w 1106"/>
                    <a:gd name="T97" fmla="*/ 4934 h 706"/>
                    <a:gd name="T98" fmla="*/ 13845 w 1106"/>
                    <a:gd name="T99" fmla="*/ 4411 h 706"/>
                    <a:gd name="T100" fmla="*/ 14077 w 1106"/>
                    <a:gd name="T101" fmla="*/ 3621 h 706"/>
                    <a:gd name="T102" fmla="*/ 14002 w 1106"/>
                    <a:gd name="T103" fmla="*/ 3231 h 70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6"/>
                    <a:gd name="T157" fmla="*/ 0 h 706"/>
                    <a:gd name="T158" fmla="*/ 1106 w 1106"/>
                    <a:gd name="T159" fmla="*/ 706 h 70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6" h="706">
                      <a:moveTo>
                        <a:pt x="1100" y="254"/>
                      </a:moveTo>
                      <a:lnTo>
                        <a:pt x="971" y="243"/>
                      </a:lnTo>
                      <a:lnTo>
                        <a:pt x="919" y="203"/>
                      </a:lnTo>
                      <a:lnTo>
                        <a:pt x="894" y="188"/>
                      </a:lnTo>
                      <a:lnTo>
                        <a:pt x="871" y="193"/>
                      </a:lnTo>
                      <a:lnTo>
                        <a:pt x="765" y="186"/>
                      </a:lnTo>
                      <a:lnTo>
                        <a:pt x="728" y="196"/>
                      </a:lnTo>
                      <a:lnTo>
                        <a:pt x="672" y="190"/>
                      </a:lnTo>
                      <a:lnTo>
                        <a:pt x="650" y="187"/>
                      </a:lnTo>
                      <a:lnTo>
                        <a:pt x="569" y="191"/>
                      </a:lnTo>
                      <a:lnTo>
                        <a:pt x="549" y="182"/>
                      </a:lnTo>
                      <a:lnTo>
                        <a:pt x="465" y="60"/>
                      </a:lnTo>
                      <a:lnTo>
                        <a:pt x="440" y="49"/>
                      </a:lnTo>
                      <a:lnTo>
                        <a:pt x="350" y="53"/>
                      </a:lnTo>
                      <a:lnTo>
                        <a:pt x="281" y="29"/>
                      </a:lnTo>
                      <a:lnTo>
                        <a:pt x="236" y="0"/>
                      </a:lnTo>
                      <a:lnTo>
                        <a:pt x="274" y="47"/>
                      </a:lnTo>
                      <a:lnTo>
                        <a:pt x="263" y="47"/>
                      </a:lnTo>
                      <a:lnTo>
                        <a:pt x="236" y="71"/>
                      </a:lnTo>
                      <a:lnTo>
                        <a:pt x="239" y="98"/>
                      </a:lnTo>
                      <a:lnTo>
                        <a:pt x="200" y="40"/>
                      </a:lnTo>
                      <a:lnTo>
                        <a:pt x="164" y="11"/>
                      </a:lnTo>
                      <a:lnTo>
                        <a:pt x="171" y="28"/>
                      </a:lnTo>
                      <a:lnTo>
                        <a:pt x="127" y="81"/>
                      </a:lnTo>
                      <a:lnTo>
                        <a:pt x="126" y="117"/>
                      </a:lnTo>
                      <a:lnTo>
                        <a:pt x="111" y="145"/>
                      </a:lnTo>
                      <a:lnTo>
                        <a:pt x="82" y="189"/>
                      </a:lnTo>
                      <a:lnTo>
                        <a:pt x="0" y="257"/>
                      </a:lnTo>
                      <a:lnTo>
                        <a:pt x="54" y="401"/>
                      </a:lnTo>
                      <a:lnTo>
                        <a:pt x="81" y="408"/>
                      </a:lnTo>
                      <a:lnTo>
                        <a:pt x="193" y="541"/>
                      </a:lnTo>
                      <a:lnTo>
                        <a:pt x="216" y="566"/>
                      </a:lnTo>
                      <a:lnTo>
                        <a:pt x="272" y="562"/>
                      </a:lnTo>
                      <a:lnTo>
                        <a:pt x="316" y="591"/>
                      </a:lnTo>
                      <a:lnTo>
                        <a:pt x="316" y="619"/>
                      </a:lnTo>
                      <a:lnTo>
                        <a:pt x="427" y="657"/>
                      </a:lnTo>
                      <a:lnTo>
                        <a:pt x="477" y="663"/>
                      </a:lnTo>
                      <a:lnTo>
                        <a:pt x="581" y="671"/>
                      </a:lnTo>
                      <a:lnTo>
                        <a:pt x="617" y="677"/>
                      </a:lnTo>
                      <a:lnTo>
                        <a:pt x="692" y="706"/>
                      </a:lnTo>
                      <a:lnTo>
                        <a:pt x="721" y="691"/>
                      </a:lnTo>
                      <a:lnTo>
                        <a:pt x="744" y="640"/>
                      </a:lnTo>
                      <a:lnTo>
                        <a:pt x="758" y="621"/>
                      </a:lnTo>
                      <a:lnTo>
                        <a:pt x="1044" y="623"/>
                      </a:lnTo>
                      <a:lnTo>
                        <a:pt x="1000" y="560"/>
                      </a:lnTo>
                      <a:lnTo>
                        <a:pt x="987" y="515"/>
                      </a:lnTo>
                      <a:lnTo>
                        <a:pt x="1010" y="460"/>
                      </a:lnTo>
                      <a:lnTo>
                        <a:pt x="1047" y="427"/>
                      </a:lnTo>
                      <a:lnTo>
                        <a:pt x="1056" y="388"/>
                      </a:lnTo>
                      <a:lnTo>
                        <a:pt x="1088" y="347"/>
                      </a:lnTo>
                      <a:lnTo>
                        <a:pt x="1106" y="285"/>
                      </a:lnTo>
                      <a:lnTo>
                        <a:pt x="1100" y="254"/>
                      </a:lnTo>
                      <a:close/>
                    </a:path>
                  </a:pathLst>
                </a:custGeom>
                <a:solidFill>
                  <a:srgbClr val="DEBD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0" name="Freeform 41"/>
                <p:cNvSpPr>
                  <a:spLocks/>
                </p:cNvSpPr>
                <p:nvPr/>
              </p:nvSpPr>
              <p:spPr bwMode="auto">
                <a:xfrm>
                  <a:off x="5008" y="3404"/>
                  <a:ext cx="2085" cy="1326"/>
                </a:xfrm>
                <a:custGeom>
                  <a:avLst/>
                  <a:gdLst>
                    <a:gd name="T0" fmla="*/ 13972 w 1104"/>
                    <a:gd name="T1" fmla="*/ 3207 h 702"/>
                    <a:gd name="T2" fmla="*/ 12366 w 1104"/>
                    <a:gd name="T3" fmla="*/ 3054 h 702"/>
                    <a:gd name="T4" fmla="*/ 11681 w 1104"/>
                    <a:gd name="T5" fmla="*/ 2520 h 702"/>
                    <a:gd name="T6" fmla="*/ 11371 w 1104"/>
                    <a:gd name="T7" fmla="*/ 2365 h 702"/>
                    <a:gd name="T8" fmla="*/ 11067 w 1104"/>
                    <a:gd name="T9" fmla="*/ 2448 h 702"/>
                    <a:gd name="T10" fmla="*/ 9694 w 1104"/>
                    <a:gd name="T11" fmla="*/ 2291 h 702"/>
                    <a:gd name="T12" fmla="*/ 9235 w 1104"/>
                    <a:gd name="T13" fmla="*/ 2448 h 702"/>
                    <a:gd name="T14" fmla="*/ 8550 w 1104"/>
                    <a:gd name="T15" fmla="*/ 2365 h 702"/>
                    <a:gd name="T16" fmla="*/ 8246 w 1104"/>
                    <a:gd name="T17" fmla="*/ 2365 h 702"/>
                    <a:gd name="T18" fmla="*/ 7173 w 1104"/>
                    <a:gd name="T19" fmla="*/ 2365 h 702"/>
                    <a:gd name="T20" fmla="*/ 6944 w 1104"/>
                    <a:gd name="T21" fmla="*/ 2291 h 702"/>
                    <a:gd name="T22" fmla="*/ 5881 w 1104"/>
                    <a:gd name="T23" fmla="*/ 759 h 702"/>
                    <a:gd name="T24" fmla="*/ 5571 w 1104"/>
                    <a:gd name="T25" fmla="*/ 614 h 702"/>
                    <a:gd name="T26" fmla="*/ 4427 w 1104"/>
                    <a:gd name="T27" fmla="*/ 614 h 702"/>
                    <a:gd name="T28" fmla="*/ 3509 w 1104"/>
                    <a:gd name="T29" fmla="*/ 304 h 702"/>
                    <a:gd name="T30" fmla="*/ 2978 w 1104"/>
                    <a:gd name="T31" fmla="*/ 0 h 702"/>
                    <a:gd name="T32" fmla="*/ 3435 w 1104"/>
                    <a:gd name="T33" fmla="*/ 531 h 702"/>
                    <a:gd name="T34" fmla="*/ 3280 w 1104"/>
                    <a:gd name="T35" fmla="*/ 531 h 702"/>
                    <a:gd name="T36" fmla="*/ 2978 w 1104"/>
                    <a:gd name="T37" fmla="*/ 842 h 702"/>
                    <a:gd name="T38" fmla="*/ 3054 w 1104"/>
                    <a:gd name="T39" fmla="*/ 1220 h 702"/>
                    <a:gd name="T40" fmla="*/ 2517 w 1104"/>
                    <a:gd name="T41" fmla="*/ 457 h 702"/>
                    <a:gd name="T42" fmla="*/ 2062 w 1104"/>
                    <a:gd name="T43" fmla="*/ 76 h 702"/>
                    <a:gd name="T44" fmla="*/ 2136 w 1104"/>
                    <a:gd name="T45" fmla="*/ 304 h 702"/>
                    <a:gd name="T46" fmla="*/ 1602 w 1104"/>
                    <a:gd name="T47" fmla="*/ 992 h 702"/>
                    <a:gd name="T48" fmla="*/ 1602 w 1104"/>
                    <a:gd name="T49" fmla="*/ 1449 h 702"/>
                    <a:gd name="T50" fmla="*/ 1373 w 1104"/>
                    <a:gd name="T51" fmla="*/ 1834 h 702"/>
                    <a:gd name="T52" fmla="*/ 992 w 1104"/>
                    <a:gd name="T53" fmla="*/ 2365 h 702"/>
                    <a:gd name="T54" fmla="*/ 0 w 1104"/>
                    <a:gd name="T55" fmla="*/ 3207 h 702"/>
                    <a:gd name="T56" fmla="*/ 687 w 1104"/>
                    <a:gd name="T57" fmla="*/ 5041 h 702"/>
                    <a:gd name="T58" fmla="*/ 992 w 1104"/>
                    <a:gd name="T59" fmla="*/ 5117 h 702"/>
                    <a:gd name="T60" fmla="*/ 2448 w 1104"/>
                    <a:gd name="T61" fmla="*/ 6876 h 702"/>
                    <a:gd name="T62" fmla="*/ 2750 w 1104"/>
                    <a:gd name="T63" fmla="*/ 7178 h 702"/>
                    <a:gd name="T64" fmla="*/ 3435 w 1104"/>
                    <a:gd name="T65" fmla="*/ 7104 h 702"/>
                    <a:gd name="T66" fmla="*/ 3966 w 1104"/>
                    <a:gd name="T67" fmla="*/ 7489 h 702"/>
                    <a:gd name="T68" fmla="*/ 3966 w 1104"/>
                    <a:gd name="T69" fmla="*/ 7863 h 702"/>
                    <a:gd name="T70" fmla="*/ 5422 w 1104"/>
                    <a:gd name="T71" fmla="*/ 8324 h 702"/>
                    <a:gd name="T72" fmla="*/ 6028 w 1104"/>
                    <a:gd name="T73" fmla="*/ 8402 h 702"/>
                    <a:gd name="T74" fmla="*/ 7330 w 1104"/>
                    <a:gd name="T75" fmla="*/ 8477 h 702"/>
                    <a:gd name="T76" fmla="*/ 7787 w 1104"/>
                    <a:gd name="T77" fmla="*/ 8553 h 702"/>
                    <a:gd name="T78" fmla="*/ 8778 w 1104"/>
                    <a:gd name="T79" fmla="*/ 8938 h 702"/>
                    <a:gd name="T80" fmla="*/ 9160 w 1104"/>
                    <a:gd name="T81" fmla="*/ 8781 h 702"/>
                    <a:gd name="T82" fmla="*/ 9462 w 1104"/>
                    <a:gd name="T83" fmla="*/ 8096 h 702"/>
                    <a:gd name="T84" fmla="*/ 9620 w 1104"/>
                    <a:gd name="T85" fmla="*/ 7863 h 702"/>
                    <a:gd name="T86" fmla="*/ 13282 w 1104"/>
                    <a:gd name="T87" fmla="*/ 7863 h 702"/>
                    <a:gd name="T88" fmla="*/ 12669 w 1104"/>
                    <a:gd name="T89" fmla="*/ 7104 h 702"/>
                    <a:gd name="T90" fmla="*/ 12516 w 1104"/>
                    <a:gd name="T91" fmla="*/ 6490 h 702"/>
                    <a:gd name="T92" fmla="*/ 12825 w 1104"/>
                    <a:gd name="T93" fmla="*/ 5801 h 702"/>
                    <a:gd name="T94" fmla="*/ 13282 w 1104"/>
                    <a:gd name="T95" fmla="*/ 5427 h 702"/>
                    <a:gd name="T96" fmla="*/ 13432 w 1104"/>
                    <a:gd name="T97" fmla="*/ 4885 h 702"/>
                    <a:gd name="T98" fmla="*/ 13813 w 1104"/>
                    <a:gd name="T99" fmla="*/ 4352 h 702"/>
                    <a:gd name="T100" fmla="*/ 14045 w 1104"/>
                    <a:gd name="T101" fmla="*/ 3593 h 702"/>
                    <a:gd name="T102" fmla="*/ 13972 w 1104"/>
                    <a:gd name="T103" fmla="*/ 3207 h 702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4"/>
                    <a:gd name="T157" fmla="*/ 0 h 702"/>
                    <a:gd name="T158" fmla="*/ 1104 w 1104"/>
                    <a:gd name="T159" fmla="*/ 702 h 702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4" h="702">
                      <a:moveTo>
                        <a:pt x="1098" y="252"/>
                      </a:moveTo>
                      <a:lnTo>
                        <a:pt x="972" y="240"/>
                      </a:lnTo>
                      <a:lnTo>
                        <a:pt x="918" y="198"/>
                      </a:lnTo>
                      <a:lnTo>
                        <a:pt x="894" y="186"/>
                      </a:lnTo>
                      <a:lnTo>
                        <a:pt x="870" y="192"/>
                      </a:lnTo>
                      <a:lnTo>
                        <a:pt x="762" y="180"/>
                      </a:lnTo>
                      <a:lnTo>
                        <a:pt x="726" y="192"/>
                      </a:lnTo>
                      <a:lnTo>
                        <a:pt x="672" y="186"/>
                      </a:lnTo>
                      <a:lnTo>
                        <a:pt x="648" y="186"/>
                      </a:lnTo>
                      <a:lnTo>
                        <a:pt x="564" y="186"/>
                      </a:lnTo>
                      <a:lnTo>
                        <a:pt x="546" y="180"/>
                      </a:lnTo>
                      <a:lnTo>
                        <a:pt x="462" y="60"/>
                      </a:lnTo>
                      <a:lnTo>
                        <a:pt x="438" y="48"/>
                      </a:lnTo>
                      <a:lnTo>
                        <a:pt x="348" y="48"/>
                      </a:lnTo>
                      <a:lnTo>
                        <a:pt x="276" y="24"/>
                      </a:lnTo>
                      <a:lnTo>
                        <a:pt x="234" y="0"/>
                      </a:lnTo>
                      <a:lnTo>
                        <a:pt x="270" y="42"/>
                      </a:lnTo>
                      <a:lnTo>
                        <a:pt x="258" y="42"/>
                      </a:lnTo>
                      <a:lnTo>
                        <a:pt x="234" y="66"/>
                      </a:lnTo>
                      <a:lnTo>
                        <a:pt x="240" y="96"/>
                      </a:lnTo>
                      <a:lnTo>
                        <a:pt x="198" y="36"/>
                      </a:lnTo>
                      <a:lnTo>
                        <a:pt x="162" y="6"/>
                      </a:lnTo>
                      <a:lnTo>
                        <a:pt x="168" y="24"/>
                      </a:lnTo>
                      <a:lnTo>
                        <a:pt x="126" y="78"/>
                      </a:lnTo>
                      <a:lnTo>
                        <a:pt x="126" y="114"/>
                      </a:lnTo>
                      <a:lnTo>
                        <a:pt x="108" y="144"/>
                      </a:lnTo>
                      <a:lnTo>
                        <a:pt x="78" y="186"/>
                      </a:lnTo>
                      <a:lnTo>
                        <a:pt x="0" y="252"/>
                      </a:lnTo>
                      <a:lnTo>
                        <a:pt x="54" y="396"/>
                      </a:lnTo>
                      <a:lnTo>
                        <a:pt x="78" y="402"/>
                      </a:lnTo>
                      <a:lnTo>
                        <a:pt x="192" y="540"/>
                      </a:lnTo>
                      <a:lnTo>
                        <a:pt x="216" y="564"/>
                      </a:lnTo>
                      <a:lnTo>
                        <a:pt x="270" y="558"/>
                      </a:lnTo>
                      <a:lnTo>
                        <a:pt x="312" y="588"/>
                      </a:lnTo>
                      <a:lnTo>
                        <a:pt x="312" y="618"/>
                      </a:lnTo>
                      <a:lnTo>
                        <a:pt x="426" y="654"/>
                      </a:lnTo>
                      <a:lnTo>
                        <a:pt x="474" y="660"/>
                      </a:lnTo>
                      <a:lnTo>
                        <a:pt x="576" y="666"/>
                      </a:lnTo>
                      <a:lnTo>
                        <a:pt x="612" y="672"/>
                      </a:lnTo>
                      <a:lnTo>
                        <a:pt x="690" y="702"/>
                      </a:lnTo>
                      <a:lnTo>
                        <a:pt x="720" y="690"/>
                      </a:lnTo>
                      <a:lnTo>
                        <a:pt x="744" y="636"/>
                      </a:lnTo>
                      <a:lnTo>
                        <a:pt x="756" y="618"/>
                      </a:lnTo>
                      <a:lnTo>
                        <a:pt x="1044" y="618"/>
                      </a:lnTo>
                      <a:lnTo>
                        <a:pt x="996" y="558"/>
                      </a:lnTo>
                      <a:lnTo>
                        <a:pt x="984" y="510"/>
                      </a:lnTo>
                      <a:lnTo>
                        <a:pt x="1008" y="456"/>
                      </a:lnTo>
                      <a:lnTo>
                        <a:pt x="1044" y="426"/>
                      </a:lnTo>
                      <a:lnTo>
                        <a:pt x="1056" y="384"/>
                      </a:lnTo>
                      <a:lnTo>
                        <a:pt x="1086" y="342"/>
                      </a:lnTo>
                      <a:lnTo>
                        <a:pt x="1104" y="282"/>
                      </a:lnTo>
                      <a:lnTo>
                        <a:pt x="1098" y="25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206" name="Group 42"/>
              <p:cNvGrpSpPr>
                <a:grpSpLocks/>
              </p:cNvGrpSpPr>
              <p:nvPr/>
            </p:nvGrpSpPr>
            <p:grpSpPr bwMode="auto">
              <a:xfrm>
                <a:off x="4985" y="3552"/>
                <a:ext cx="170" cy="249"/>
                <a:chOff x="4985" y="3552"/>
                <a:chExt cx="170" cy="249"/>
              </a:xfrm>
            </p:grpSpPr>
            <p:sp>
              <p:nvSpPr>
                <p:cNvPr id="3207" name="Freeform 43"/>
                <p:cNvSpPr>
                  <a:spLocks/>
                </p:cNvSpPr>
                <p:nvPr/>
              </p:nvSpPr>
              <p:spPr bwMode="auto">
                <a:xfrm>
                  <a:off x="5031" y="3552"/>
                  <a:ext cx="124" cy="90"/>
                </a:xfrm>
                <a:custGeom>
                  <a:avLst/>
                  <a:gdLst>
                    <a:gd name="T0" fmla="*/ 225 w 66"/>
                    <a:gd name="T1" fmla="*/ 73 h 48"/>
                    <a:gd name="T2" fmla="*/ 225 w 66"/>
                    <a:gd name="T3" fmla="*/ 225 h 48"/>
                    <a:gd name="T4" fmla="*/ 73 w 66"/>
                    <a:gd name="T5" fmla="*/ 369 h 48"/>
                    <a:gd name="T6" fmla="*/ 0 w 66"/>
                    <a:gd name="T7" fmla="*/ 450 h 48"/>
                    <a:gd name="T8" fmla="*/ 225 w 66"/>
                    <a:gd name="T9" fmla="*/ 521 h 48"/>
                    <a:gd name="T10" fmla="*/ 370 w 66"/>
                    <a:gd name="T11" fmla="*/ 594 h 48"/>
                    <a:gd name="T12" fmla="*/ 597 w 66"/>
                    <a:gd name="T13" fmla="*/ 594 h 48"/>
                    <a:gd name="T14" fmla="*/ 748 w 66"/>
                    <a:gd name="T15" fmla="*/ 521 h 48"/>
                    <a:gd name="T16" fmla="*/ 823 w 66"/>
                    <a:gd name="T17" fmla="*/ 369 h 48"/>
                    <a:gd name="T18" fmla="*/ 748 w 66"/>
                    <a:gd name="T19" fmla="*/ 225 h 48"/>
                    <a:gd name="T20" fmla="*/ 597 w 66"/>
                    <a:gd name="T21" fmla="*/ 225 h 48"/>
                    <a:gd name="T22" fmla="*/ 597 w 66"/>
                    <a:gd name="T23" fmla="*/ 296 h 48"/>
                    <a:gd name="T24" fmla="*/ 522 w 66"/>
                    <a:gd name="T25" fmla="*/ 225 h 48"/>
                    <a:gd name="T26" fmla="*/ 522 w 66"/>
                    <a:gd name="T27" fmla="*/ 152 h 48"/>
                    <a:gd name="T28" fmla="*/ 451 w 66"/>
                    <a:gd name="T29" fmla="*/ 0 h 48"/>
                    <a:gd name="T30" fmla="*/ 301 w 66"/>
                    <a:gd name="T31" fmla="*/ 0 h 48"/>
                    <a:gd name="T32" fmla="*/ 225 w 66"/>
                    <a:gd name="T33" fmla="*/ 73 h 48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6"/>
                    <a:gd name="T52" fmla="*/ 0 h 48"/>
                    <a:gd name="T53" fmla="*/ 66 w 66"/>
                    <a:gd name="T54" fmla="*/ 48 h 48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6" h="48">
                      <a:moveTo>
                        <a:pt x="18" y="6"/>
                      </a:moveTo>
                      <a:lnTo>
                        <a:pt x="18" y="18"/>
                      </a:lnTo>
                      <a:lnTo>
                        <a:pt x="6" y="30"/>
                      </a:lnTo>
                      <a:lnTo>
                        <a:pt x="0" y="36"/>
                      </a:lnTo>
                      <a:lnTo>
                        <a:pt x="18" y="42"/>
                      </a:lnTo>
                      <a:lnTo>
                        <a:pt x="30" y="48"/>
                      </a:lnTo>
                      <a:lnTo>
                        <a:pt x="48" y="48"/>
                      </a:lnTo>
                      <a:lnTo>
                        <a:pt x="60" y="42"/>
                      </a:lnTo>
                      <a:lnTo>
                        <a:pt x="66" y="30"/>
                      </a:lnTo>
                      <a:lnTo>
                        <a:pt x="60" y="18"/>
                      </a:lnTo>
                      <a:lnTo>
                        <a:pt x="48" y="18"/>
                      </a:lnTo>
                      <a:lnTo>
                        <a:pt x="48" y="24"/>
                      </a:lnTo>
                      <a:lnTo>
                        <a:pt x="42" y="18"/>
                      </a:lnTo>
                      <a:lnTo>
                        <a:pt x="42" y="12"/>
                      </a:lnTo>
                      <a:lnTo>
                        <a:pt x="36" y="0"/>
                      </a:lnTo>
                      <a:lnTo>
                        <a:pt x="24" y="0"/>
                      </a:lnTo>
                      <a:lnTo>
                        <a:pt x="18" y="6"/>
                      </a:lnTo>
                    </a:path>
                  </a:pathLst>
                </a:custGeom>
                <a:solidFill>
                  <a:srgbClr val="DEBD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8" name="Freeform 44"/>
                <p:cNvSpPr>
                  <a:spLocks/>
                </p:cNvSpPr>
                <p:nvPr/>
              </p:nvSpPr>
              <p:spPr bwMode="auto">
                <a:xfrm>
                  <a:off x="4985" y="3665"/>
                  <a:ext cx="102" cy="136"/>
                </a:xfrm>
                <a:custGeom>
                  <a:avLst/>
                  <a:gdLst>
                    <a:gd name="T0" fmla="*/ 304 w 54"/>
                    <a:gd name="T1" fmla="*/ 0 h 72"/>
                    <a:gd name="T2" fmla="*/ 614 w 54"/>
                    <a:gd name="T3" fmla="*/ 153 h 72"/>
                    <a:gd name="T4" fmla="*/ 689 w 54"/>
                    <a:gd name="T5" fmla="*/ 304 h 72"/>
                    <a:gd name="T6" fmla="*/ 689 w 54"/>
                    <a:gd name="T7" fmla="*/ 531 h 72"/>
                    <a:gd name="T8" fmla="*/ 614 w 54"/>
                    <a:gd name="T9" fmla="*/ 689 h 72"/>
                    <a:gd name="T10" fmla="*/ 457 w 54"/>
                    <a:gd name="T11" fmla="*/ 614 h 72"/>
                    <a:gd name="T12" fmla="*/ 457 w 54"/>
                    <a:gd name="T13" fmla="*/ 689 h 72"/>
                    <a:gd name="T14" fmla="*/ 457 w 54"/>
                    <a:gd name="T15" fmla="*/ 842 h 72"/>
                    <a:gd name="T16" fmla="*/ 229 w 54"/>
                    <a:gd name="T17" fmla="*/ 916 h 72"/>
                    <a:gd name="T18" fmla="*/ 0 w 54"/>
                    <a:gd name="T19" fmla="*/ 457 h 72"/>
                    <a:gd name="T20" fmla="*/ 76 w 54"/>
                    <a:gd name="T21" fmla="*/ 385 h 72"/>
                    <a:gd name="T22" fmla="*/ 229 w 54"/>
                    <a:gd name="T23" fmla="*/ 457 h 72"/>
                    <a:gd name="T24" fmla="*/ 153 w 54"/>
                    <a:gd name="T25" fmla="*/ 229 h 72"/>
                    <a:gd name="T26" fmla="*/ 304 w 54"/>
                    <a:gd name="T27" fmla="*/ 0 h 7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72"/>
                    <a:gd name="T44" fmla="*/ 54 w 54"/>
                    <a:gd name="T45" fmla="*/ 72 h 72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72">
                      <a:moveTo>
                        <a:pt x="24" y="0"/>
                      </a:moveTo>
                      <a:lnTo>
                        <a:pt x="48" y="12"/>
                      </a:lnTo>
                      <a:lnTo>
                        <a:pt x="54" y="24"/>
                      </a:lnTo>
                      <a:lnTo>
                        <a:pt x="54" y="42"/>
                      </a:lnTo>
                      <a:lnTo>
                        <a:pt x="48" y="54"/>
                      </a:lnTo>
                      <a:lnTo>
                        <a:pt x="36" y="48"/>
                      </a:lnTo>
                      <a:lnTo>
                        <a:pt x="36" y="54"/>
                      </a:lnTo>
                      <a:lnTo>
                        <a:pt x="36" y="66"/>
                      </a:lnTo>
                      <a:lnTo>
                        <a:pt x="18" y="72"/>
                      </a:lnTo>
                      <a:lnTo>
                        <a:pt x="0" y="36"/>
                      </a:lnTo>
                      <a:lnTo>
                        <a:pt x="6" y="30"/>
                      </a:lnTo>
                      <a:lnTo>
                        <a:pt x="18" y="36"/>
                      </a:lnTo>
                      <a:lnTo>
                        <a:pt x="12" y="18"/>
                      </a:lnTo>
                      <a:lnTo>
                        <a:pt x="24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076" name="Line 50"/>
          <p:cNvSpPr>
            <a:spLocks noChangeShapeType="1"/>
          </p:cNvSpPr>
          <p:nvPr/>
        </p:nvSpPr>
        <p:spPr bwMode="auto">
          <a:xfrm flipV="1">
            <a:off x="2373128" y="1160316"/>
            <a:ext cx="1815275" cy="10399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53"/>
          <p:cNvSpPr>
            <a:spLocks noChangeArrowheads="1"/>
          </p:cNvSpPr>
          <p:nvPr/>
        </p:nvSpPr>
        <p:spPr bwMode="auto">
          <a:xfrm>
            <a:off x="648386" y="2664127"/>
            <a:ext cx="4713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Year </a:t>
            </a:r>
            <a:r>
              <a:rPr lang="en-US" sz="2000" b="1" dirty="0" smtClean="0">
                <a:solidFill>
                  <a:srgbClr val="008000"/>
                </a:solidFill>
                <a:latin typeface="Bookman Old Style" pitchFamily="18" charset="0"/>
              </a:rPr>
              <a:t>2018 </a:t>
            </a:r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Litter Program Activity</a:t>
            </a:r>
            <a:endParaRPr lang="en-US" b="1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3078" name="Rectangle 54"/>
          <p:cNvSpPr>
            <a:spLocks noChangeArrowheads="1"/>
          </p:cNvSpPr>
          <p:nvPr/>
        </p:nvSpPr>
        <p:spPr bwMode="auto">
          <a:xfrm>
            <a:off x="679211" y="5295946"/>
            <a:ext cx="2905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8000"/>
                </a:solidFill>
                <a:latin typeface="Bookman Old Style" pitchFamily="18" charset="0"/>
              </a:rPr>
              <a:t>Detail on Total Pounds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445640"/>
              </p:ext>
            </p:extLst>
          </p:nvPr>
        </p:nvGraphicFramePr>
        <p:xfrm>
          <a:off x="762000" y="3075289"/>
          <a:ext cx="6781801" cy="2204749"/>
        </p:xfrm>
        <a:graphic>
          <a:graphicData uri="http://schemas.openxmlformats.org/drawingml/2006/table">
            <a:tbl>
              <a:tblPr/>
              <a:tblGrid>
                <a:gridCol w="1225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1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1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1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1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12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6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Hours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Miles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Acres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# Dumps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1,107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45,450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3,634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174,383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376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476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1,034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9,640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5,775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229,473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467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494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950000"/>
              </p:ext>
            </p:extLst>
          </p:nvPr>
        </p:nvGraphicFramePr>
        <p:xfrm>
          <a:off x="762000" y="5662659"/>
          <a:ext cx="6781799" cy="2007913"/>
        </p:xfrm>
        <a:graphic>
          <a:graphicData uri="http://schemas.openxmlformats.org/drawingml/2006/table">
            <a:tbl>
              <a:tblPr/>
              <a:tblGrid>
                <a:gridCol w="1465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8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8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89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89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6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Litter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Illegal Dump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Recycle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3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29,358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8,760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7,332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45,450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3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102,255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54,083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18,045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174,383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3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3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6,100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3,540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9,640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3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3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137,713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66,383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25,377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229,473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188403" y="913008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en-US" b="1" dirty="0">
                <a:latin typeface="Bookman Old Style"/>
              </a:rPr>
              <a:t>Cowlitz 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2"/>
          <p:cNvGrpSpPr>
            <a:grpSpLocks/>
          </p:cNvGrpSpPr>
          <p:nvPr/>
        </p:nvGrpSpPr>
        <p:grpSpPr bwMode="auto">
          <a:xfrm>
            <a:off x="592138" y="354013"/>
            <a:ext cx="2859087" cy="2363787"/>
            <a:chOff x="1949" y="912"/>
            <a:chExt cx="5155" cy="6480"/>
          </a:xfrm>
        </p:grpSpPr>
        <p:sp>
          <p:nvSpPr>
            <p:cNvPr id="4201" name="Freeform 3"/>
            <p:cNvSpPr>
              <a:spLocks/>
            </p:cNvSpPr>
            <p:nvPr/>
          </p:nvSpPr>
          <p:spPr bwMode="auto">
            <a:xfrm>
              <a:off x="3418" y="5438"/>
              <a:ext cx="770" cy="589"/>
            </a:xfrm>
            <a:custGeom>
              <a:avLst/>
              <a:gdLst>
                <a:gd name="T0" fmla="*/ 5175 w 408"/>
                <a:gd name="T1" fmla="*/ 60 h 312"/>
                <a:gd name="T2" fmla="*/ 3729 w 408"/>
                <a:gd name="T3" fmla="*/ 53 h 312"/>
                <a:gd name="T4" fmla="*/ 28 w 408"/>
                <a:gd name="T5" fmla="*/ 0 h 312"/>
                <a:gd name="T6" fmla="*/ 0 w 408"/>
                <a:gd name="T7" fmla="*/ 1601 h 312"/>
                <a:gd name="T8" fmla="*/ 228 w 408"/>
                <a:gd name="T9" fmla="*/ 1461 h 312"/>
                <a:gd name="T10" fmla="*/ 228 w 408"/>
                <a:gd name="T11" fmla="*/ 1729 h 312"/>
                <a:gd name="T12" fmla="*/ 417 w 408"/>
                <a:gd name="T13" fmla="*/ 2007 h 312"/>
                <a:gd name="T14" fmla="*/ 734 w 408"/>
                <a:gd name="T15" fmla="*/ 2175 h 312"/>
                <a:gd name="T16" fmla="*/ 1417 w 408"/>
                <a:gd name="T17" fmla="*/ 2160 h 312"/>
                <a:gd name="T18" fmla="*/ 2068 w 408"/>
                <a:gd name="T19" fmla="*/ 1890 h 312"/>
                <a:gd name="T20" fmla="*/ 2333 w 408"/>
                <a:gd name="T21" fmla="*/ 1890 h 312"/>
                <a:gd name="T22" fmla="*/ 2629 w 408"/>
                <a:gd name="T23" fmla="*/ 2071 h 312"/>
                <a:gd name="T24" fmla="*/ 2891 w 408"/>
                <a:gd name="T25" fmla="*/ 2107 h 312"/>
                <a:gd name="T26" fmla="*/ 3206 w 408"/>
                <a:gd name="T27" fmla="*/ 2335 h 312"/>
                <a:gd name="T28" fmla="*/ 3312 w 408"/>
                <a:gd name="T29" fmla="*/ 2758 h 312"/>
                <a:gd name="T30" fmla="*/ 3961 w 408"/>
                <a:gd name="T31" fmla="*/ 3810 h 312"/>
                <a:gd name="T32" fmla="*/ 4577 w 408"/>
                <a:gd name="T33" fmla="*/ 3963 h 312"/>
                <a:gd name="T34" fmla="*/ 5122 w 408"/>
                <a:gd name="T35" fmla="*/ 3721 h 312"/>
                <a:gd name="T36" fmla="*/ 5175 w 408"/>
                <a:gd name="T37" fmla="*/ 60 h 3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08"/>
                <a:gd name="T58" fmla="*/ 0 h 312"/>
                <a:gd name="T59" fmla="*/ 408 w 408"/>
                <a:gd name="T60" fmla="*/ 312 h 3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08" h="312">
                  <a:moveTo>
                    <a:pt x="408" y="5"/>
                  </a:moveTo>
                  <a:lnTo>
                    <a:pt x="294" y="4"/>
                  </a:lnTo>
                  <a:lnTo>
                    <a:pt x="2" y="0"/>
                  </a:lnTo>
                  <a:lnTo>
                    <a:pt x="0" y="126"/>
                  </a:lnTo>
                  <a:lnTo>
                    <a:pt x="18" y="115"/>
                  </a:lnTo>
                  <a:lnTo>
                    <a:pt x="18" y="136"/>
                  </a:lnTo>
                  <a:lnTo>
                    <a:pt x="33" y="158"/>
                  </a:lnTo>
                  <a:lnTo>
                    <a:pt x="58" y="171"/>
                  </a:lnTo>
                  <a:lnTo>
                    <a:pt x="112" y="170"/>
                  </a:lnTo>
                  <a:lnTo>
                    <a:pt x="163" y="149"/>
                  </a:lnTo>
                  <a:lnTo>
                    <a:pt x="184" y="149"/>
                  </a:lnTo>
                  <a:lnTo>
                    <a:pt x="207" y="163"/>
                  </a:lnTo>
                  <a:lnTo>
                    <a:pt x="228" y="166"/>
                  </a:lnTo>
                  <a:lnTo>
                    <a:pt x="253" y="184"/>
                  </a:lnTo>
                  <a:lnTo>
                    <a:pt x="261" y="217"/>
                  </a:lnTo>
                  <a:lnTo>
                    <a:pt x="312" y="300"/>
                  </a:lnTo>
                  <a:lnTo>
                    <a:pt x="361" y="312"/>
                  </a:lnTo>
                  <a:lnTo>
                    <a:pt x="404" y="293"/>
                  </a:lnTo>
                  <a:lnTo>
                    <a:pt x="408" y="5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2" name="Freeform 4"/>
            <p:cNvSpPr>
              <a:spLocks/>
            </p:cNvSpPr>
            <p:nvPr/>
          </p:nvSpPr>
          <p:spPr bwMode="auto">
            <a:xfrm>
              <a:off x="3422" y="5432"/>
              <a:ext cx="770" cy="601"/>
            </a:xfrm>
            <a:custGeom>
              <a:avLst/>
              <a:gdLst>
                <a:gd name="T0" fmla="*/ 5175 w 408"/>
                <a:gd name="T1" fmla="*/ 76 h 318"/>
                <a:gd name="T2" fmla="*/ 3729 w 408"/>
                <a:gd name="T3" fmla="*/ 76 h 318"/>
                <a:gd name="T4" fmla="*/ 3729 w 408"/>
                <a:gd name="T5" fmla="*/ 76 h 318"/>
                <a:gd name="T6" fmla="*/ 0 w 408"/>
                <a:gd name="T7" fmla="*/ 0 h 318"/>
                <a:gd name="T8" fmla="*/ 0 w 408"/>
                <a:gd name="T9" fmla="*/ 1682 h 318"/>
                <a:gd name="T10" fmla="*/ 228 w 408"/>
                <a:gd name="T11" fmla="*/ 1533 h 318"/>
                <a:gd name="T12" fmla="*/ 228 w 408"/>
                <a:gd name="T13" fmla="*/ 1761 h 318"/>
                <a:gd name="T14" fmla="*/ 385 w 408"/>
                <a:gd name="T15" fmla="*/ 2064 h 318"/>
                <a:gd name="T16" fmla="*/ 687 w 408"/>
                <a:gd name="T17" fmla="*/ 2223 h 318"/>
                <a:gd name="T18" fmla="*/ 1372 w 408"/>
                <a:gd name="T19" fmla="*/ 2223 h 318"/>
                <a:gd name="T20" fmla="*/ 2059 w 408"/>
                <a:gd name="T21" fmla="*/ 1911 h 318"/>
                <a:gd name="T22" fmla="*/ 2287 w 408"/>
                <a:gd name="T23" fmla="*/ 1911 h 318"/>
                <a:gd name="T24" fmla="*/ 2589 w 408"/>
                <a:gd name="T25" fmla="*/ 2147 h 318"/>
                <a:gd name="T26" fmla="*/ 2891 w 408"/>
                <a:gd name="T27" fmla="*/ 2147 h 318"/>
                <a:gd name="T28" fmla="*/ 3199 w 408"/>
                <a:gd name="T29" fmla="*/ 2376 h 318"/>
                <a:gd name="T30" fmla="*/ 3272 w 408"/>
                <a:gd name="T31" fmla="*/ 2837 h 318"/>
                <a:gd name="T32" fmla="*/ 3961 w 408"/>
                <a:gd name="T33" fmla="*/ 3901 h 318"/>
                <a:gd name="T34" fmla="*/ 4563 w 408"/>
                <a:gd name="T35" fmla="*/ 4058 h 318"/>
                <a:gd name="T36" fmla="*/ 5101 w 408"/>
                <a:gd name="T37" fmla="*/ 3753 h 318"/>
                <a:gd name="T38" fmla="*/ 5175 w 408"/>
                <a:gd name="T39" fmla="*/ 76 h 31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08"/>
                <a:gd name="T61" fmla="*/ 0 h 318"/>
                <a:gd name="T62" fmla="*/ 408 w 408"/>
                <a:gd name="T63" fmla="*/ 318 h 31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08" h="318">
                  <a:moveTo>
                    <a:pt x="408" y="6"/>
                  </a:moveTo>
                  <a:lnTo>
                    <a:pt x="294" y="6"/>
                  </a:lnTo>
                  <a:lnTo>
                    <a:pt x="0" y="0"/>
                  </a:lnTo>
                  <a:lnTo>
                    <a:pt x="0" y="132"/>
                  </a:lnTo>
                  <a:lnTo>
                    <a:pt x="18" y="120"/>
                  </a:lnTo>
                  <a:lnTo>
                    <a:pt x="18" y="138"/>
                  </a:lnTo>
                  <a:lnTo>
                    <a:pt x="30" y="162"/>
                  </a:lnTo>
                  <a:lnTo>
                    <a:pt x="54" y="174"/>
                  </a:lnTo>
                  <a:lnTo>
                    <a:pt x="108" y="174"/>
                  </a:lnTo>
                  <a:lnTo>
                    <a:pt x="162" y="150"/>
                  </a:lnTo>
                  <a:lnTo>
                    <a:pt x="180" y="150"/>
                  </a:lnTo>
                  <a:lnTo>
                    <a:pt x="204" y="168"/>
                  </a:lnTo>
                  <a:lnTo>
                    <a:pt x="228" y="168"/>
                  </a:lnTo>
                  <a:lnTo>
                    <a:pt x="252" y="186"/>
                  </a:lnTo>
                  <a:lnTo>
                    <a:pt x="258" y="222"/>
                  </a:lnTo>
                  <a:lnTo>
                    <a:pt x="312" y="306"/>
                  </a:lnTo>
                  <a:lnTo>
                    <a:pt x="360" y="318"/>
                  </a:lnTo>
                  <a:lnTo>
                    <a:pt x="402" y="294"/>
                  </a:lnTo>
                  <a:lnTo>
                    <a:pt x="40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3" name="Freeform 5"/>
            <p:cNvSpPr>
              <a:spLocks/>
            </p:cNvSpPr>
            <p:nvPr/>
          </p:nvSpPr>
          <p:spPr bwMode="auto">
            <a:xfrm>
              <a:off x="3973" y="4524"/>
              <a:ext cx="3131" cy="952"/>
            </a:xfrm>
            <a:custGeom>
              <a:avLst/>
              <a:gdLst>
                <a:gd name="T0" fmla="*/ 11906 w 1658"/>
                <a:gd name="T1" fmla="*/ 6330 h 504"/>
                <a:gd name="T2" fmla="*/ 1462 w 1658"/>
                <a:gd name="T3" fmla="*/ 6226 h 504"/>
                <a:gd name="T4" fmla="*/ 0 w 1658"/>
                <a:gd name="T5" fmla="*/ 6214 h 504"/>
                <a:gd name="T6" fmla="*/ 113 w 1658"/>
                <a:gd name="T7" fmla="*/ 0 h 504"/>
                <a:gd name="T8" fmla="*/ 2160 w 1658"/>
                <a:gd name="T9" fmla="*/ 53 h 504"/>
                <a:gd name="T10" fmla="*/ 2147 w 1658"/>
                <a:gd name="T11" fmla="*/ 599 h 504"/>
                <a:gd name="T12" fmla="*/ 12384 w 1658"/>
                <a:gd name="T13" fmla="*/ 774 h 504"/>
                <a:gd name="T14" fmla="*/ 13024 w 1658"/>
                <a:gd name="T15" fmla="*/ 856 h 504"/>
                <a:gd name="T16" fmla="*/ 14343 w 1658"/>
                <a:gd name="T17" fmla="*/ 956 h 504"/>
                <a:gd name="T18" fmla="*/ 14803 w 1658"/>
                <a:gd name="T19" fmla="*/ 1031 h 504"/>
                <a:gd name="T20" fmla="*/ 15759 w 1658"/>
                <a:gd name="T21" fmla="*/ 1402 h 504"/>
                <a:gd name="T22" fmla="*/ 16116 w 1658"/>
                <a:gd name="T23" fmla="*/ 1205 h 504"/>
                <a:gd name="T24" fmla="*/ 16418 w 1658"/>
                <a:gd name="T25" fmla="*/ 561 h 504"/>
                <a:gd name="T26" fmla="*/ 16594 w 1658"/>
                <a:gd name="T27" fmla="*/ 317 h 504"/>
                <a:gd name="T28" fmla="*/ 20231 w 1658"/>
                <a:gd name="T29" fmla="*/ 342 h 504"/>
                <a:gd name="T30" fmla="*/ 20627 w 1658"/>
                <a:gd name="T31" fmla="*/ 992 h 504"/>
                <a:gd name="T32" fmla="*/ 21086 w 1658"/>
                <a:gd name="T33" fmla="*/ 1417 h 504"/>
                <a:gd name="T34" fmla="*/ 21026 w 1658"/>
                <a:gd name="T35" fmla="*/ 1562 h 504"/>
                <a:gd name="T36" fmla="*/ 20656 w 1658"/>
                <a:gd name="T37" fmla="*/ 1791 h 504"/>
                <a:gd name="T38" fmla="*/ 20627 w 1658"/>
                <a:gd name="T39" fmla="*/ 2008 h 504"/>
                <a:gd name="T40" fmla="*/ 20869 w 1658"/>
                <a:gd name="T41" fmla="*/ 3079 h 504"/>
                <a:gd name="T42" fmla="*/ 20741 w 1658"/>
                <a:gd name="T43" fmla="*/ 3564 h 504"/>
                <a:gd name="T44" fmla="*/ 20246 w 1658"/>
                <a:gd name="T45" fmla="*/ 4063 h 504"/>
                <a:gd name="T46" fmla="*/ 20359 w 1658"/>
                <a:gd name="T47" fmla="*/ 4556 h 504"/>
                <a:gd name="T48" fmla="*/ 20427 w 1658"/>
                <a:gd name="T49" fmla="*/ 4898 h 504"/>
                <a:gd name="T50" fmla="*/ 20869 w 1658"/>
                <a:gd name="T51" fmla="*/ 5474 h 504"/>
                <a:gd name="T52" fmla="*/ 20944 w 1658"/>
                <a:gd name="T53" fmla="*/ 6044 h 504"/>
                <a:gd name="T54" fmla="*/ 20829 w 1658"/>
                <a:gd name="T55" fmla="*/ 6415 h 504"/>
                <a:gd name="T56" fmla="*/ 19585 w 1658"/>
                <a:gd name="T57" fmla="*/ 6401 h 504"/>
                <a:gd name="T58" fmla="*/ 11906 w 1658"/>
                <a:gd name="T59" fmla="*/ 6330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8"/>
                <a:gd name="T91" fmla="*/ 0 h 504"/>
                <a:gd name="T92" fmla="*/ 1658 w 1658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8" h="504">
                  <a:moveTo>
                    <a:pt x="936" y="497"/>
                  </a:moveTo>
                  <a:lnTo>
                    <a:pt x="115" y="489"/>
                  </a:lnTo>
                  <a:lnTo>
                    <a:pt x="0" y="488"/>
                  </a:lnTo>
                  <a:lnTo>
                    <a:pt x="9" y="0"/>
                  </a:lnTo>
                  <a:lnTo>
                    <a:pt x="170" y="4"/>
                  </a:lnTo>
                  <a:lnTo>
                    <a:pt x="169" y="47"/>
                  </a:lnTo>
                  <a:lnTo>
                    <a:pt x="974" y="61"/>
                  </a:lnTo>
                  <a:lnTo>
                    <a:pt x="1024" y="67"/>
                  </a:lnTo>
                  <a:lnTo>
                    <a:pt x="1128" y="75"/>
                  </a:lnTo>
                  <a:lnTo>
                    <a:pt x="1164" y="81"/>
                  </a:lnTo>
                  <a:lnTo>
                    <a:pt x="1239" y="110"/>
                  </a:lnTo>
                  <a:lnTo>
                    <a:pt x="1267" y="95"/>
                  </a:lnTo>
                  <a:lnTo>
                    <a:pt x="1291" y="44"/>
                  </a:lnTo>
                  <a:lnTo>
                    <a:pt x="1305" y="25"/>
                  </a:lnTo>
                  <a:lnTo>
                    <a:pt x="1591" y="27"/>
                  </a:lnTo>
                  <a:lnTo>
                    <a:pt x="1622" y="78"/>
                  </a:lnTo>
                  <a:lnTo>
                    <a:pt x="1658" y="111"/>
                  </a:lnTo>
                  <a:lnTo>
                    <a:pt x="1653" y="123"/>
                  </a:lnTo>
                  <a:lnTo>
                    <a:pt x="1624" y="141"/>
                  </a:lnTo>
                  <a:lnTo>
                    <a:pt x="1622" y="158"/>
                  </a:lnTo>
                  <a:lnTo>
                    <a:pt x="1641" y="242"/>
                  </a:lnTo>
                  <a:lnTo>
                    <a:pt x="1631" y="280"/>
                  </a:lnTo>
                  <a:lnTo>
                    <a:pt x="1592" y="319"/>
                  </a:lnTo>
                  <a:lnTo>
                    <a:pt x="1601" y="358"/>
                  </a:lnTo>
                  <a:lnTo>
                    <a:pt x="1606" y="385"/>
                  </a:lnTo>
                  <a:lnTo>
                    <a:pt x="1641" y="430"/>
                  </a:lnTo>
                  <a:lnTo>
                    <a:pt x="1647" y="475"/>
                  </a:lnTo>
                  <a:lnTo>
                    <a:pt x="1638" y="504"/>
                  </a:lnTo>
                  <a:lnTo>
                    <a:pt x="1540" y="503"/>
                  </a:lnTo>
                  <a:lnTo>
                    <a:pt x="936" y="497"/>
                  </a:lnTo>
                  <a:close/>
                </a:path>
              </a:pathLst>
            </a:custGeom>
            <a:solidFill>
              <a:srgbClr val="FFD3B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4" name="Freeform 6"/>
            <p:cNvSpPr>
              <a:spLocks/>
            </p:cNvSpPr>
            <p:nvPr/>
          </p:nvSpPr>
          <p:spPr bwMode="auto">
            <a:xfrm>
              <a:off x="3977" y="4526"/>
              <a:ext cx="3127" cy="951"/>
            </a:xfrm>
            <a:custGeom>
              <a:avLst/>
              <a:gdLst>
                <a:gd name="T0" fmla="*/ 11898 w 1656"/>
                <a:gd name="T1" fmla="*/ 6315 h 504"/>
                <a:gd name="T2" fmla="*/ 1448 w 1656"/>
                <a:gd name="T3" fmla="*/ 6159 h 504"/>
                <a:gd name="T4" fmla="*/ 0 w 1656"/>
                <a:gd name="T5" fmla="*/ 6159 h 504"/>
                <a:gd name="T6" fmla="*/ 76 w 1656"/>
                <a:gd name="T7" fmla="*/ 0 h 504"/>
                <a:gd name="T8" fmla="*/ 2136 w 1656"/>
                <a:gd name="T9" fmla="*/ 0 h 504"/>
                <a:gd name="T10" fmla="*/ 2136 w 1656"/>
                <a:gd name="T11" fmla="*/ 613 h 504"/>
                <a:gd name="T12" fmla="*/ 12355 w 1656"/>
                <a:gd name="T13" fmla="*/ 759 h 504"/>
                <a:gd name="T14" fmla="*/ 12969 w 1656"/>
                <a:gd name="T15" fmla="*/ 840 h 504"/>
                <a:gd name="T16" fmla="*/ 14342 w 1656"/>
                <a:gd name="T17" fmla="*/ 915 h 504"/>
                <a:gd name="T18" fmla="*/ 14797 w 1656"/>
                <a:gd name="T19" fmla="*/ 987 h 504"/>
                <a:gd name="T20" fmla="*/ 15714 w 1656"/>
                <a:gd name="T21" fmla="*/ 1370 h 504"/>
                <a:gd name="T22" fmla="*/ 16100 w 1656"/>
                <a:gd name="T23" fmla="*/ 1217 h 504"/>
                <a:gd name="T24" fmla="*/ 16402 w 1656"/>
                <a:gd name="T25" fmla="*/ 530 h 504"/>
                <a:gd name="T26" fmla="*/ 16555 w 1656"/>
                <a:gd name="T27" fmla="*/ 302 h 504"/>
                <a:gd name="T28" fmla="*/ 20214 w 1656"/>
                <a:gd name="T29" fmla="*/ 302 h 504"/>
                <a:gd name="T30" fmla="*/ 20596 w 1656"/>
                <a:gd name="T31" fmla="*/ 987 h 504"/>
                <a:gd name="T32" fmla="*/ 21054 w 1656"/>
                <a:gd name="T33" fmla="*/ 1370 h 504"/>
                <a:gd name="T34" fmla="*/ 20981 w 1656"/>
                <a:gd name="T35" fmla="*/ 1517 h 504"/>
                <a:gd name="T36" fmla="*/ 20596 w 1656"/>
                <a:gd name="T37" fmla="*/ 1747 h 504"/>
                <a:gd name="T38" fmla="*/ 20596 w 1656"/>
                <a:gd name="T39" fmla="*/ 1976 h 504"/>
                <a:gd name="T40" fmla="*/ 20824 w 1656"/>
                <a:gd name="T41" fmla="*/ 3044 h 504"/>
                <a:gd name="T42" fmla="*/ 20752 w 1656"/>
                <a:gd name="T43" fmla="*/ 3500 h 504"/>
                <a:gd name="T44" fmla="*/ 20214 w 1656"/>
                <a:gd name="T45" fmla="*/ 4030 h 504"/>
                <a:gd name="T46" fmla="*/ 20367 w 1656"/>
                <a:gd name="T47" fmla="*/ 4487 h 504"/>
                <a:gd name="T48" fmla="*/ 20367 w 1656"/>
                <a:gd name="T49" fmla="*/ 4870 h 504"/>
                <a:gd name="T50" fmla="*/ 20824 w 1656"/>
                <a:gd name="T51" fmla="*/ 5400 h 504"/>
                <a:gd name="T52" fmla="*/ 20898 w 1656"/>
                <a:gd name="T53" fmla="*/ 6006 h 504"/>
                <a:gd name="T54" fmla="*/ 20824 w 1656"/>
                <a:gd name="T55" fmla="*/ 6387 h 504"/>
                <a:gd name="T56" fmla="*/ 19525 w 1656"/>
                <a:gd name="T57" fmla="*/ 6387 h 504"/>
                <a:gd name="T58" fmla="*/ 11898 w 1656"/>
                <a:gd name="T59" fmla="*/ 6315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6"/>
                <a:gd name="T91" fmla="*/ 0 h 504"/>
                <a:gd name="T92" fmla="*/ 1656 w 1656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6" h="504">
                  <a:moveTo>
                    <a:pt x="936" y="498"/>
                  </a:moveTo>
                  <a:lnTo>
                    <a:pt x="114" y="486"/>
                  </a:lnTo>
                  <a:lnTo>
                    <a:pt x="0" y="486"/>
                  </a:lnTo>
                  <a:lnTo>
                    <a:pt x="6" y="0"/>
                  </a:lnTo>
                  <a:lnTo>
                    <a:pt x="168" y="0"/>
                  </a:lnTo>
                  <a:lnTo>
                    <a:pt x="168" y="48"/>
                  </a:lnTo>
                  <a:lnTo>
                    <a:pt x="972" y="60"/>
                  </a:lnTo>
                  <a:lnTo>
                    <a:pt x="1020" y="66"/>
                  </a:lnTo>
                  <a:lnTo>
                    <a:pt x="1128" y="72"/>
                  </a:lnTo>
                  <a:lnTo>
                    <a:pt x="1164" y="78"/>
                  </a:lnTo>
                  <a:lnTo>
                    <a:pt x="1236" y="108"/>
                  </a:lnTo>
                  <a:lnTo>
                    <a:pt x="1266" y="96"/>
                  </a:lnTo>
                  <a:lnTo>
                    <a:pt x="1290" y="42"/>
                  </a:lnTo>
                  <a:lnTo>
                    <a:pt x="1302" y="24"/>
                  </a:lnTo>
                  <a:lnTo>
                    <a:pt x="1590" y="24"/>
                  </a:lnTo>
                  <a:lnTo>
                    <a:pt x="1620" y="78"/>
                  </a:lnTo>
                  <a:lnTo>
                    <a:pt x="1656" y="108"/>
                  </a:lnTo>
                  <a:lnTo>
                    <a:pt x="1650" y="120"/>
                  </a:lnTo>
                  <a:lnTo>
                    <a:pt x="1620" y="138"/>
                  </a:lnTo>
                  <a:lnTo>
                    <a:pt x="1620" y="156"/>
                  </a:lnTo>
                  <a:lnTo>
                    <a:pt x="1638" y="240"/>
                  </a:lnTo>
                  <a:lnTo>
                    <a:pt x="1632" y="276"/>
                  </a:lnTo>
                  <a:lnTo>
                    <a:pt x="1590" y="318"/>
                  </a:lnTo>
                  <a:lnTo>
                    <a:pt x="1602" y="354"/>
                  </a:lnTo>
                  <a:lnTo>
                    <a:pt x="1602" y="384"/>
                  </a:lnTo>
                  <a:lnTo>
                    <a:pt x="1638" y="426"/>
                  </a:lnTo>
                  <a:lnTo>
                    <a:pt x="1644" y="474"/>
                  </a:lnTo>
                  <a:lnTo>
                    <a:pt x="1638" y="504"/>
                  </a:lnTo>
                  <a:lnTo>
                    <a:pt x="1536" y="504"/>
                  </a:lnTo>
                  <a:lnTo>
                    <a:pt x="936" y="49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5" name="Freeform 7"/>
            <p:cNvSpPr>
              <a:spLocks/>
            </p:cNvSpPr>
            <p:nvPr/>
          </p:nvSpPr>
          <p:spPr bwMode="auto">
            <a:xfrm>
              <a:off x="2995" y="5194"/>
              <a:ext cx="76" cy="223"/>
            </a:xfrm>
            <a:custGeom>
              <a:avLst/>
              <a:gdLst>
                <a:gd name="T0" fmla="*/ 169 w 40"/>
                <a:gd name="T1" fmla="*/ 0 h 118"/>
                <a:gd name="T2" fmla="*/ 40 w 40"/>
                <a:gd name="T3" fmla="*/ 599 h 118"/>
                <a:gd name="T4" fmla="*/ 0 w 40"/>
                <a:gd name="T5" fmla="*/ 828 h 118"/>
                <a:gd name="T6" fmla="*/ 192 w 40"/>
                <a:gd name="T7" fmla="*/ 992 h 118"/>
                <a:gd name="T8" fmla="*/ 260 w 40"/>
                <a:gd name="T9" fmla="*/ 1121 h 118"/>
                <a:gd name="T10" fmla="*/ 245 w 40"/>
                <a:gd name="T11" fmla="*/ 1432 h 118"/>
                <a:gd name="T12" fmla="*/ 376 w 40"/>
                <a:gd name="T13" fmla="*/ 1504 h 118"/>
                <a:gd name="T14" fmla="*/ 521 w 40"/>
                <a:gd name="T15" fmla="*/ 1304 h 118"/>
                <a:gd name="T16" fmla="*/ 465 w 40"/>
                <a:gd name="T17" fmla="*/ 858 h 118"/>
                <a:gd name="T18" fmla="*/ 389 w 40"/>
                <a:gd name="T19" fmla="*/ 501 h 118"/>
                <a:gd name="T20" fmla="*/ 236 w 40"/>
                <a:gd name="T21" fmla="*/ 401 h 118"/>
                <a:gd name="T22" fmla="*/ 260 w 40"/>
                <a:gd name="T23" fmla="*/ 53 h 118"/>
                <a:gd name="T24" fmla="*/ 169 w 40"/>
                <a:gd name="T25" fmla="*/ 0 h 1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"/>
                <a:gd name="T40" fmla="*/ 0 h 118"/>
                <a:gd name="T41" fmla="*/ 40 w 40"/>
                <a:gd name="T42" fmla="*/ 118 h 11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" h="118">
                  <a:moveTo>
                    <a:pt x="13" y="0"/>
                  </a:moveTo>
                  <a:lnTo>
                    <a:pt x="3" y="47"/>
                  </a:lnTo>
                  <a:lnTo>
                    <a:pt x="0" y="65"/>
                  </a:lnTo>
                  <a:lnTo>
                    <a:pt x="15" y="78"/>
                  </a:lnTo>
                  <a:lnTo>
                    <a:pt x="20" y="88"/>
                  </a:lnTo>
                  <a:lnTo>
                    <a:pt x="19" y="112"/>
                  </a:lnTo>
                  <a:lnTo>
                    <a:pt x="29" y="118"/>
                  </a:lnTo>
                  <a:lnTo>
                    <a:pt x="40" y="102"/>
                  </a:lnTo>
                  <a:lnTo>
                    <a:pt x="36" y="67"/>
                  </a:lnTo>
                  <a:lnTo>
                    <a:pt x="30" y="39"/>
                  </a:lnTo>
                  <a:lnTo>
                    <a:pt x="18" y="31"/>
                  </a:lnTo>
                  <a:lnTo>
                    <a:pt x="20" y="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206" name="Group 8"/>
            <p:cNvGrpSpPr>
              <a:grpSpLocks/>
            </p:cNvGrpSpPr>
            <p:nvPr/>
          </p:nvGrpSpPr>
          <p:grpSpPr bwMode="auto">
            <a:xfrm>
              <a:off x="2815" y="4503"/>
              <a:ext cx="1173" cy="1344"/>
              <a:chOff x="2815" y="4503"/>
              <a:chExt cx="1173" cy="1344"/>
            </a:xfrm>
          </p:grpSpPr>
          <p:sp>
            <p:nvSpPr>
              <p:cNvPr id="4240" name="Freeform 9"/>
              <p:cNvSpPr>
                <a:spLocks/>
              </p:cNvSpPr>
              <p:nvPr/>
            </p:nvSpPr>
            <p:spPr bwMode="auto">
              <a:xfrm>
                <a:off x="2815" y="4512"/>
                <a:ext cx="1169" cy="1335"/>
              </a:xfrm>
              <a:custGeom>
                <a:avLst/>
                <a:gdLst>
                  <a:gd name="T0" fmla="*/ 7832 w 619"/>
                  <a:gd name="T1" fmla="*/ 144 h 707"/>
                  <a:gd name="T2" fmla="*/ 0 w 619"/>
                  <a:gd name="T3" fmla="*/ 0 h 707"/>
                  <a:gd name="T4" fmla="*/ 168 w 619"/>
                  <a:gd name="T5" fmla="*/ 1388 h 707"/>
                  <a:gd name="T6" fmla="*/ 788 w 619"/>
                  <a:gd name="T7" fmla="*/ 1501 h 707"/>
                  <a:gd name="T8" fmla="*/ 1333 w 619"/>
                  <a:gd name="T9" fmla="*/ 1843 h 707"/>
                  <a:gd name="T10" fmla="*/ 1388 w 619"/>
                  <a:gd name="T11" fmla="*/ 1448 h 707"/>
                  <a:gd name="T12" fmla="*/ 1601 w 619"/>
                  <a:gd name="T13" fmla="*/ 931 h 707"/>
                  <a:gd name="T14" fmla="*/ 1758 w 619"/>
                  <a:gd name="T15" fmla="*/ 1220 h 707"/>
                  <a:gd name="T16" fmla="*/ 2304 w 619"/>
                  <a:gd name="T17" fmla="*/ 1577 h 707"/>
                  <a:gd name="T18" fmla="*/ 2336 w 619"/>
                  <a:gd name="T19" fmla="*/ 1220 h 707"/>
                  <a:gd name="T20" fmla="*/ 2621 w 619"/>
                  <a:gd name="T21" fmla="*/ 931 h 707"/>
                  <a:gd name="T22" fmla="*/ 3167 w 619"/>
                  <a:gd name="T23" fmla="*/ 1871 h 707"/>
                  <a:gd name="T24" fmla="*/ 2160 w 619"/>
                  <a:gd name="T25" fmla="*/ 1918 h 707"/>
                  <a:gd name="T26" fmla="*/ 1758 w 619"/>
                  <a:gd name="T27" fmla="*/ 2377 h 707"/>
                  <a:gd name="T28" fmla="*/ 2236 w 619"/>
                  <a:gd name="T29" fmla="*/ 3244 h 707"/>
                  <a:gd name="T30" fmla="*/ 1705 w 619"/>
                  <a:gd name="T31" fmla="*/ 2910 h 707"/>
                  <a:gd name="T32" fmla="*/ 2264 w 619"/>
                  <a:gd name="T33" fmla="*/ 3994 h 707"/>
                  <a:gd name="T34" fmla="*/ 1872 w 619"/>
                  <a:gd name="T35" fmla="*/ 4677 h 707"/>
                  <a:gd name="T36" fmla="*/ 1719 w 619"/>
                  <a:gd name="T37" fmla="*/ 5451 h 707"/>
                  <a:gd name="T38" fmla="*/ 2276 w 619"/>
                  <a:gd name="T39" fmla="*/ 5997 h 707"/>
                  <a:gd name="T40" fmla="*/ 1834 w 619"/>
                  <a:gd name="T41" fmla="*/ 5937 h 707"/>
                  <a:gd name="T42" fmla="*/ 1630 w 619"/>
                  <a:gd name="T43" fmla="*/ 6314 h 707"/>
                  <a:gd name="T44" fmla="*/ 1348 w 619"/>
                  <a:gd name="T45" fmla="*/ 6482 h 707"/>
                  <a:gd name="T46" fmla="*/ 1003 w 619"/>
                  <a:gd name="T47" fmla="*/ 6671 h 707"/>
                  <a:gd name="T48" fmla="*/ 714 w 619"/>
                  <a:gd name="T49" fmla="*/ 4692 h 707"/>
                  <a:gd name="T50" fmla="*/ 827 w 619"/>
                  <a:gd name="T51" fmla="*/ 3344 h 707"/>
                  <a:gd name="T52" fmla="*/ 574 w 619"/>
                  <a:gd name="T53" fmla="*/ 2645 h 707"/>
                  <a:gd name="T54" fmla="*/ 457 w 619"/>
                  <a:gd name="T55" fmla="*/ 2317 h 707"/>
                  <a:gd name="T56" fmla="*/ 432 w 619"/>
                  <a:gd name="T57" fmla="*/ 4524 h 707"/>
                  <a:gd name="T58" fmla="*/ 417 w 619"/>
                  <a:gd name="T59" fmla="*/ 7245 h 707"/>
                  <a:gd name="T60" fmla="*/ 189 w 619"/>
                  <a:gd name="T61" fmla="*/ 7816 h 707"/>
                  <a:gd name="T62" fmla="*/ 229 w 619"/>
                  <a:gd name="T63" fmla="*/ 8161 h 707"/>
                  <a:gd name="T64" fmla="*/ 585 w 619"/>
                  <a:gd name="T65" fmla="*/ 8044 h 707"/>
                  <a:gd name="T66" fmla="*/ 614 w 619"/>
                  <a:gd name="T67" fmla="*/ 7770 h 707"/>
                  <a:gd name="T68" fmla="*/ 1233 w 619"/>
                  <a:gd name="T69" fmla="*/ 7555 h 707"/>
                  <a:gd name="T70" fmla="*/ 1501 w 619"/>
                  <a:gd name="T71" fmla="*/ 8072 h 707"/>
                  <a:gd name="T72" fmla="*/ 1819 w 619"/>
                  <a:gd name="T73" fmla="*/ 8686 h 707"/>
                  <a:gd name="T74" fmla="*/ 2329 w 619"/>
                  <a:gd name="T75" fmla="*/ 8988 h 707"/>
                  <a:gd name="T76" fmla="*/ 2863 w 619"/>
                  <a:gd name="T77" fmla="*/ 8161 h 707"/>
                  <a:gd name="T78" fmla="*/ 3549 w 619"/>
                  <a:gd name="T79" fmla="*/ 8161 h 707"/>
                  <a:gd name="T80" fmla="*/ 3994 w 619"/>
                  <a:gd name="T81" fmla="*/ 7897 h 707"/>
                  <a:gd name="T82" fmla="*/ 7732 w 619"/>
                  <a:gd name="T83" fmla="*/ 6343 h 70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9"/>
                  <a:gd name="T127" fmla="*/ 0 h 707"/>
                  <a:gd name="T128" fmla="*/ 619 w 619"/>
                  <a:gd name="T129" fmla="*/ 707 h 70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9" h="707">
                    <a:moveTo>
                      <a:pt x="608" y="499"/>
                    </a:moveTo>
                    <a:lnTo>
                      <a:pt x="616" y="11"/>
                    </a:lnTo>
                    <a:lnTo>
                      <a:pt x="619" y="10"/>
                    </a:lnTo>
                    <a:lnTo>
                      <a:pt x="0" y="0"/>
                    </a:lnTo>
                    <a:lnTo>
                      <a:pt x="5" y="33"/>
                    </a:lnTo>
                    <a:lnTo>
                      <a:pt x="13" y="109"/>
                    </a:lnTo>
                    <a:lnTo>
                      <a:pt x="49" y="122"/>
                    </a:lnTo>
                    <a:lnTo>
                      <a:pt x="62" y="118"/>
                    </a:lnTo>
                    <a:lnTo>
                      <a:pt x="81" y="103"/>
                    </a:lnTo>
                    <a:lnTo>
                      <a:pt x="105" y="145"/>
                    </a:lnTo>
                    <a:lnTo>
                      <a:pt x="113" y="136"/>
                    </a:lnTo>
                    <a:lnTo>
                      <a:pt x="109" y="114"/>
                    </a:lnTo>
                    <a:lnTo>
                      <a:pt x="127" y="97"/>
                    </a:lnTo>
                    <a:lnTo>
                      <a:pt x="126" y="73"/>
                    </a:lnTo>
                    <a:lnTo>
                      <a:pt x="131" y="73"/>
                    </a:lnTo>
                    <a:lnTo>
                      <a:pt x="138" y="96"/>
                    </a:lnTo>
                    <a:lnTo>
                      <a:pt x="167" y="126"/>
                    </a:lnTo>
                    <a:lnTo>
                      <a:pt x="181" y="124"/>
                    </a:lnTo>
                    <a:lnTo>
                      <a:pt x="192" y="107"/>
                    </a:lnTo>
                    <a:lnTo>
                      <a:pt x="184" y="96"/>
                    </a:lnTo>
                    <a:lnTo>
                      <a:pt x="196" y="75"/>
                    </a:lnTo>
                    <a:lnTo>
                      <a:pt x="206" y="73"/>
                    </a:lnTo>
                    <a:lnTo>
                      <a:pt x="226" y="108"/>
                    </a:lnTo>
                    <a:lnTo>
                      <a:pt x="249" y="147"/>
                    </a:lnTo>
                    <a:lnTo>
                      <a:pt x="235" y="142"/>
                    </a:lnTo>
                    <a:lnTo>
                      <a:pt x="170" y="151"/>
                    </a:lnTo>
                    <a:lnTo>
                      <a:pt x="159" y="160"/>
                    </a:lnTo>
                    <a:lnTo>
                      <a:pt x="138" y="187"/>
                    </a:lnTo>
                    <a:lnTo>
                      <a:pt x="157" y="214"/>
                    </a:lnTo>
                    <a:lnTo>
                      <a:pt x="176" y="255"/>
                    </a:lnTo>
                    <a:lnTo>
                      <a:pt x="130" y="196"/>
                    </a:lnTo>
                    <a:lnTo>
                      <a:pt x="134" y="229"/>
                    </a:lnTo>
                    <a:lnTo>
                      <a:pt x="146" y="260"/>
                    </a:lnTo>
                    <a:lnTo>
                      <a:pt x="178" y="314"/>
                    </a:lnTo>
                    <a:lnTo>
                      <a:pt x="178" y="364"/>
                    </a:lnTo>
                    <a:lnTo>
                      <a:pt x="147" y="368"/>
                    </a:lnTo>
                    <a:lnTo>
                      <a:pt x="131" y="397"/>
                    </a:lnTo>
                    <a:lnTo>
                      <a:pt x="135" y="429"/>
                    </a:lnTo>
                    <a:lnTo>
                      <a:pt x="193" y="466"/>
                    </a:lnTo>
                    <a:lnTo>
                      <a:pt x="179" y="472"/>
                    </a:lnTo>
                    <a:lnTo>
                      <a:pt x="140" y="446"/>
                    </a:lnTo>
                    <a:lnTo>
                      <a:pt x="144" y="467"/>
                    </a:lnTo>
                    <a:lnTo>
                      <a:pt x="136" y="481"/>
                    </a:lnTo>
                    <a:lnTo>
                      <a:pt x="128" y="497"/>
                    </a:lnTo>
                    <a:lnTo>
                      <a:pt x="126" y="526"/>
                    </a:lnTo>
                    <a:lnTo>
                      <a:pt x="106" y="510"/>
                    </a:lnTo>
                    <a:lnTo>
                      <a:pt x="96" y="511"/>
                    </a:lnTo>
                    <a:lnTo>
                      <a:pt x="79" y="525"/>
                    </a:lnTo>
                    <a:lnTo>
                      <a:pt x="70" y="428"/>
                    </a:lnTo>
                    <a:lnTo>
                      <a:pt x="56" y="369"/>
                    </a:lnTo>
                    <a:lnTo>
                      <a:pt x="70" y="324"/>
                    </a:lnTo>
                    <a:lnTo>
                      <a:pt x="65" y="263"/>
                    </a:lnTo>
                    <a:lnTo>
                      <a:pt x="53" y="227"/>
                    </a:lnTo>
                    <a:lnTo>
                      <a:pt x="45" y="208"/>
                    </a:lnTo>
                    <a:lnTo>
                      <a:pt x="44" y="184"/>
                    </a:lnTo>
                    <a:lnTo>
                      <a:pt x="36" y="182"/>
                    </a:lnTo>
                    <a:lnTo>
                      <a:pt x="33" y="245"/>
                    </a:lnTo>
                    <a:lnTo>
                      <a:pt x="34" y="356"/>
                    </a:lnTo>
                    <a:lnTo>
                      <a:pt x="36" y="512"/>
                    </a:lnTo>
                    <a:lnTo>
                      <a:pt x="33" y="570"/>
                    </a:lnTo>
                    <a:lnTo>
                      <a:pt x="16" y="600"/>
                    </a:lnTo>
                    <a:lnTo>
                      <a:pt x="15" y="615"/>
                    </a:lnTo>
                    <a:lnTo>
                      <a:pt x="7" y="631"/>
                    </a:lnTo>
                    <a:lnTo>
                      <a:pt x="18" y="642"/>
                    </a:lnTo>
                    <a:lnTo>
                      <a:pt x="33" y="630"/>
                    </a:lnTo>
                    <a:lnTo>
                      <a:pt x="46" y="633"/>
                    </a:lnTo>
                    <a:lnTo>
                      <a:pt x="58" y="624"/>
                    </a:lnTo>
                    <a:lnTo>
                      <a:pt x="48" y="611"/>
                    </a:lnTo>
                    <a:lnTo>
                      <a:pt x="67" y="588"/>
                    </a:lnTo>
                    <a:lnTo>
                      <a:pt x="97" y="594"/>
                    </a:lnTo>
                    <a:lnTo>
                      <a:pt x="100" y="623"/>
                    </a:lnTo>
                    <a:lnTo>
                      <a:pt x="118" y="635"/>
                    </a:lnTo>
                    <a:lnTo>
                      <a:pt x="141" y="664"/>
                    </a:lnTo>
                    <a:lnTo>
                      <a:pt x="143" y="683"/>
                    </a:lnTo>
                    <a:lnTo>
                      <a:pt x="157" y="707"/>
                    </a:lnTo>
                    <a:lnTo>
                      <a:pt x="183" y="707"/>
                    </a:lnTo>
                    <a:lnTo>
                      <a:pt x="210" y="681"/>
                    </a:lnTo>
                    <a:lnTo>
                      <a:pt x="225" y="642"/>
                    </a:lnTo>
                    <a:lnTo>
                      <a:pt x="262" y="632"/>
                    </a:lnTo>
                    <a:lnTo>
                      <a:pt x="279" y="642"/>
                    </a:lnTo>
                    <a:lnTo>
                      <a:pt x="297" y="648"/>
                    </a:lnTo>
                    <a:lnTo>
                      <a:pt x="314" y="621"/>
                    </a:lnTo>
                    <a:lnTo>
                      <a:pt x="316" y="495"/>
                    </a:lnTo>
                    <a:lnTo>
                      <a:pt x="608" y="499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1" name="Freeform 10"/>
              <p:cNvSpPr>
                <a:spLocks/>
              </p:cNvSpPr>
              <p:nvPr/>
            </p:nvSpPr>
            <p:spPr bwMode="auto">
              <a:xfrm>
                <a:off x="2821" y="4503"/>
                <a:ext cx="1167" cy="1337"/>
              </a:xfrm>
              <a:custGeom>
                <a:avLst/>
                <a:gdLst>
                  <a:gd name="T0" fmla="*/ 7859 w 618"/>
                  <a:gd name="T1" fmla="*/ 153 h 708"/>
                  <a:gd name="T2" fmla="*/ 0 w 618"/>
                  <a:gd name="T3" fmla="*/ 0 h 708"/>
                  <a:gd name="T4" fmla="*/ 153 w 618"/>
                  <a:gd name="T5" fmla="*/ 1373 h 708"/>
                  <a:gd name="T6" fmla="*/ 842 w 618"/>
                  <a:gd name="T7" fmla="*/ 1530 h 708"/>
                  <a:gd name="T8" fmla="*/ 1373 w 618"/>
                  <a:gd name="T9" fmla="*/ 1834 h 708"/>
                  <a:gd name="T10" fmla="*/ 1373 w 618"/>
                  <a:gd name="T11" fmla="*/ 1448 h 708"/>
                  <a:gd name="T12" fmla="*/ 1601 w 618"/>
                  <a:gd name="T13" fmla="*/ 916 h 708"/>
                  <a:gd name="T14" fmla="*/ 1758 w 618"/>
                  <a:gd name="T15" fmla="*/ 1220 h 708"/>
                  <a:gd name="T16" fmla="*/ 2289 w 618"/>
                  <a:gd name="T17" fmla="*/ 1601 h 708"/>
                  <a:gd name="T18" fmla="*/ 2364 w 618"/>
                  <a:gd name="T19" fmla="*/ 1220 h 708"/>
                  <a:gd name="T20" fmla="*/ 2593 w 618"/>
                  <a:gd name="T21" fmla="*/ 916 h 708"/>
                  <a:gd name="T22" fmla="*/ 3206 w 618"/>
                  <a:gd name="T23" fmla="*/ 1834 h 708"/>
                  <a:gd name="T24" fmla="*/ 2215 w 618"/>
                  <a:gd name="T25" fmla="*/ 1904 h 708"/>
                  <a:gd name="T26" fmla="*/ 1758 w 618"/>
                  <a:gd name="T27" fmla="*/ 2364 h 708"/>
                  <a:gd name="T28" fmla="*/ 2215 w 618"/>
                  <a:gd name="T29" fmla="*/ 3207 h 708"/>
                  <a:gd name="T30" fmla="*/ 1758 w 618"/>
                  <a:gd name="T31" fmla="*/ 2902 h 708"/>
                  <a:gd name="T32" fmla="*/ 2289 w 618"/>
                  <a:gd name="T33" fmla="*/ 3966 h 708"/>
                  <a:gd name="T34" fmla="*/ 1903 w 618"/>
                  <a:gd name="T35" fmla="*/ 4653 h 708"/>
                  <a:gd name="T36" fmla="*/ 1758 w 618"/>
                  <a:gd name="T37" fmla="*/ 5414 h 708"/>
                  <a:gd name="T38" fmla="*/ 2289 w 618"/>
                  <a:gd name="T39" fmla="*/ 6026 h 708"/>
                  <a:gd name="T40" fmla="*/ 1834 w 618"/>
                  <a:gd name="T41" fmla="*/ 5952 h 708"/>
                  <a:gd name="T42" fmla="*/ 1677 w 618"/>
                  <a:gd name="T43" fmla="*/ 6330 h 708"/>
                  <a:gd name="T44" fmla="*/ 1373 w 618"/>
                  <a:gd name="T45" fmla="*/ 6487 h 708"/>
                  <a:gd name="T46" fmla="*/ 991 w 618"/>
                  <a:gd name="T47" fmla="*/ 6640 h 708"/>
                  <a:gd name="T48" fmla="*/ 759 w 618"/>
                  <a:gd name="T49" fmla="*/ 4653 h 708"/>
                  <a:gd name="T50" fmla="*/ 842 w 618"/>
                  <a:gd name="T51" fmla="*/ 3359 h 708"/>
                  <a:gd name="T52" fmla="*/ 614 w 618"/>
                  <a:gd name="T53" fmla="*/ 2674 h 708"/>
                  <a:gd name="T54" fmla="*/ 457 w 618"/>
                  <a:gd name="T55" fmla="*/ 2289 h 708"/>
                  <a:gd name="T56" fmla="*/ 457 w 618"/>
                  <a:gd name="T57" fmla="*/ 4504 h 708"/>
                  <a:gd name="T58" fmla="*/ 457 w 618"/>
                  <a:gd name="T59" fmla="*/ 7246 h 708"/>
                  <a:gd name="T60" fmla="*/ 228 w 618"/>
                  <a:gd name="T61" fmla="*/ 7784 h 708"/>
                  <a:gd name="T62" fmla="*/ 228 w 618"/>
                  <a:gd name="T63" fmla="*/ 8164 h 708"/>
                  <a:gd name="T64" fmla="*/ 614 w 618"/>
                  <a:gd name="T65" fmla="*/ 8088 h 708"/>
                  <a:gd name="T66" fmla="*/ 614 w 618"/>
                  <a:gd name="T67" fmla="*/ 7784 h 708"/>
                  <a:gd name="T68" fmla="*/ 1220 w 618"/>
                  <a:gd name="T69" fmla="*/ 7557 h 708"/>
                  <a:gd name="T70" fmla="*/ 1530 w 618"/>
                  <a:gd name="T71" fmla="*/ 8088 h 708"/>
                  <a:gd name="T72" fmla="*/ 1834 w 618"/>
                  <a:gd name="T73" fmla="*/ 8702 h 708"/>
                  <a:gd name="T74" fmla="*/ 2364 w 618"/>
                  <a:gd name="T75" fmla="*/ 9004 h 708"/>
                  <a:gd name="T76" fmla="*/ 2902 w 618"/>
                  <a:gd name="T77" fmla="*/ 8164 h 708"/>
                  <a:gd name="T78" fmla="*/ 3588 w 618"/>
                  <a:gd name="T79" fmla="*/ 8164 h 708"/>
                  <a:gd name="T80" fmla="*/ 3966 w 618"/>
                  <a:gd name="T81" fmla="*/ 7935 h 708"/>
                  <a:gd name="T82" fmla="*/ 7703 w 618"/>
                  <a:gd name="T83" fmla="*/ 6330 h 70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8"/>
                  <a:gd name="T127" fmla="*/ 0 h 708"/>
                  <a:gd name="T128" fmla="*/ 618 w 618"/>
                  <a:gd name="T129" fmla="*/ 708 h 70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8" h="708">
                    <a:moveTo>
                      <a:pt x="606" y="498"/>
                    </a:moveTo>
                    <a:lnTo>
                      <a:pt x="618" y="12"/>
                    </a:lnTo>
                    <a:lnTo>
                      <a:pt x="0" y="0"/>
                    </a:lnTo>
                    <a:lnTo>
                      <a:pt x="6" y="36"/>
                    </a:lnTo>
                    <a:lnTo>
                      <a:pt x="12" y="108"/>
                    </a:lnTo>
                    <a:lnTo>
                      <a:pt x="48" y="120"/>
                    </a:lnTo>
                    <a:lnTo>
                      <a:pt x="66" y="120"/>
                    </a:lnTo>
                    <a:lnTo>
                      <a:pt x="84" y="102"/>
                    </a:lnTo>
                    <a:lnTo>
                      <a:pt x="108" y="144"/>
                    </a:lnTo>
                    <a:lnTo>
                      <a:pt x="114" y="138"/>
                    </a:lnTo>
                    <a:lnTo>
                      <a:pt x="108" y="114"/>
                    </a:lnTo>
                    <a:lnTo>
                      <a:pt x="126" y="96"/>
                    </a:lnTo>
                    <a:lnTo>
                      <a:pt x="126" y="72"/>
                    </a:lnTo>
                    <a:lnTo>
                      <a:pt x="132" y="72"/>
                    </a:lnTo>
                    <a:lnTo>
                      <a:pt x="138" y="96"/>
                    </a:lnTo>
                    <a:lnTo>
                      <a:pt x="168" y="126"/>
                    </a:lnTo>
                    <a:lnTo>
                      <a:pt x="180" y="126"/>
                    </a:lnTo>
                    <a:lnTo>
                      <a:pt x="192" y="108"/>
                    </a:lnTo>
                    <a:lnTo>
                      <a:pt x="186" y="96"/>
                    </a:lnTo>
                    <a:lnTo>
                      <a:pt x="198" y="72"/>
                    </a:lnTo>
                    <a:lnTo>
                      <a:pt x="204" y="72"/>
                    </a:lnTo>
                    <a:lnTo>
                      <a:pt x="228" y="108"/>
                    </a:lnTo>
                    <a:lnTo>
                      <a:pt x="252" y="144"/>
                    </a:lnTo>
                    <a:lnTo>
                      <a:pt x="234" y="144"/>
                    </a:lnTo>
                    <a:lnTo>
                      <a:pt x="174" y="150"/>
                    </a:lnTo>
                    <a:lnTo>
                      <a:pt x="162" y="162"/>
                    </a:lnTo>
                    <a:lnTo>
                      <a:pt x="138" y="186"/>
                    </a:lnTo>
                    <a:lnTo>
                      <a:pt x="156" y="216"/>
                    </a:lnTo>
                    <a:lnTo>
                      <a:pt x="174" y="252"/>
                    </a:lnTo>
                    <a:lnTo>
                      <a:pt x="132" y="198"/>
                    </a:lnTo>
                    <a:lnTo>
                      <a:pt x="138" y="228"/>
                    </a:lnTo>
                    <a:lnTo>
                      <a:pt x="150" y="258"/>
                    </a:lnTo>
                    <a:lnTo>
                      <a:pt x="180" y="312"/>
                    </a:lnTo>
                    <a:lnTo>
                      <a:pt x="180" y="366"/>
                    </a:lnTo>
                    <a:lnTo>
                      <a:pt x="150" y="366"/>
                    </a:lnTo>
                    <a:lnTo>
                      <a:pt x="132" y="396"/>
                    </a:lnTo>
                    <a:lnTo>
                      <a:pt x="138" y="426"/>
                    </a:lnTo>
                    <a:lnTo>
                      <a:pt x="192" y="468"/>
                    </a:lnTo>
                    <a:lnTo>
                      <a:pt x="180" y="474"/>
                    </a:lnTo>
                    <a:lnTo>
                      <a:pt x="144" y="444"/>
                    </a:lnTo>
                    <a:lnTo>
                      <a:pt x="144" y="468"/>
                    </a:lnTo>
                    <a:lnTo>
                      <a:pt x="138" y="480"/>
                    </a:lnTo>
                    <a:lnTo>
                      <a:pt x="132" y="498"/>
                    </a:lnTo>
                    <a:lnTo>
                      <a:pt x="126" y="528"/>
                    </a:lnTo>
                    <a:lnTo>
                      <a:pt x="108" y="510"/>
                    </a:lnTo>
                    <a:lnTo>
                      <a:pt x="96" y="510"/>
                    </a:lnTo>
                    <a:lnTo>
                      <a:pt x="78" y="522"/>
                    </a:lnTo>
                    <a:lnTo>
                      <a:pt x="72" y="426"/>
                    </a:lnTo>
                    <a:lnTo>
                      <a:pt x="60" y="366"/>
                    </a:lnTo>
                    <a:lnTo>
                      <a:pt x="72" y="324"/>
                    </a:lnTo>
                    <a:lnTo>
                      <a:pt x="66" y="264"/>
                    </a:lnTo>
                    <a:lnTo>
                      <a:pt x="54" y="228"/>
                    </a:lnTo>
                    <a:lnTo>
                      <a:pt x="48" y="210"/>
                    </a:lnTo>
                    <a:lnTo>
                      <a:pt x="42" y="186"/>
                    </a:lnTo>
                    <a:lnTo>
                      <a:pt x="36" y="180"/>
                    </a:lnTo>
                    <a:lnTo>
                      <a:pt x="36" y="246"/>
                    </a:lnTo>
                    <a:lnTo>
                      <a:pt x="36" y="354"/>
                    </a:lnTo>
                    <a:lnTo>
                      <a:pt x="36" y="510"/>
                    </a:lnTo>
                    <a:lnTo>
                      <a:pt x="36" y="570"/>
                    </a:lnTo>
                    <a:lnTo>
                      <a:pt x="18" y="600"/>
                    </a:lnTo>
                    <a:lnTo>
                      <a:pt x="18" y="612"/>
                    </a:lnTo>
                    <a:lnTo>
                      <a:pt x="6" y="630"/>
                    </a:lnTo>
                    <a:lnTo>
                      <a:pt x="18" y="642"/>
                    </a:lnTo>
                    <a:lnTo>
                      <a:pt x="36" y="630"/>
                    </a:lnTo>
                    <a:lnTo>
                      <a:pt x="48" y="636"/>
                    </a:lnTo>
                    <a:lnTo>
                      <a:pt x="60" y="624"/>
                    </a:lnTo>
                    <a:lnTo>
                      <a:pt x="48" y="612"/>
                    </a:lnTo>
                    <a:lnTo>
                      <a:pt x="66" y="588"/>
                    </a:lnTo>
                    <a:lnTo>
                      <a:pt x="96" y="594"/>
                    </a:lnTo>
                    <a:lnTo>
                      <a:pt x="102" y="624"/>
                    </a:lnTo>
                    <a:lnTo>
                      <a:pt x="120" y="636"/>
                    </a:lnTo>
                    <a:lnTo>
                      <a:pt x="144" y="666"/>
                    </a:lnTo>
                    <a:lnTo>
                      <a:pt x="144" y="684"/>
                    </a:lnTo>
                    <a:lnTo>
                      <a:pt x="156" y="708"/>
                    </a:lnTo>
                    <a:lnTo>
                      <a:pt x="186" y="708"/>
                    </a:lnTo>
                    <a:lnTo>
                      <a:pt x="210" y="678"/>
                    </a:lnTo>
                    <a:lnTo>
                      <a:pt x="228" y="642"/>
                    </a:lnTo>
                    <a:lnTo>
                      <a:pt x="264" y="630"/>
                    </a:lnTo>
                    <a:lnTo>
                      <a:pt x="282" y="642"/>
                    </a:lnTo>
                    <a:lnTo>
                      <a:pt x="300" y="648"/>
                    </a:lnTo>
                    <a:lnTo>
                      <a:pt x="312" y="624"/>
                    </a:lnTo>
                    <a:lnTo>
                      <a:pt x="318" y="492"/>
                    </a:lnTo>
                    <a:lnTo>
                      <a:pt x="606" y="49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2" name="Freeform 11"/>
              <p:cNvSpPr>
                <a:spLocks/>
              </p:cNvSpPr>
              <p:nvPr/>
            </p:nvSpPr>
            <p:spPr bwMode="auto">
              <a:xfrm>
                <a:off x="2991" y="5194"/>
                <a:ext cx="80" cy="227"/>
              </a:xfrm>
              <a:custGeom>
                <a:avLst/>
                <a:gdLst>
                  <a:gd name="T0" fmla="*/ 236 w 42"/>
                  <a:gd name="T1" fmla="*/ 0 h 120"/>
                  <a:gd name="T2" fmla="*/ 76 w 42"/>
                  <a:gd name="T3" fmla="*/ 615 h 120"/>
                  <a:gd name="T4" fmla="*/ 0 w 42"/>
                  <a:gd name="T5" fmla="*/ 844 h 120"/>
                  <a:gd name="T6" fmla="*/ 236 w 42"/>
                  <a:gd name="T7" fmla="*/ 1003 h 120"/>
                  <a:gd name="T8" fmla="*/ 320 w 42"/>
                  <a:gd name="T9" fmla="*/ 1152 h 120"/>
                  <a:gd name="T10" fmla="*/ 320 w 42"/>
                  <a:gd name="T11" fmla="*/ 1464 h 120"/>
                  <a:gd name="T12" fmla="*/ 396 w 42"/>
                  <a:gd name="T13" fmla="*/ 1536 h 120"/>
                  <a:gd name="T14" fmla="*/ 552 w 42"/>
                  <a:gd name="T15" fmla="*/ 1305 h 120"/>
                  <a:gd name="T16" fmla="*/ 476 w 42"/>
                  <a:gd name="T17" fmla="*/ 844 h 120"/>
                  <a:gd name="T18" fmla="*/ 396 w 42"/>
                  <a:gd name="T19" fmla="*/ 462 h 120"/>
                  <a:gd name="T20" fmla="*/ 236 w 42"/>
                  <a:gd name="T21" fmla="*/ 386 h 120"/>
                  <a:gd name="T22" fmla="*/ 320 w 42"/>
                  <a:gd name="T23" fmla="*/ 76 h 120"/>
                  <a:gd name="T24" fmla="*/ 236 w 42"/>
                  <a:gd name="T25" fmla="*/ 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120"/>
                  <a:gd name="T41" fmla="*/ 42 w 42"/>
                  <a:gd name="T42" fmla="*/ 120 h 12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120">
                    <a:moveTo>
                      <a:pt x="18" y="0"/>
                    </a:moveTo>
                    <a:lnTo>
                      <a:pt x="6" y="48"/>
                    </a:lnTo>
                    <a:lnTo>
                      <a:pt x="0" y="66"/>
                    </a:lnTo>
                    <a:lnTo>
                      <a:pt x="18" y="78"/>
                    </a:lnTo>
                    <a:lnTo>
                      <a:pt x="24" y="90"/>
                    </a:lnTo>
                    <a:lnTo>
                      <a:pt x="24" y="114"/>
                    </a:lnTo>
                    <a:lnTo>
                      <a:pt x="30" y="120"/>
                    </a:lnTo>
                    <a:lnTo>
                      <a:pt x="42" y="102"/>
                    </a:lnTo>
                    <a:lnTo>
                      <a:pt x="36" y="66"/>
                    </a:lnTo>
                    <a:lnTo>
                      <a:pt x="30" y="36"/>
                    </a:lnTo>
                    <a:lnTo>
                      <a:pt x="18" y="30"/>
                    </a:lnTo>
                    <a:lnTo>
                      <a:pt x="24" y="6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FF99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07" name="Freeform 12"/>
            <p:cNvSpPr>
              <a:spLocks/>
            </p:cNvSpPr>
            <p:nvPr/>
          </p:nvSpPr>
          <p:spPr bwMode="auto">
            <a:xfrm>
              <a:off x="5712" y="5468"/>
              <a:ext cx="1181" cy="1888"/>
            </a:xfrm>
            <a:custGeom>
              <a:avLst/>
              <a:gdLst>
                <a:gd name="T0" fmla="*/ 176 w 625"/>
                <a:gd name="T1" fmla="*/ 0 h 1000"/>
                <a:gd name="T2" fmla="*/ 100 w 625"/>
                <a:gd name="T3" fmla="*/ 4826 h 1000"/>
                <a:gd name="T4" fmla="*/ 0 w 625"/>
                <a:gd name="T5" fmla="*/ 12708 h 1000"/>
                <a:gd name="T6" fmla="*/ 661 w 625"/>
                <a:gd name="T7" fmla="*/ 12551 h 1000"/>
                <a:gd name="T8" fmla="*/ 2882 w 625"/>
                <a:gd name="T9" fmla="*/ 11777 h 1000"/>
                <a:gd name="T10" fmla="*/ 3199 w 625"/>
                <a:gd name="T11" fmla="*/ 11536 h 1000"/>
                <a:gd name="T12" fmla="*/ 3874 w 625"/>
                <a:gd name="T13" fmla="*/ 10801 h 1000"/>
                <a:gd name="T14" fmla="*/ 4195 w 625"/>
                <a:gd name="T15" fmla="*/ 10558 h 1000"/>
                <a:gd name="T16" fmla="*/ 4588 w 625"/>
                <a:gd name="T17" fmla="*/ 10486 h 1000"/>
                <a:gd name="T18" fmla="*/ 5346 w 625"/>
                <a:gd name="T19" fmla="*/ 10762 h 1000"/>
                <a:gd name="T20" fmla="*/ 5803 w 625"/>
                <a:gd name="T21" fmla="*/ 10762 h 1000"/>
                <a:gd name="T22" fmla="*/ 6273 w 625"/>
                <a:gd name="T23" fmla="*/ 10518 h 1000"/>
                <a:gd name="T24" fmla="*/ 7381 w 625"/>
                <a:gd name="T25" fmla="*/ 10276 h 1000"/>
                <a:gd name="T26" fmla="*/ 7683 w 625"/>
                <a:gd name="T27" fmla="*/ 10329 h 1000"/>
                <a:gd name="T28" fmla="*/ 7751 w 625"/>
                <a:gd name="T29" fmla="*/ 9429 h 1000"/>
                <a:gd name="T30" fmla="*/ 7970 w 625"/>
                <a:gd name="T31" fmla="*/ 9225 h 1000"/>
                <a:gd name="T32" fmla="*/ 6752 w 625"/>
                <a:gd name="T33" fmla="*/ 9213 h 1000"/>
                <a:gd name="T34" fmla="*/ 6780 w 625"/>
                <a:gd name="T35" fmla="*/ 5396 h 1000"/>
                <a:gd name="T36" fmla="*/ 7827 w 625"/>
                <a:gd name="T37" fmla="*/ 5426 h 1000"/>
                <a:gd name="T38" fmla="*/ 7916 w 625"/>
                <a:gd name="T39" fmla="*/ 53 h 1000"/>
                <a:gd name="T40" fmla="*/ 7895 w 625"/>
                <a:gd name="T41" fmla="*/ 76 h 1000"/>
                <a:gd name="T42" fmla="*/ 176 w 625"/>
                <a:gd name="T43" fmla="*/ 0 h 10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5"/>
                <a:gd name="T67" fmla="*/ 0 h 1000"/>
                <a:gd name="T68" fmla="*/ 625 w 625"/>
                <a:gd name="T69" fmla="*/ 1000 h 10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5" h="1000">
                  <a:moveTo>
                    <a:pt x="14" y="0"/>
                  </a:moveTo>
                  <a:lnTo>
                    <a:pt x="8" y="380"/>
                  </a:lnTo>
                  <a:lnTo>
                    <a:pt x="0" y="1000"/>
                  </a:lnTo>
                  <a:lnTo>
                    <a:pt x="52" y="988"/>
                  </a:lnTo>
                  <a:lnTo>
                    <a:pt x="226" y="927"/>
                  </a:lnTo>
                  <a:lnTo>
                    <a:pt x="251" y="908"/>
                  </a:lnTo>
                  <a:lnTo>
                    <a:pt x="304" y="850"/>
                  </a:lnTo>
                  <a:lnTo>
                    <a:pt x="329" y="831"/>
                  </a:lnTo>
                  <a:lnTo>
                    <a:pt x="360" y="825"/>
                  </a:lnTo>
                  <a:lnTo>
                    <a:pt x="419" y="847"/>
                  </a:lnTo>
                  <a:lnTo>
                    <a:pt x="455" y="847"/>
                  </a:lnTo>
                  <a:lnTo>
                    <a:pt x="492" y="828"/>
                  </a:lnTo>
                  <a:lnTo>
                    <a:pt x="579" y="809"/>
                  </a:lnTo>
                  <a:lnTo>
                    <a:pt x="603" y="813"/>
                  </a:lnTo>
                  <a:lnTo>
                    <a:pt x="608" y="742"/>
                  </a:lnTo>
                  <a:lnTo>
                    <a:pt x="625" y="726"/>
                  </a:lnTo>
                  <a:lnTo>
                    <a:pt x="530" y="725"/>
                  </a:lnTo>
                  <a:lnTo>
                    <a:pt x="532" y="425"/>
                  </a:lnTo>
                  <a:lnTo>
                    <a:pt x="614" y="427"/>
                  </a:lnTo>
                  <a:lnTo>
                    <a:pt x="621" y="4"/>
                  </a:lnTo>
                  <a:lnTo>
                    <a:pt x="619" y="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DF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8" name="Freeform 13"/>
            <p:cNvSpPr>
              <a:spLocks/>
            </p:cNvSpPr>
            <p:nvPr/>
          </p:nvSpPr>
          <p:spPr bwMode="auto">
            <a:xfrm>
              <a:off x="5710" y="5466"/>
              <a:ext cx="1179" cy="1892"/>
            </a:xfrm>
            <a:custGeom>
              <a:avLst/>
              <a:gdLst>
                <a:gd name="T0" fmla="*/ 153 w 624"/>
                <a:gd name="T1" fmla="*/ 0 h 1002"/>
                <a:gd name="T2" fmla="*/ 153 w 624"/>
                <a:gd name="T3" fmla="*/ 4806 h 1002"/>
                <a:gd name="T4" fmla="*/ 0 w 624"/>
                <a:gd name="T5" fmla="*/ 12740 h 1002"/>
                <a:gd name="T6" fmla="*/ 690 w 624"/>
                <a:gd name="T7" fmla="*/ 12583 h 1002"/>
                <a:gd name="T8" fmla="*/ 2906 w 624"/>
                <a:gd name="T9" fmla="*/ 11822 h 1002"/>
                <a:gd name="T10" fmla="*/ 3210 w 624"/>
                <a:gd name="T11" fmla="*/ 11520 h 1002"/>
                <a:gd name="T12" fmla="*/ 3898 w 624"/>
                <a:gd name="T13" fmla="*/ 10831 h 1002"/>
                <a:gd name="T14" fmla="*/ 4210 w 624"/>
                <a:gd name="T15" fmla="*/ 10604 h 1002"/>
                <a:gd name="T16" fmla="*/ 4588 w 624"/>
                <a:gd name="T17" fmla="*/ 10521 h 1002"/>
                <a:gd name="T18" fmla="*/ 5355 w 624"/>
                <a:gd name="T19" fmla="*/ 10750 h 1002"/>
                <a:gd name="T20" fmla="*/ 5816 w 624"/>
                <a:gd name="T21" fmla="*/ 10750 h 1002"/>
                <a:gd name="T22" fmla="*/ 6273 w 624"/>
                <a:gd name="T23" fmla="*/ 10521 h 1002"/>
                <a:gd name="T24" fmla="*/ 7418 w 624"/>
                <a:gd name="T25" fmla="*/ 10293 h 1002"/>
                <a:gd name="T26" fmla="*/ 7722 w 624"/>
                <a:gd name="T27" fmla="*/ 10376 h 1002"/>
                <a:gd name="T28" fmla="*/ 7722 w 624"/>
                <a:gd name="T29" fmla="*/ 9458 h 1002"/>
                <a:gd name="T30" fmla="*/ 7954 w 624"/>
                <a:gd name="T31" fmla="*/ 9232 h 1002"/>
                <a:gd name="T32" fmla="*/ 6804 w 624"/>
                <a:gd name="T33" fmla="*/ 9232 h 1002"/>
                <a:gd name="T34" fmla="*/ 6804 w 624"/>
                <a:gd name="T35" fmla="*/ 5412 h 1002"/>
                <a:gd name="T36" fmla="*/ 7798 w 624"/>
                <a:gd name="T37" fmla="*/ 5412 h 1002"/>
                <a:gd name="T38" fmla="*/ 7954 w 624"/>
                <a:gd name="T39" fmla="*/ 76 h 1002"/>
                <a:gd name="T40" fmla="*/ 7879 w 624"/>
                <a:gd name="T41" fmla="*/ 76 h 1002"/>
                <a:gd name="T42" fmla="*/ 153 w 624"/>
                <a:gd name="T43" fmla="*/ 0 h 100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4"/>
                <a:gd name="T67" fmla="*/ 0 h 1002"/>
                <a:gd name="T68" fmla="*/ 624 w 624"/>
                <a:gd name="T69" fmla="*/ 1002 h 100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4" h="1002">
                  <a:moveTo>
                    <a:pt x="12" y="0"/>
                  </a:moveTo>
                  <a:lnTo>
                    <a:pt x="12" y="378"/>
                  </a:lnTo>
                  <a:lnTo>
                    <a:pt x="0" y="1002"/>
                  </a:lnTo>
                  <a:lnTo>
                    <a:pt x="54" y="990"/>
                  </a:lnTo>
                  <a:lnTo>
                    <a:pt x="228" y="930"/>
                  </a:lnTo>
                  <a:lnTo>
                    <a:pt x="252" y="906"/>
                  </a:lnTo>
                  <a:lnTo>
                    <a:pt x="306" y="852"/>
                  </a:lnTo>
                  <a:lnTo>
                    <a:pt x="330" y="834"/>
                  </a:lnTo>
                  <a:lnTo>
                    <a:pt x="360" y="828"/>
                  </a:lnTo>
                  <a:lnTo>
                    <a:pt x="420" y="846"/>
                  </a:lnTo>
                  <a:lnTo>
                    <a:pt x="456" y="846"/>
                  </a:lnTo>
                  <a:lnTo>
                    <a:pt x="492" y="828"/>
                  </a:lnTo>
                  <a:lnTo>
                    <a:pt x="582" y="810"/>
                  </a:lnTo>
                  <a:lnTo>
                    <a:pt x="606" y="816"/>
                  </a:lnTo>
                  <a:lnTo>
                    <a:pt x="606" y="744"/>
                  </a:lnTo>
                  <a:lnTo>
                    <a:pt x="624" y="726"/>
                  </a:lnTo>
                  <a:lnTo>
                    <a:pt x="534" y="726"/>
                  </a:lnTo>
                  <a:lnTo>
                    <a:pt x="534" y="426"/>
                  </a:lnTo>
                  <a:lnTo>
                    <a:pt x="612" y="426"/>
                  </a:lnTo>
                  <a:lnTo>
                    <a:pt x="624" y="6"/>
                  </a:lnTo>
                  <a:lnTo>
                    <a:pt x="618" y="6"/>
                  </a:lnTo>
                  <a:lnTo>
                    <a:pt x="1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9" name="Freeform 14"/>
            <p:cNvSpPr>
              <a:spLocks/>
            </p:cNvSpPr>
            <p:nvPr/>
          </p:nvSpPr>
          <p:spPr bwMode="auto">
            <a:xfrm>
              <a:off x="1949" y="912"/>
              <a:ext cx="2780" cy="1254"/>
            </a:xfrm>
            <a:custGeom>
              <a:avLst/>
              <a:gdLst>
                <a:gd name="T0" fmla="*/ 16767 w 1472"/>
                <a:gd name="T1" fmla="*/ 3549 h 664"/>
                <a:gd name="T2" fmla="*/ 16376 w 1472"/>
                <a:gd name="T3" fmla="*/ 3966 h 664"/>
                <a:gd name="T4" fmla="*/ 17299 w 1472"/>
                <a:gd name="T5" fmla="*/ 4540 h 664"/>
                <a:gd name="T6" fmla="*/ 17496 w 1472"/>
                <a:gd name="T7" fmla="*/ 5624 h 664"/>
                <a:gd name="T8" fmla="*/ 17505 w 1472"/>
                <a:gd name="T9" fmla="*/ 5050 h 664"/>
                <a:gd name="T10" fmla="*/ 18725 w 1472"/>
                <a:gd name="T11" fmla="*/ 4965 h 664"/>
                <a:gd name="T12" fmla="*/ 18384 w 1472"/>
                <a:gd name="T13" fmla="*/ 5456 h 664"/>
                <a:gd name="T14" fmla="*/ 1373 w 1472"/>
                <a:gd name="T15" fmla="*/ 8143 h 664"/>
                <a:gd name="T16" fmla="*/ 659 w 1472"/>
                <a:gd name="T17" fmla="*/ 6859 h 664"/>
                <a:gd name="T18" fmla="*/ 357 w 1472"/>
                <a:gd name="T19" fmla="*/ 5671 h 664"/>
                <a:gd name="T20" fmla="*/ 0 w 1472"/>
                <a:gd name="T21" fmla="*/ 3564 h 664"/>
                <a:gd name="T22" fmla="*/ 514 w 1472"/>
                <a:gd name="T23" fmla="*/ 3078 h 664"/>
                <a:gd name="T24" fmla="*/ 714 w 1472"/>
                <a:gd name="T25" fmla="*/ 2032 h 664"/>
                <a:gd name="T26" fmla="*/ 1031 w 1472"/>
                <a:gd name="T27" fmla="*/ 1333 h 664"/>
                <a:gd name="T28" fmla="*/ 878 w 1472"/>
                <a:gd name="T29" fmla="*/ 903 h 664"/>
                <a:gd name="T30" fmla="*/ 272 w 1472"/>
                <a:gd name="T31" fmla="*/ 788 h 664"/>
                <a:gd name="T32" fmla="*/ 204 w 1472"/>
                <a:gd name="T33" fmla="*/ 153 h 664"/>
                <a:gd name="T34" fmla="*/ 1003 w 1472"/>
                <a:gd name="T35" fmla="*/ 153 h 664"/>
                <a:gd name="T36" fmla="*/ 1260 w 1472"/>
                <a:gd name="T37" fmla="*/ 89 h 664"/>
                <a:gd name="T38" fmla="*/ 2289 w 1472"/>
                <a:gd name="T39" fmla="*/ 432 h 664"/>
                <a:gd name="T40" fmla="*/ 2865 w 1472"/>
                <a:gd name="T41" fmla="*/ 878 h 664"/>
                <a:gd name="T42" fmla="*/ 4123 w 1472"/>
                <a:gd name="T43" fmla="*/ 1677 h 664"/>
                <a:gd name="T44" fmla="*/ 4882 w 1472"/>
                <a:gd name="T45" fmla="*/ 2147 h 664"/>
                <a:gd name="T46" fmla="*/ 6542 w 1472"/>
                <a:gd name="T47" fmla="*/ 2821 h 664"/>
                <a:gd name="T48" fmla="*/ 8043 w 1472"/>
                <a:gd name="T49" fmla="*/ 3737 h 664"/>
                <a:gd name="T50" fmla="*/ 10051 w 1472"/>
                <a:gd name="T51" fmla="*/ 3664 h 664"/>
                <a:gd name="T52" fmla="*/ 10251 w 1472"/>
                <a:gd name="T53" fmla="*/ 3894 h 664"/>
                <a:gd name="T54" fmla="*/ 11182 w 1472"/>
                <a:gd name="T55" fmla="*/ 3724 h 664"/>
                <a:gd name="T56" fmla="*/ 11637 w 1472"/>
                <a:gd name="T57" fmla="*/ 4276 h 664"/>
                <a:gd name="T58" fmla="*/ 12174 w 1472"/>
                <a:gd name="T59" fmla="*/ 3955 h 664"/>
                <a:gd name="T60" fmla="*/ 12757 w 1472"/>
                <a:gd name="T61" fmla="*/ 4009 h 664"/>
                <a:gd name="T62" fmla="*/ 13942 w 1472"/>
                <a:gd name="T63" fmla="*/ 3981 h 664"/>
                <a:gd name="T64" fmla="*/ 13526 w 1472"/>
                <a:gd name="T65" fmla="*/ 4070 h 664"/>
                <a:gd name="T66" fmla="*/ 13775 w 1472"/>
                <a:gd name="T67" fmla="*/ 4412 h 664"/>
                <a:gd name="T68" fmla="*/ 15345 w 1472"/>
                <a:gd name="T69" fmla="*/ 4693 h 664"/>
                <a:gd name="T70" fmla="*/ 15979 w 1472"/>
                <a:gd name="T71" fmla="*/ 4049 h 66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2"/>
                <a:gd name="T109" fmla="*/ 0 h 664"/>
                <a:gd name="T110" fmla="*/ 1472 w 1472"/>
                <a:gd name="T111" fmla="*/ 664 h 66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2" h="664">
                  <a:moveTo>
                    <a:pt x="1256" y="318"/>
                  </a:moveTo>
                  <a:lnTo>
                    <a:pt x="1318" y="279"/>
                  </a:lnTo>
                  <a:lnTo>
                    <a:pt x="1322" y="287"/>
                  </a:lnTo>
                  <a:lnTo>
                    <a:pt x="1287" y="312"/>
                  </a:lnTo>
                  <a:lnTo>
                    <a:pt x="1327" y="320"/>
                  </a:lnTo>
                  <a:lnTo>
                    <a:pt x="1360" y="357"/>
                  </a:lnTo>
                  <a:lnTo>
                    <a:pt x="1354" y="388"/>
                  </a:lnTo>
                  <a:lnTo>
                    <a:pt x="1375" y="442"/>
                  </a:lnTo>
                  <a:lnTo>
                    <a:pt x="1384" y="433"/>
                  </a:lnTo>
                  <a:lnTo>
                    <a:pt x="1376" y="397"/>
                  </a:lnTo>
                  <a:lnTo>
                    <a:pt x="1384" y="385"/>
                  </a:lnTo>
                  <a:lnTo>
                    <a:pt x="1472" y="390"/>
                  </a:lnTo>
                  <a:lnTo>
                    <a:pt x="1468" y="421"/>
                  </a:lnTo>
                  <a:lnTo>
                    <a:pt x="1445" y="429"/>
                  </a:lnTo>
                  <a:lnTo>
                    <a:pt x="1444" y="664"/>
                  </a:lnTo>
                  <a:lnTo>
                    <a:pt x="108" y="640"/>
                  </a:lnTo>
                  <a:lnTo>
                    <a:pt x="92" y="649"/>
                  </a:lnTo>
                  <a:lnTo>
                    <a:pt x="52" y="539"/>
                  </a:lnTo>
                  <a:lnTo>
                    <a:pt x="56" y="472"/>
                  </a:lnTo>
                  <a:lnTo>
                    <a:pt x="28" y="446"/>
                  </a:lnTo>
                  <a:lnTo>
                    <a:pt x="46" y="362"/>
                  </a:lnTo>
                  <a:lnTo>
                    <a:pt x="0" y="280"/>
                  </a:lnTo>
                  <a:lnTo>
                    <a:pt x="9" y="267"/>
                  </a:lnTo>
                  <a:lnTo>
                    <a:pt x="40" y="242"/>
                  </a:lnTo>
                  <a:lnTo>
                    <a:pt x="30" y="185"/>
                  </a:lnTo>
                  <a:lnTo>
                    <a:pt x="56" y="160"/>
                  </a:lnTo>
                  <a:lnTo>
                    <a:pt x="65" y="119"/>
                  </a:lnTo>
                  <a:lnTo>
                    <a:pt x="81" y="105"/>
                  </a:lnTo>
                  <a:lnTo>
                    <a:pt x="85" y="83"/>
                  </a:lnTo>
                  <a:lnTo>
                    <a:pt x="69" y="71"/>
                  </a:lnTo>
                  <a:lnTo>
                    <a:pt x="27" y="76"/>
                  </a:lnTo>
                  <a:lnTo>
                    <a:pt x="21" y="62"/>
                  </a:lnTo>
                  <a:lnTo>
                    <a:pt x="30" y="29"/>
                  </a:lnTo>
                  <a:lnTo>
                    <a:pt x="16" y="12"/>
                  </a:lnTo>
                  <a:lnTo>
                    <a:pt x="25" y="0"/>
                  </a:lnTo>
                  <a:lnTo>
                    <a:pt x="79" y="12"/>
                  </a:lnTo>
                  <a:lnTo>
                    <a:pt x="87" y="6"/>
                  </a:lnTo>
                  <a:lnTo>
                    <a:pt x="99" y="7"/>
                  </a:lnTo>
                  <a:lnTo>
                    <a:pt x="115" y="30"/>
                  </a:lnTo>
                  <a:lnTo>
                    <a:pt x="180" y="34"/>
                  </a:lnTo>
                  <a:lnTo>
                    <a:pt x="196" y="63"/>
                  </a:lnTo>
                  <a:lnTo>
                    <a:pt x="225" y="69"/>
                  </a:lnTo>
                  <a:lnTo>
                    <a:pt x="304" y="133"/>
                  </a:lnTo>
                  <a:lnTo>
                    <a:pt x="324" y="132"/>
                  </a:lnTo>
                  <a:lnTo>
                    <a:pt x="372" y="151"/>
                  </a:lnTo>
                  <a:lnTo>
                    <a:pt x="384" y="169"/>
                  </a:lnTo>
                  <a:lnTo>
                    <a:pt x="436" y="173"/>
                  </a:lnTo>
                  <a:lnTo>
                    <a:pt x="514" y="222"/>
                  </a:lnTo>
                  <a:lnTo>
                    <a:pt x="498" y="231"/>
                  </a:lnTo>
                  <a:lnTo>
                    <a:pt x="632" y="294"/>
                  </a:lnTo>
                  <a:lnTo>
                    <a:pt x="733" y="307"/>
                  </a:lnTo>
                  <a:lnTo>
                    <a:pt x="790" y="288"/>
                  </a:lnTo>
                  <a:lnTo>
                    <a:pt x="795" y="308"/>
                  </a:lnTo>
                  <a:lnTo>
                    <a:pt x="806" y="306"/>
                  </a:lnTo>
                  <a:lnTo>
                    <a:pt x="832" y="286"/>
                  </a:lnTo>
                  <a:lnTo>
                    <a:pt x="879" y="293"/>
                  </a:lnTo>
                  <a:lnTo>
                    <a:pt x="887" y="335"/>
                  </a:lnTo>
                  <a:lnTo>
                    <a:pt x="915" y="336"/>
                  </a:lnTo>
                  <a:lnTo>
                    <a:pt x="938" y="308"/>
                  </a:lnTo>
                  <a:lnTo>
                    <a:pt x="957" y="311"/>
                  </a:lnTo>
                  <a:lnTo>
                    <a:pt x="977" y="328"/>
                  </a:lnTo>
                  <a:lnTo>
                    <a:pt x="1003" y="315"/>
                  </a:lnTo>
                  <a:lnTo>
                    <a:pt x="1063" y="312"/>
                  </a:lnTo>
                  <a:lnTo>
                    <a:pt x="1096" y="313"/>
                  </a:lnTo>
                  <a:lnTo>
                    <a:pt x="1093" y="320"/>
                  </a:lnTo>
                  <a:lnTo>
                    <a:pt x="1063" y="320"/>
                  </a:lnTo>
                  <a:lnTo>
                    <a:pt x="1039" y="321"/>
                  </a:lnTo>
                  <a:lnTo>
                    <a:pt x="1083" y="347"/>
                  </a:lnTo>
                  <a:lnTo>
                    <a:pt x="1145" y="345"/>
                  </a:lnTo>
                  <a:lnTo>
                    <a:pt x="1206" y="369"/>
                  </a:lnTo>
                  <a:lnTo>
                    <a:pt x="1236" y="352"/>
                  </a:lnTo>
                  <a:lnTo>
                    <a:pt x="1256" y="31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0" name="Freeform 15"/>
            <p:cNvSpPr>
              <a:spLocks/>
            </p:cNvSpPr>
            <p:nvPr/>
          </p:nvSpPr>
          <p:spPr bwMode="auto">
            <a:xfrm>
              <a:off x="1949" y="912"/>
              <a:ext cx="2776" cy="1257"/>
            </a:xfrm>
            <a:custGeom>
              <a:avLst/>
              <a:gdLst>
                <a:gd name="T0" fmla="*/ 16790 w 1470"/>
                <a:gd name="T1" fmla="*/ 3577 h 666"/>
                <a:gd name="T2" fmla="*/ 16329 w 1470"/>
                <a:gd name="T3" fmla="*/ 3962 h 666"/>
                <a:gd name="T4" fmla="*/ 17321 w 1470"/>
                <a:gd name="T5" fmla="*/ 4492 h 666"/>
                <a:gd name="T6" fmla="*/ 17474 w 1470"/>
                <a:gd name="T7" fmla="*/ 5636 h 666"/>
                <a:gd name="T8" fmla="*/ 17474 w 1470"/>
                <a:gd name="T9" fmla="*/ 5022 h 666"/>
                <a:gd name="T10" fmla="*/ 18694 w 1470"/>
                <a:gd name="T11" fmla="*/ 4949 h 666"/>
                <a:gd name="T12" fmla="*/ 18391 w 1470"/>
                <a:gd name="T13" fmla="*/ 5404 h 666"/>
                <a:gd name="T14" fmla="*/ 1373 w 1470"/>
                <a:gd name="T15" fmla="*/ 8150 h 666"/>
                <a:gd name="T16" fmla="*/ 687 w 1470"/>
                <a:gd name="T17" fmla="*/ 6849 h 666"/>
                <a:gd name="T18" fmla="*/ 385 w 1470"/>
                <a:gd name="T19" fmla="*/ 5636 h 666"/>
                <a:gd name="T20" fmla="*/ 0 w 1470"/>
                <a:gd name="T21" fmla="*/ 3577 h 666"/>
                <a:gd name="T22" fmla="*/ 531 w 1470"/>
                <a:gd name="T23" fmla="*/ 3046 h 666"/>
                <a:gd name="T24" fmla="*/ 687 w 1470"/>
                <a:gd name="T25" fmla="*/ 2059 h 666"/>
                <a:gd name="T26" fmla="*/ 1071 w 1470"/>
                <a:gd name="T27" fmla="*/ 1297 h 666"/>
                <a:gd name="T28" fmla="*/ 842 w 1470"/>
                <a:gd name="T29" fmla="*/ 915 h 666"/>
                <a:gd name="T30" fmla="*/ 229 w 1470"/>
                <a:gd name="T31" fmla="*/ 759 h 666"/>
                <a:gd name="T32" fmla="*/ 229 w 1470"/>
                <a:gd name="T33" fmla="*/ 153 h 666"/>
                <a:gd name="T34" fmla="*/ 991 w 1470"/>
                <a:gd name="T35" fmla="*/ 153 h 666"/>
                <a:gd name="T36" fmla="*/ 1220 w 1470"/>
                <a:gd name="T37" fmla="*/ 75 h 666"/>
                <a:gd name="T38" fmla="*/ 2289 w 1470"/>
                <a:gd name="T39" fmla="*/ 457 h 666"/>
                <a:gd name="T40" fmla="*/ 2903 w 1470"/>
                <a:gd name="T41" fmla="*/ 915 h 666"/>
                <a:gd name="T42" fmla="*/ 4122 w 1470"/>
                <a:gd name="T43" fmla="*/ 1674 h 666"/>
                <a:gd name="T44" fmla="*/ 4882 w 1470"/>
                <a:gd name="T45" fmla="*/ 2131 h 666"/>
                <a:gd name="T46" fmla="*/ 6559 w 1470"/>
                <a:gd name="T47" fmla="*/ 2818 h 666"/>
                <a:gd name="T48" fmla="*/ 8013 w 1470"/>
                <a:gd name="T49" fmla="*/ 3733 h 666"/>
                <a:gd name="T50" fmla="*/ 10075 w 1470"/>
                <a:gd name="T51" fmla="*/ 3658 h 666"/>
                <a:gd name="T52" fmla="*/ 10224 w 1470"/>
                <a:gd name="T53" fmla="*/ 3886 h 666"/>
                <a:gd name="T54" fmla="*/ 11219 w 1470"/>
                <a:gd name="T55" fmla="*/ 3733 h 666"/>
                <a:gd name="T56" fmla="*/ 11680 w 1470"/>
                <a:gd name="T57" fmla="*/ 4264 h 666"/>
                <a:gd name="T58" fmla="*/ 12211 w 1470"/>
                <a:gd name="T59" fmla="*/ 3962 h 666"/>
                <a:gd name="T60" fmla="*/ 12741 w 1470"/>
                <a:gd name="T61" fmla="*/ 3962 h 666"/>
                <a:gd name="T62" fmla="*/ 13969 w 1470"/>
                <a:gd name="T63" fmla="*/ 3962 h 666"/>
                <a:gd name="T64" fmla="*/ 13508 w 1470"/>
                <a:gd name="T65" fmla="*/ 4033 h 666"/>
                <a:gd name="T66" fmla="*/ 13812 w 1470"/>
                <a:gd name="T67" fmla="*/ 4416 h 666"/>
                <a:gd name="T68" fmla="*/ 15334 w 1470"/>
                <a:gd name="T69" fmla="*/ 4645 h 666"/>
                <a:gd name="T70" fmla="*/ 15948 w 1470"/>
                <a:gd name="T71" fmla="*/ 4033 h 66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0"/>
                <a:gd name="T109" fmla="*/ 0 h 666"/>
                <a:gd name="T110" fmla="*/ 1470 w 1470"/>
                <a:gd name="T111" fmla="*/ 666 h 66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0" h="666">
                  <a:moveTo>
                    <a:pt x="1254" y="318"/>
                  </a:moveTo>
                  <a:lnTo>
                    <a:pt x="1320" y="282"/>
                  </a:lnTo>
                  <a:lnTo>
                    <a:pt x="1320" y="288"/>
                  </a:lnTo>
                  <a:lnTo>
                    <a:pt x="1284" y="312"/>
                  </a:lnTo>
                  <a:lnTo>
                    <a:pt x="1326" y="318"/>
                  </a:lnTo>
                  <a:lnTo>
                    <a:pt x="1362" y="354"/>
                  </a:lnTo>
                  <a:lnTo>
                    <a:pt x="1356" y="390"/>
                  </a:lnTo>
                  <a:lnTo>
                    <a:pt x="1374" y="444"/>
                  </a:lnTo>
                  <a:lnTo>
                    <a:pt x="1386" y="432"/>
                  </a:lnTo>
                  <a:lnTo>
                    <a:pt x="1374" y="396"/>
                  </a:lnTo>
                  <a:lnTo>
                    <a:pt x="1386" y="384"/>
                  </a:lnTo>
                  <a:lnTo>
                    <a:pt x="1470" y="390"/>
                  </a:lnTo>
                  <a:lnTo>
                    <a:pt x="1470" y="420"/>
                  </a:lnTo>
                  <a:lnTo>
                    <a:pt x="1446" y="426"/>
                  </a:lnTo>
                  <a:lnTo>
                    <a:pt x="1446" y="666"/>
                  </a:lnTo>
                  <a:lnTo>
                    <a:pt x="108" y="642"/>
                  </a:lnTo>
                  <a:lnTo>
                    <a:pt x="90" y="648"/>
                  </a:lnTo>
                  <a:lnTo>
                    <a:pt x="54" y="540"/>
                  </a:lnTo>
                  <a:lnTo>
                    <a:pt x="54" y="474"/>
                  </a:lnTo>
                  <a:lnTo>
                    <a:pt x="30" y="444"/>
                  </a:lnTo>
                  <a:lnTo>
                    <a:pt x="48" y="360"/>
                  </a:lnTo>
                  <a:lnTo>
                    <a:pt x="0" y="282"/>
                  </a:lnTo>
                  <a:lnTo>
                    <a:pt x="12" y="264"/>
                  </a:lnTo>
                  <a:lnTo>
                    <a:pt x="42" y="240"/>
                  </a:lnTo>
                  <a:lnTo>
                    <a:pt x="30" y="186"/>
                  </a:lnTo>
                  <a:lnTo>
                    <a:pt x="54" y="162"/>
                  </a:lnTo>
                  <a:lnTo>
                    <a:pt x="66" y="120"/>
                  </a:lnTo>
                  <a:lnTo>
                    <a:pt x="84" y="102"/>
                  </a:lnTo>
                  <a:lnTo>
                    <a:pt x="84" y="84"/>
                  </a:lnTo>
                  <a:lnTo>
                    <a:pt x="66" y="72"/>
                  </a:lnTo>
                  <a:lnTo>
                    <a:pt x="24" y="78"/>
                  </a:lnTo>
                  <a:lnTo>
                    <a:pt x="18" y="60"/>
                  </a:lnTo>
                  <a:lnTo>
                    <a:pt x="30" y="30"/>
                  </a:lnTo>
                  <a:lnTo>
                    <a:pt x="18" y="12"/>
                  </a:lnTo>
                  <a:lnTo>
                    <a:pt x="24" y="0"/>
                  </a:lnTo>
                  <a:lnTo>
                    <a:pt x="78" y="12"/>
                  </a:lnTo>
                  <a:lnTo>
                    <a:pt x="90" y="6"/>
                  </a:lnTo>
                  <a:lnTo>
                    <a:pt x="96" y="6"/>
                  </a:lnTo>
                  <a:lnTo>
                    <a:pt x="114" y="30"/>
                  </a:lnTo>
                  <a:lnTo>
                    <a:pt x="180" y="36"/>
                  </a:lnTo>
                  <a:lnTo>
                    <a:pt x="198" y="66"/>
                  </a:lnTo>
                  <a:lnTo>
                    <a:pt x="228" y="72"/>
                  </a:lnTo>
                  <a:lnTo>
                    <a:pt x="306" y="132"/>
                  </a:lnTo>
                  <a:lnTo>
                    <a:pt x="324" y="132"/>
                  </a:lnTo>
                  <a:lnTo>
                    <a:pt x="372" y="150"/>
                  </a:lnTo>
                  <a:lnTo>
                    <a:pt x="384" y="168"/>
                  </a:lnTo>
                  <a:lnTo>
                    <a:pt x="438" y="174"/>
                  </a:lnTo>
                  <a:lnTo>
                    <a:pt x="516" y="222"/>
                  </a:lnTo>
                  <a:lnTo>
                    <a:pt x="498" y="234"/>
                  </a:lnTo>
                  <a:lnTo>
                    <a:pt x="630" y="294"/>
                  </a:lnTo>
                  <a:lnTo>
                    <a:pt x="732" y="306"/>
                  </a:lnTo>
                  <a:lnTo>
                    <a:pt x="792" y="288"/>
                  </a:lnTo>
                  <a:lnTo>
                    <a:pt x="798" y="306"/>
                  </a:lnTo>
                  <a:lnTo>
                    <a:pt x="804" y="306"/>
                  </a:lnTo>
                  <a:lnTo>
                    <a:pt x="834" y="288"/>
                  </a:lnTo>
                  <a:lnTo>
                    <a:pt x="882" y="294"/>
                  </a:lnTo>
                  <a:lnTo>
                    <a:pt x="888" y="336"/>
                  </a:lnTo>
                  <a:lnTo>
                    <a:pt x="918" y="336"/>
                  </a:lnTo>
                  <a:lnTo>
                    <a:pt x="936" y="306"/>
                  </a:lnTo>
                  <a:lnTo>
                    <a:pt x="960" y="312"/>
                  </a:lnTo>
                  <a:lnTo>
                    <a:pt x="978" y="330"/>
                  </a:lnTo>
                  <a:lnTo>
                    <a:pt x="1002" y="312"/>
                  </a:lnTo>
                  <a:lnTo>
                    <a:pt x="1062" y="312"/>
                  </a:lnTo>
                  <a:lnTo>
                    <a:pt x="1098" y="312"/>
                  </a:lnTo>
                  <a:lnTo>
                    <a:pt x="1092" y="318"/>
                  </a:lnTo>
                  <a:lnTo>
                    <a:pt x="1062" y="318"/>
                  </a:lnTo>
                  <a:lnTo>
                    <a:pt x="1038" y="318"/>
                  </a:lnTo>
                  <a:lnTo>
                    <a:pt x="1086" y="348"/>
                  </a:lnTo>
                  <a:lnTo>
                    <a:pt x="1146" y="342"/>
                  </a:lnTo>
                  <a:lnTo>
                    <a:pt x="1206" y="366"/>
                  </a:lnTo>
                  <a:lnTo>
                    <a:pt x="1236" y="354"/>
                  </a:lnTo>
                  <a:lnTo>
                    <a:pt x="1254" y="31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1" name="Freeform 16"/>
            <p:cNvSpPr>
              <a:spLocks/>
            </p:cNvSpPr>
            <p:nvPr/>
          </p:nvSpPr>
          <p:spPr bwMode="auto">
            <a:xfrm>
              <a:off x="2485" y="2870"/>
              <a:ext cx="1819" cy="1662"/>
            </a:xfrm>
            <a:custGeom>
              <a:avLst/>
              <a:gdLst>
                <a:gd name="T0" fmla="*/ 3283 w 963"/>
                <a:gd name="T1" fmla="*/ 89 h 880"/>
                <a:gd name="T2" fmla="*/ 9091 w 963"/>
                <a:gd name="T3" fmla="*/ 585 h 880"/>
                <a:gd name="T4" fmla="*/ 9023 w 963"/>
                <a:gd name="T5" fmla="*/ 4540 h 880"/>
                <a:gd name="T6" fmla="*/ 9252 w 963"/>
                <a:gd name="T7" fmla="*/ 6899 h 880"/>
                <a:gd name="T8" fmla="*/ 11970 w 963"/>
                <a:gd name="T9" fmla="*/ 6945 h 880"/>
                <a:gd name="T10" fmla="*/ 11970 w 963"/>
                <a:gd name="T11" fmla="*/ 8318 h 880"/>
                <a:gd name="T12" fmla="*/ 12198 w 963"/>
                <a:gd name="T13" fmla="*/ 11196 h 880"/>
                <a:gd name="T14" fmla="*/ 2265 w 963"/>
                <a:gd name="T15" fmla="*/ 11022 h 880"/>
                <a:gd name="T16" fmla="*/ 1934 w 963"/>
                <a:gd name="T17" fmla="*/ 9553 h 880"/>
                <a:gd name="T18" fmla="*/ 2352 w 963"/>
                <a:gd name="T19" fmla="*/ 9324 h 880"/>
                <a:gd name="T20" fmla="*/ 2508 w 963"/>
                <a:gd name="T21" fmla="*/ 10151 h 880"/>
                <a:gd name="T22" fmla="*/ 3107 w 963"/>
                <a:gd name="T23" fmla="*/ 9770 h 880"/>
                <a:gd name="T24" fmla="*/ 3364 w 963"/>
                <a:gd name="T25" fmla="*/ 9492 h 880"/>
                <a:gd name="T26" fmla="*/ 4278 w 963"/>
                <a:gd name="T27" fmla="*/ 9196 h 880"/>
                <a:gd name="T28" fmla="*/ 5716 w 963"/>
                <a:gd name="T29" fmla="*/ 8731 h 880"/>
                <a:gd name="T30" fmla="*/ 4837 w 963"/>
                <a:gd name="T31" fmla="*/ 8361 h 880"/>
                <a:gd name="T32" fmla="*/ 4267 w 963"/>
                <a:gd name="T33" fmla="*/ 8803 h 880"/>
                <a:gd name="T34" fmla="*/ 4239 w 963"/>
                <a:gd name="T35" fmla="*/ 8618 h 880"/>
                <a:gd name="T36" fmla="*/ 3351 w 963"/>
                <a:gd name="T37" fmla="*/ 8446 h 880"/>
                <a:gd name="T38" fmla="*/ 3464 w 963"/>
                <a:gd name="T39" fmla="*/ 7944 h 880"/>
                <a:gd name="T40" fmla="*/ 3122 w 963"/>
                <a:gd name="T41" fmla="*/ 7405 h 880"/>
                <a:gd name="T42" fmla="*/ 2939 w 963"/>
                <a:gd name="T43" fmla="*/ 7033 h 880"/>
                <a:gd name="T44" fmla="*/ 2939 w 963"/>
                <a:gd name="T45" fmla="*/ 7490 h 880"/>
                <a:gd name="T46" fmla="*/ 2048 w 963"/>
                <a:gd name="T47" fmla="*/ 7702 h 880"/>
                <a:gd name="T48" fmla="*/ 1974 w 963"/>
                <a:gd name="T49" fmla="*/ 8792 h 880"/>
                <a:gd name="T50" fmla="*/ 2204 w 963"/>
                <a:gd name="T51" fmla="*/ 8931 h 880"/>
                <a:gd name="T52" fmla="*/ 2008 w 963"/>
                <a:gd name="T53" fmla="*/ 9075 h 880"/>
                <a:gd name="T54" fmla="*/ 1745 w 963"/>
                <a:gd name="T55" fmla="*/ 8878 h 880"/>
                <a:gd name="T56" fmla="*/ 1719 w 963"/>
                <a:gd name="T57" fmla="*/ 7558 h 880"/>
                <a:gd name="T58" fmla="*/ 1545 w 963"/>
                <a:gd name="T59" fmla="*/ 5571 h 880"/>
                <a:gd name="T60" fmla="*/ 1273 w 963"/>
                <a:gd name="T61" fmla="*/ 4480 h 880"/>
                <a:gd name="T62" fmla="*/ 1205 w 963"/>
                <a:gd name="T63" fmla="*/ 3942 h 880"/>
                <a:gd name="T64" fmla="*/ 788 w 963"/>
                <a:gd name="T65" fmla="*/ 3724 h 880"/>
                <a:gd name="T66" fmla="*/ 674 w 963"/>
                <a:gd name="T67" fmla="*/ 3360 h 880"/>
                <a:gd name="T68" fmla="*/ 176 w 963"/>
                <a:gd name="T69" fmla="*/ 1947 h 880"/>
                <a:gd name="T70" fmla="*/ 317 w 963"/>
                <a:gd name="T71" fmla="*/ 627 h 880"/>
                <a:gd name="T72" fmla="*/ 397 w 963"/>
                <a:gd name="T73" fmla="*/ 0 h 88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3"/>
                <a:gd name="T112" fmla="*/ 0 h 880"/>
                <a:gd name="T113" fmla="*/ 963 w 963"/>
                <a:gd name="T114" fmla="*/ 880 h 88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3" h="880">
                  <a:moveTo>
                    <a:pt x="31" y="0"/>
                  </a:moveTo>
                  <a:lnTo>
                    <a:pt x="258" y="7"/>
                  </a:lnTo>
                  <a:lnTo>
                    <a:pt x="259" y="40"/>
                  </a:lnTo>
                  <a:lnTo>
                    <a:pt x="714" y="46"/>
                  </a:lnTo>
                  <a:lnTo>
                    <a:pt x="715" y="46"/>
                  </a:lnTo>
                  <a:lnTo>
                    <a:pt x="709" y="357"/>
                  </a:lnTo>
                  <a:lnTo>
                    <a:pt x="731" y="357"/>
                  </a:lnTo>
                  <a:lnTo>
                    <a:pt x="727" y="542"/>
                  </a:lnTo>
                  <a:lnTo>
                    <a:pt x="726" y="543"/>
                  </a:lnTo>
                  <a:lnTo>
                    <a:pt x="940" y="546"/>
                  </a:lnTo>
                  <a:lnTo>
                    <a:pt x="941" y="546"/>
                  </a:lnTo>
                  <a:lnTo>
                    <a:pt x="940" y="654"/>
                  </a:lnTo>
                  <a:lnTo>
                    <a:pt x="963" y="655"/>
                  </a:lnTo>
                  <a:lnTo>
                    <a:pt x="958" y="880"/>
                  </a:lnTo>
                  <a:lnTo>
                    <a:pt x="797" y="876"/>
                  </a:lnTo>
                  <a:lnTo>
                    <a:pt x="178" y="866"/>
                  </a:lnTo>
                  <a:lnTo>
                    <a:pt x="176" y="834"/>
                  </a:lnTo>
                  <a:lnTo>
                    <a:pt x="152" y="751"/>
                  </a:lnTo>
                  <a:lnTo>
                    <a:pt x="157" y="733"/>
                  </a:lnTo>
                  <a:lnTo>
                    <a:pt x="185" y="733"/>
                  </a:lnTo>
                  <a:lnTo>
                    <a:pt x="192" y="764"/>
                  </a:lnTo>
                  <a:lnTo>
                    <a:pt x="197" y="798"/>
                  </a:lnTo>
                  <a:lnTo>
                    <a:pt x="215" y="808"/>
                  </a:lnTo>
                  <a:lnTo>
                    <a:pt x="244" y="768"/>
                  </a:lnTo>
                  <a:lnTo>
                    <a:pt x="261" y="762"/>
                  </a:lnTo>
                  <a:lnTo>
                    <a:pt x="264" y="746"/>
                  </a:lnTo>
                  <a:lnTo>
                    <a:pt x="318" y="743"/>
                  </a:lnTo>
                  <a:lnTo>
                    <a:pt x="336" y="723"/>
                  </a:lnTo>
                  <a:lnTo>
                    <a:pt x="361" y="721"/>
                  </a:lnTo>
                  <a:lnTo>
                    <a:pt x="449" y="686"/>
                  </a:lnTo>
                  <a:lnTo>
                    <a:pt x="405" y="684"/>
                  </a:lnTo>
                  <a:lnTo>
                    <a:pt x="380" y="657"/>
                  </a:lnTo>
                  <a:lnTo>
                    <a:pt x="375" y="677"/>
                  </a:lnTo>
                  <a:lnTo>
                    <a:pt x="335" y="692"/>
                  </a:lnTo>
                  <a:lnTo>
                    <a:pt x="325" y="683"/>
                  </a:lnTo>
                  <a:lnTo>
                    <a:pt x="333" y="677"/>
                  </a:lnTo>
                  <a:lnTo>
                    <a:pt x="284" y="676"/>
                  </a:lnTo>
                  <a:lnTo>
                    <a:pt x="263" y="664"/>
                  </a:lnTo>
                  <a:lnTo>
                    <a:pt x="264" y="649"/>
                  </a:lnTo>
                  <a:lnTo>
                    <a:pt x="272" y="624"/>
                  </a:lnTo>
                  <a:lnTo>
                    <a:pt x="246" y="590"/>
                  </a:lnTo>
                  <a:lnTo>
                    <a:pt x="245" y="582"/>
                  </a:lnTo>
                  <a:lnTo>
                    <a:pt x="243" y="558"/>
                  </a:lnTo>
                  <a:lnTo>
                    <a:pt x="231" y="553"/>
                  </a:lnTo>
                  <a:lnTo>
                    <a:pt x="235" y="570"/>
                  </a:lnTo>
                  <a:lnTo>
                    <a:pt x="231" y="589"/>
                  </a:lnTo>
                  <a:lnTo>
                    <a:pt x="216" y="598"/>
                  </a:lnTo>
                  <a:lnTo>
                    <a:pt x="161" y="605"/>
                  </a:lnTo>
                  <a:lnTo>
                    <a:pt x="155" y="616"/>
                  </a:lnTo>
                  <a:lnTo>
                    <a:pt x="155" y="691"/>
                  </a:lnTo>
                  <a:lnTo>
                    <a:pt x="167" y="695"/>
                  </a:lnTo>
                  <a:lnTo>
                    <a:pt x="173" y="702"/>
                  </a:lnTo>
                  <a:lnTo>
                    <a:pt x="158" y="704"/>
                  </a:lnTo>
                  <a:lnTo>
                    <a:pt x="158" y="713"/>
                  </a:lnTo>
                  <a:lnTo>
                    <a:pt x="140" y="709"/>
                  </a:lnTo>
                  <a:lnTo>
                    <a:pt x="137" y="698"/>
                  </a:lnTo>
                  <a:lnTo>
                    <a:pt x="142" y="619"/>
                  </a:lnTo>
                  <a:lnTo>
                    <a:pt x="135" y="594"/>
                  </a:lnTo>
                  <a:lnTo>
                    <a:pt x="129" y="473"/>
                  </a:lnTo>
                  <a:lnTo>
                    <a:pt x="121" y="438"/>
                  </a:lnTo>
                  <a:lnTo>
                    <a:pt x="117" y="352"/>
                  </a:lnTo>
                  <a:lnTo>
                    <a:pt x="100" y="352"/>
                  </a:lnTo>
                  <a:lnTo>
                    <a:pt x="92" y="330"/>
                  </a:lnTo>
                  <a:lnTo>
                    <a:pt x="95" y="310"/>
                  </a:lnTo>
                  <a:lnTo>
                    <a:pt x="79" y="308"/>
                  </a:lnTo>
                  <a:lnTo>
                    <a:pt x="62" y="293"/>
                  </a:lnTo>
                  <a:lnTo>
                    <a:pt x="47" y="277"/>
                  </a:lnTo>
                  <a:lnTo>
                    <a:pt x="53" y="264"/>
                  </a:lnTo>
                  <a:lnTo>
                    <a:pt x="49" y="224"/>
                  </a:lnTo>
                  <a:lnTo>
                    <a:pt x="14" y="153"/>
                  </a:lnTo>
                  <a:lnTo>
                    <a:pt x="6" y="109"/>
                  </a:lnTo>
                  <a:lnTo>
                    <a:pt x="25" y="49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2" name="Freeform 17"/>
            <p:cNvSpPr>
              <a:spLocks/>
            </p:cNvSpPr>
            <p:nvPr/>
          </p:nvSpPr>
          <p:spPr bwMode="auto">
            <a:xfrm>
              <a:off x="2481" y="2872"/>
              <a:ext cx="1825" cy="1654"/>
            </a:xfrm>
            <a:custGeom>
              <a:avLst/>
              <a:gdLst>
                <a:gd name="T0" fmla="*/ 3283 w 966"/>
                <a:gd name="T1" fmla="*/ 76 h 876"/>
                <a:gd name="T2" fmla="*/ 9099 w 966"/>
                <a:gd name="T3" fmla="*/ 531 h 876"/>
                <a:gd name="T4" fmla="*/ 9099 w 966"/>
                <a:gd name="T5" fmla="*/ 4496 h 876"/>
                <a:gd name="T6" fmla="*/ 9252 w 966"/>
                <a:gd name="T7" fmla="*/ 6867 h 876"/>
                <a:gd name="T8" fmla="*/ 12002 w 966"/>
                <a:gd name="T9" fmla="*/ 6941 h 876"/>
                <a:gd name="T10" fmla="*/ 12002 w 966"/>
                <a:gd name="T11" fmla="*/ 8313 h 876"/>
                <a:gd name="T12" fmla="*/ 12231 w 966"/>
                <a:gd name="T13" fmla="*/ 11134 h 876"/>
                <a:gd name="T14" fmla="*/ 2292 w 966"/>
                <a:gd name="T15" fmla="*/ 10979 h 876"/>
                <a:gd name="T16" fmla="*/ 1987 w 966"/>
                <a:gd name="T17" fmla="*/ 9533 h 876"/>
                <a:gd name="T18" fmla="*/ 2367 w 966"/>
                <a:gd name="T19" fmla="*/ 9301 h 876"/>
                <a:gd name="T20" fmla="*/ 2524 w 966"/>
                <a:gd name="T21" fmla="*/ 10143 h 876"/>
                <a:gd name="T22" fmla="*/ 3134 w 966"/>
                <a:gd name="T23" fmla="*/ 9762 h 876"/>
                <a:gd name="T24" fmla="*/ 3367 w 966"/>
                <a:gd name="T25" fmla="*/ 9458 h 876"/>
                <a:gd name="T26" fmla="*/ 4283 w 966"/>
                <a:gd name="T27" fmla="*/ 9148 h 876"/>
                <a:gd name="T28" fmla="*/ 5732 w 966"/>
                <a:gd name="T29" fmla="*/ 8691 h 876"/>
                <a:gd name="T30" fmla="*/ 4889 w 966"/>
                <a:gd name="T31" fmla="*/ 8313 h 876"/>
                <a:gd name="T32" fmla="*/ 4283 w 966"/>
                <a:gd name="T33" fmla="*/ 8770 h 876"/>
                <a:gd name="T34" fmla="*/ 4283 w 966"/>
                <a:gd name="T35" fmla="*/ 8617 h 876"/>
                <a:gd name="T36" fmla="*/ 3367 w 966"/>
                <a:gd name="T37" fmla="*/ 8461 h 876"/>
                <a:gd name="T38" fmla="*/ 3512 w 966"/>
                <a:gd name="T39" fmla="*/ 7928 h 876"/>
                <a:gd name="T40" fmla="*/ 3134 w 966"/>
                <a:gd name="T41" fmla="*/ 7398 h 876"/>
                <a:gd name="T42" fmla="*/ 2981 w 966"/>
                <a:gd name="T43" fmla="*/ 7013 h 876"/>
                <a:gd name="T44" fmla="*/ 2981 w 966"/>
                <a:gd name="T45" fmla="*/ 7473 h 876"/>
                <a:gd name="T46" fmla="*/ 2063 w 966"/>
                <a:gd name="T47" fmla="*/ 7700 h 876"/>
                <a:gd name="T48" fmla="*/ 1987 w 966"/>
                <a:gd name="T49" fmla="*/ 8770 h 876"/>
                <a:gd name="T50" fmla="*/ 2220 w 966"/>
                <a:gd name="T51" fmla="*/ 8920 h 876"/>
                <a:gd name="T52" fmla="*/ 2063 w 966"/>
                <a:gd name="T53" fmla="*/ 9072 h 876"/>
                <a:gd name="T54" fmla="*/ 1759 w 966"/>
                <a:gd name="T55" fmla="*/ 8844 h 876"/>
                <a:gd name="T56" fmla="*/ 1759 w 966"/>
                <a:gd name="T57" fmla="*/ 7551 h 876"/>
                <a:gd name="T58" fmla="*/ 1530 w 966"/>
                <a:gd name="T59" fmla="*/ 5564 h 876"/>
                <a:gd name="T60" fmla="*/ 1304 w 966"/>
                <a:gd name="T61" fmla="*/ 4496 h 876"/>
                <a:gd name="T62" fmla="*/ 1220 w 966"/>
                <a:gd name="T63" fmla="*/ 3965 h 876"/>
                <a:gd name="T64" fmla="*/ 843 w 966"/>
                <a:gd name="T65" fmla="*/ 3737 h 876"/>
                <a:gd name="T66" fmla="*/ 690 w 966"/>
                <a:gd name="T67" fmla="*/ 3351 h 876"/>
                <a:gd name="T68" fmla="*/ 229 w 966"/>
                <a:gd name="T69" fmla="*/ 1903 h 876"/>
                <a:gd name="T70" fmla="*/ 304 w 966"/>
                <a:gd name="T71" fmla="*/ 614 h 876"/>
                <a:gd name="T72" fmla="*/ 457 w 966"/>
                <a:gd name="T73" fmla="*/ 0 h 8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6"/>
                <a:gd name="T112" fmla="*/ 0 h 876"/>
                <a:gd name="T113" fmla="*/ 966 w 966"/>
                <a:gd name="T114" fmla="*/ 876 h 8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6" h="876">
                  <a:moveTo>
                    <a:pt x="36" y="0"/>
                  </a:moveTo>
                  <a:lnTo>
                    <a:pt x="258" y="6"/>
                  </a:lnTo>
                  <a:lnTo>
                    <a:pt x="264" y="42"/>
                  </a:lnTo>
                  <a:lnTo>
                    <a:pt x="714" y="42"/>
                  </a:lnTo>
                  <a:lnTo>
                    <a:pt x="714" y="354"/>
                  </a:lnTo>
                  <a:lnTo>
                    <a:pt x="732" y="354"/>
                  </a:lnTo>
                  <a:lnTo>
                    <a:pt x="726" y="540"/>
                  </a:lnTo>
                  <a:lnTo>
                    <a:pt x="942" y="546"/>
                  </a:lnTo>
                  <a:lnTo>
                    <a:pt x="942" y="654"/>
                  </a:lnTo>
                  <a:lnTo>
                    <a:pt x="966" y="654"/>
                  </a:lnTo>
                  <a:lnTo>
                    <a:pt x="960" y="876"/>
                  </a:lnTo>
                  <a:lnTo>
                    <a:pt x="798" y="876"/>
                  </a:lnTo>
                  <a:lnTo>
                    <a:pt x="180" y="864"/>
                  </a:lnTo>
                  <a:lnTo>
                    <a:pt x="180" y="834"/>
                  </a:lnTo>
                  <a:lnTo>
                    <a:pt x="156" y="750"/>
                  </a:lnTo>
                  <a:lnTo>
                    <a:pt x="156" y="732"/>
                  </a:lnTo>
                  <a:lnTo>
                    <a:pt x="186" y="732"/>
                  </a:lnTo>
                  <a:lnTo>
                    <a:pt x="192" y="762"/>
                  </a:lnTo>
                  <a:lnTo>
                    <a:pt x="198" y="798"/>
                  </a:lnTo>
                  <a:lnTo>
                    <a:pt x="216" y="804"/>
                  </a:lnTo>
                  <a:lnTo>
                    <a:pt x="246" y="768"/>
                  </a:lnTo>
                  <a:lnTo>
                    <a:pt x="264" y="762"/>
                  </a:lnTo>
                  <a:lnTo>
                    <a:pt x="264" y="744"/>
                  </a:lnTo>
                  <a:lnTo>
                    <a:pt x="318" y="744"/>
                  </a:lnTo>
                  <a:lnTo>
                    <a:pt x="336" y="720"/>
                  </a:lnTo>
                  <a:lnTo>
                    <a:pt x="366" y="720"/>
                  </a:lnTo>
                  <a:lnTo>
                    <a:pt x="450" y="684"/>
                  </a:lnTo>
                  <a:lnTo>
                    <a:pt x="408" y="684"/>
                  </a:lnTo>
                  <a:lnTo>
                    <a:pt x="384" y="654"/>
                  </a:lnTo>
                  <a:lnTo>
                    <a:pt x="378" y="678"/>
                  </a:lnTo>
                  <a:lnTo>
                    <a:pt x="336" y="690"/>
                  </a:lnTo>
                  <a:lnTo>
                    <a:pt x="330" y="684"/>
                  </a:lnTo>
                  <a:lnTo>
                    <a:pt x="336" y="678"/>
                  </a:lnTo>
                  <a:lnTo>
                    <a:pt x="288" y="672"/>
                  </a:lnTo>
                  <a:lnTo>
                    <a:pt x="264" y="666"/>
                  </a:lnTo>
                  <a:lnTo>
                    <a:pt x="264" y="648"/>
                  </a:lnTo>
                  <a:lnTo>
                    <a:pt x="276" y="624"/>
                  </a:lnTo>
                  <a:lnTo>
                    <a:pt x="246" y="588"/>
                  </a:lnTo>
                  <a:lnTo>
                    <a:pt x="246" y="582"/>
                  </a:lnTo>
                  <a:lnTo>
                    <a:pt x="246" y="558"/>
                  </a:lnTo>
                  <a:lnTo>
                    <a:pt x="234" y="552"/>
                  </a:lnTo>
                  <a:lnTo>
                    <a:pt x="240" y="570"/>
                  </a:lnTo>
                  <a:lnTo>
                    <a:pt x="234" y="588"/>
                  </a:lnTo>
                  <a:lnTo>
                    <a:pt x="216" y="594"/>
                  </a:lnTo>
                  <a:lnTo>
                    <a:pt x="162" y="606"/>
                  </a:lnTo>
                  <a:lnTo>
                    <a:pt x="156" y="618"/>
                  </a:lnTo>
                  <a:lnTo>
                    <a:pt x="156" y="690"/>
                  </a:lnTo>
                  <a:lnTo>
                    <a:pt x="168" y="696"/>
                  </a:lnTo>
                  <a:lnTo>
                    <a:pt x="174" y="702"/>
                  </a:lnTo>
                  <a:lnTo>
                    <a:pt x="162" y="702"/>
                  </a:lnTo>
                  <a:lnTo>
                    <a:pt x="162" y="714"/>
                  </a:lnTo>
                  <a:lnTo>
                    <a:pt x="144" y="708"/>
                  </a:lnTo>
                  <a:lnTo>
                    <a:pt x="138" y="696"/>
                  </a:lnTo>
                  <a:lnTo>
                    <a:pt x="144" y="618"/>
                  </a:lnTo>
                  <a:lnTo>
                    <a:pt x="138" y="594"/>
                  </a:lnTo>
                  <a:lnTo>
                    <a:pt x="132" y="474"/>
                  </a:lnTo>
                  <a:lnTo>
                    <a:pt x="120" y="438"/>
                  </a:lnTo>
                  <a:lnTo>
                    <a:pt x="120" y="354"/>
                  </a:lnTo>
                  <a:lnTo>
                    <a:pt x="102" y="354"/>
                  </a:lnTo>
                  <a:lnTo>
                    <a:pt x="96" y="330"/>
                  </a:lnTo>
                  <a:lnTo>
                    <a:pt x="96" y="312"/>
                  </a:lnTo>
                  <a:lnTo>
                    <a:pt x="78" y="306"/>
                  </a:lnTo>
                  <a:lnTo>
                    <a:pt x="66" y="294"/>
                  </a:lnTo>
                  <a:lnTo>
                    <a:pt x="48" y="276"/>
                  </a:lnTo>
                  <a:lnTo>
                    <a:pt x="54" y="264"/>
                  </a:lnTo>
                  <a:lnTo>
                    <a:pt x="54" y="222"/>
                  </a:lnTo>
                  <a:lnTo>
                    <a:pt x="18" y="150"/>
                  </a:lnTo>
                  <a:lnTo>
                    <a:pt x="6" y="108"/>
                  </a:lnTo>
                  <a:lnTo>
                    <a:pt x="24" y="48"/>
                  </a:ln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3" name="Freeform 18"/>
            <p:cNvSpPr>
              <a:spLocks/>
            </p:cNvSpPr>
            <p:nvPr/>
          </p:nvSpPr>
          <p:spPr bwMode="auto">
            <a:xfrm>
              <a:off x="4812" y="6182"/>
              <a:ext cx="919" cy="1210"/>
            </a:xfrm>
            <a:custGeom>
              <a:avLst/>
              <a:gdLst>
                <a:gd name="T0" fmla="*/ 6090 w 487"/>
                <a:gd name="T1" fmla="*/ 7883 h 641"/>
                <a:gd name="T2" fmla="*/ 6174 w 487"/>
                <a:gd name="T3" fmla="*/ 28 h 641"/>
                <a:gd name="T4" fmla="*/ 6174 w 487"/>
                <a:gd name="T5" fmla="*/ 0 h 641"/>
                <a:gd name="T6" fmla="*/ 5786 w 487"/>
                <a:gd name="T7" fmla="*/ 143 h 641"/>
                <a:gd name="T8" fmla="*/ 5505 w 487"/>
                <a:gd name="T9" fmla="*/ 457 h 641"/>
                <a:gd name="T10" fmla="*/ 5348 w 487"/>
                <a:gd name="T11" fmla="*/ 1091 h 641"/>
                <a:gd name="T12" fmla="*/ 4804 w 487"/>
                <a:gd name="T13" fmla="*/ 1614 h 641"/>
                <a:gd name="T14" fmla="*/ 4212 w 487"/>
                <a:gd name="T15" fmla="*/ 1574 h 641"/>
                <a:gd name="T16" fmla="*/ 3461 w 487"/>
                <a:gd name="T17" fmla="*/ 1272 h 641"/>
                <a:gd name="T18" fmla="*/ 3131 w 487"/>
                <a:gd name="T19" fmla="*/ 1257 h 641"/>
                <a:gd name="T20" fmla="*/ 2714 w 487"/>
                <a:gd name="T21" fmla="*/ 1614 h 641"/>
                <a:gd name="T22" fmla="*/ 1991 w 487"/>
                <a:gd name="T23" fmla="*/ 2071 h 641"/>
                <a:gd name="T24" fmla="*/ 1100 w 487"/>
                <a:gd name="T25" fmla="*/ 2084 h 641"/>
                <a:gd name="T26" fmla="*/ 887 w 487"/>
                <a:gd name="T27" fmla="*/ 2333 h 641"/>
                <a:gd name="T28" fmla="*/ 811 w 487"/>
                <a:gd name="T29" fmla="*/ 2833 h 641"/>
                <a:gd name="T30" fmla="*/ 598 w 487"/>
                <a:gd name="T31" fmla="*/ 3075 h 641"/>
                <a:gd name="T32" fmla="*/ 342 w 487"/>
                <a:gd name="T33" fmla="*/ 3135 h 641"/>
                <a:gd name="T34" fmla="*/ 53 w 487"/>
                <a:gd name="T35" fmla="*/ 3504 h 641"/>
                <a:gd name="T36" fmla="*/ 0 w 487"/>
                <a:gd name="T37" fmla="*/ 4077 h 641"/>
                <a:gd name="T38" fmla="*/ 289 w 487"/>
                <a:gd name="T39" fmla="*/ 4304 h 641"/>
                <a:gd name="T40" fmla="*/ 570 w 487"/>
                <a:gd name="T41" fmla="*/ 5002 h 641"/>
                <a:gd name="T42" fmla="*/ 570 w 487"/>
                <a:gd name="T43" fmla="*/ 5246 h 641"/>
                <a:gd name="T44" fmla="*/ 257 w 487"/>
                <a:gd name="T45" fmla="*/ 6197 h 641"/>
                <a:gd name="T46" fmla="*/ 370 w 487"/>
                <a:gd name="T47" fmla="*/ 6492 h 641"/>
                <a:gd name="T48" fmla="*/ 734 w 487"/>
                <a:gd name="T49" fmla="*/ 6752 h 641"/>
                <a:gd name="T50" fmla="*/ 1517 w 487"/>
                <a:gd name="T51" fmla="*/ 7152 h 641"/>
                <a:gd name="T52" fmla="*/ 2532 w 487"/>
                <a:gd name="T53" fmla="*/ 7466 h 641"/>
                <a:gd name="T54" fmla="*/ 3300 w 487"/>
                <a:gd name="T55" fmla="*/ 7668 h 641"/>
                <a:gd name="T56" fmla="*/ 3918 w 487"/>
                <a:gd name="T57" fmla="*/ 7579 h 641"/>
                <a:gd name="T58" fmla="*/ 4006 w 487"/>
                <a:gd name="T59" fmla="*/ 7594 h 641"/>
                <a:gd name="T60" fmla="*/ 4893 w 487"/>
                <a:gd name="T61" fmla="*/ 7883 h 641"/>
                <a:gd name="T62" fmla="*/ 5363 w 487"/>
                <a:gd name="T63" fmla="*/ 8113 h 641"/>
                <a:gd name="T64" fmla="*/ 5620 w 487"/>
                <a:gd name="T65" fmla="*/ 8138 h 641"/>
                <a:gd name="T66" fmla="*/ 6090 w 487"/>
                <a:gd name="T67" fmla="*/ 7883 h 64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7"/>
                <a:gd name="T103" fmla="*/ 0 h 641"/>
                <a:gd name="T104" fmla="*/ 487 w 487"/>
                <a:gd name="T105" fmla="*/ 641 h 64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7" h="641">
                  <a:moveTo>
                    <a:pt x="480" y="621"/>
                  </a:moveTo>
                  <a:lnTo>
                    <a:pt x="487" y="2"/>
                  </a:lnTo>
                  <a:lnTo>
                    <a:pt x="487" y="0"/>
                  </a:lnTo>
                  <a:lnTo>
                    <a:pt x="456" y="11"/>
                  </a:lnTo>
                  <a:lnTo>
                    <a:pt x="434" y="36"/>
                  </a:lnTo>
                  <a:lnTo>
                    <a:pt x="422" y="86"/>
                  </a:lnTo>
                  <a:lnTo>
                    <a:pt x="379" y="127"/>
                  </a:lnTo>
                  <a:lnTo>
                    <a:pt x="332" y="124"/>
                  </a:lnTo>
                  <a:lnTo>
                    <a:pt x="273" y="100"/>
                  </a:lnTo>
                  <a:lnTo>
                    <a:pt x="247" y="99"/>
                  </a:lnTo>
                  <a:lnTo>
                    <a:pt x="214" y="127"/>
                  </a:lnTo>
                  <a:lnTo>
                    <a:pt x="157" y="163"/>
                  </a:lnTo>
                  <a:lnTo>
                    <a:pt x="87" y="164"/>
                  </a:lnTo>
                  <a:lnTo>
                    <a:pt x="70" y="184"/>
                  </a:lnTo>
                  <a:lnTo>
                    <a:pt x="64" y="223"/>
                  </a:lnTo>
                  <a:lnTo>
                    <a:pt x="47" y="242"/>
                  </a:lnTo>
                  <a:lnTo>
                    <a:pt x="27" y="247"/>
                  </a:lnTo>
                  <a:lnTo>
                    <a:pt x="4" y="276"/>
                  </a:lnTo>
                  <a:lnTo>
                    <a:pt x="0" y="321"/>
                  </a:lnTo>
                  <a:lnTo>
                    <a:pt x="23" y="339"/>
                  </a:lnTo>
                  <a:lnTo>
                    <a:pt x="45" y="394"/>
                  </a:lnTo>
                  <a:lnTo>
                    <a:pt x="45" y="413"/>
                  </a:lnTo>
                  <a:lnTo>
                    <a:pt x="20" y="488"/>
                  </a:lnTo>
                  <a:lnTo>
                    <a:pt x="29" y="511"/>
                  </a:lnTo>
                  <a:lnTo>
                    <a:pt x="58" y="532"/>
                  </a:lnTo>
                  <a:lnTo>
                    <a:pt x="120" y="563"/>
                  </a:lnTo>
                  <a:lnTo>
                    <a:pt x="200" y="588"/>
                  </a:lnTo>
                  <a:lnTo>
                    <a:pt x="260" y="604"/>
                  </a:lnTo>
                  <a:lnTo>
                    <a:pt x="309" y="597"/>
                  </a:lnTo>
                  <a:lnTo>
                    <a:pt x="316" y="598"/>
                  </a:lnTo>
                  <a:lnTo>
                    <a:pt x="386" y="621"/>
                  </a:lnTo>
                  <a:lnTo>
                    <a:pt x="423" y="639"/>
                  </a:lnTo>
                  <a:lnTo>
                    <a:pt x="443" y="641"/>
                  </a:lnTo>
                  <a:lnTo>
                    <a:pt x="480" y="621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4" name="Freeform 19"/>
            <p:cNvSpPr>
              <a:spLocks/>
            </p:cNvSpPr>
            <p:nvPr/>
          </p:nvSpPr>
          <p:spPr bwMode="auto">
            <a:xfrm>
              <a:off x="4815" y="6180"/>
              <a:ext cx="918" cy="1212"/>
            </a:xfrm>
            <a:custGeom>
              <a:avLst/>
              <a:gdLst>
                <a:gd name="T0" fmla="*/ 6112 w 486"/>
                <a:gd name="T1" fmla="*/ 7927 h 642"/>
                <a:gd name="T2" fmla="*/ 6186 w 486"/>
                <a:gd name="T3" fmla="*/ 76 h 642"/>
                <a:gd name="T4" fmla="*/ 6186 w 486"/>
                <a:gd name="T5" fmla="*/ 0 h 642"/>
                <a:gd name="T6" fmla="*/ 5801 w 486"/>
                <a:gd name="T7" fmla="*/ 153 h 642"/>
                <a:gd name="T8" fmla="*/ 5499 w 486"/>
                <a:gd name="T9" fmla="*/ 457 h 642"/>
                <a:gd name="T10" fmla="*/ 5346 w 486"/>
                <a:gd name="T11" fmla="*/ 1069 h 642"/>
                <a:gd name="T12" fmla="*/ 4813 w 486"/>
                <a:gd name="T13" fmla="*/ 1601 h 642"/>
                <a:gd name="T14" fmla="*/ 4199 w 486"/>
                <a:gd name="T15" fmla="*/ 1601 h 642"/>
                <a:gd name="T16" fmla="*/ 3436 w 486"/>
                <a:gd name="T17" fmla="*/ 1297 h 642"/>
                <a:gd name="T18" fmla="*/ 3132 w 486"/>
                <a:gd name="T19" fmla="*/ 1297 h 642"/>
                <a:gd name="T20" fmla="*/ 2677 w 486"/>
                <a:gd name="T21" fmla="*/ 1601 h 642"/>
                <a:gd name="T22" fmla="*/ 1987 w 486"/>
                <a:gd name="T23" fmla="*/ 2060 h 642"/>
                <a:gd name="T24" fmla="*/ 1071 w 486"/>
                <a:gd name="T25" fmla="*/ 2060 h 642"/>
                <a:gd name="T26" fmla="*/ 842 w 486"/>
                <a:gd name="T27" fmla="*/ 2364 h 642"/>
                <a:gd name="T28" fmla="*/ 759 w 486"/>
                <a:gd name="T29" fmla="*/ 2819 h 642"/>
                <a:gd name="T30" fmla="*/ 531 w 486"/>
                <a:gd name="T31" fmla="*/ 3047 h 642"/>
                <a:gd name="T32" fmla="*/ 304 w 486"/>
                <a:gd name="T33" fmla="*/ 3123 h 642"/>
                <a:gd name="T34" fmla="*/ 0 w 486"/>
                <a:gd name="T35" fmla="*/ 3508 h 642"/>
                <a:gd name="T36" fmla="*/ 0 w 486"/>
                <a:gd name="T37" fmla="*/ 4116 h 642"/>
                <a:gd name="T38" fmla="*/ 229 w 486"/>
                <a:gd name="T39" fmla="*/ 4348 h 642"/>
                <a:gd name="T40" fmla="*/ 531 w 486"/>
                <a:gd name="T41" fmla="*/ 5033 h 642"/>
                <a:gd name="T42" fmla="*/ 531 w 486"/>
                <a:gd name="T43" fmla="*/ 5260 h 642"/>
                <a:gd name="T44" fmla="*/ 229 w 486"/>
                <a:gd name="T45" fmla="*/ 6251 h 642"/>
                <a:gd name="T46" fmla="*/ 385 w 486"/>
                <a:gd name="T47" fmla="*/ 6479 h 642"/>
                <a:gd name="T48" fmla="*/ 689 w 486"/>
                <a:gd name="T49" fmla="*/ 6783 h 642"/>
                <a:gd name="T50" fmla="*/ 1530 w 486"/>
                <a:gd name="T51" fmla="*/ 7166 h 642"/>
                <a:gd name="T52" fmla="*/ 2520 w 486"/>
                <a:gd name="T53" fmla="*/ 7470 h 642"/>
                <a:gd name="T54" fmla="*/ 3283 w 486"/>
                <a:gd name="T55" fmla="*/ 7699 h 642"/>
                <a:gd name="T56" fmla="*/ 3897 w 486"/>
                <a:gd name="T57" fmla="*/ 7623 h 642"/>
                <a:gd name="T58" fmla="*/ 3970 w 486"/>
                <a:gd name="T59" fmla="*/ 7623 h 642"/>
                <a:gd name="T60" fmla="*/ 4885 w 486"/>
                <a:gd name="T61" fmla="*/ 7927 h 642"/>
                <a:gd name="T62" fmla="*/ 5346 w 486"/>
                <a:gd name="T63" fmla="*/ 8154 h 642"/>
                <a:gd name="T64" fmla="*/ 5655 w 486"/>
                <a:gd name="T65" fmla="*/ 8154 h 642"/>
                <a:gd name="T66" fmla="*/ 6112 w 486"/>
                <a:gd name="T67" fmla="*/ 7927 h 6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6"/>
                <a:gd name="T103" fmla="*/ 0 h 642"/>
                <a:gd name="T104" fmla="*/ 486 w 486"/>
                <a:gd name="T105" fmla="*/ 642 h 6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6" h="642">
                  <a:moveTo>
                    <a:pt x="480" y="624"/>
                  </a:moveTo>
                  <a:lnTo>
                    <a:pt x="486" y="6"/>
                  </a:lnTo>
                  <a:lnTo>
                    <a:pt x="486" y="0"/>
                  </a:lnTo>
                  <a:lnTo>
                    <a:pt x="456" y="12"/>
                  </a:lnTo>
                  <a:lnTo>
                    <a:pt x="432" y="36"/>
                  </a:lnTo>
                  <a:lnTo>
                    <a:pt x="420" y="84"/>
                  </a:lnTo>
                  <a:lnTo>
                    <a:pt x="378" y="126"/>
                  </a:lnTo>
                  <a:lnTo>
                    <a:pt x="330" y="126"/>
                  </a:lnTo>
                  <a:lnTo>
                    <a:pt x="270" y="102"/>
                  </a:lnTo>
                  <a:lnTo>
                    <a:pt x="246" y="102"/>
                  </a:lnTo>
                  <a:lnTo>
                    <a:pt x="210" y="126"/>
                  </a:lnTo>
                  <a:lnTo>
                    <a:pt x="156" y="162"/>
                  </a:lnTo>
                  <a:lnTo>
                    <a:pt x="84" y="162"/>
                  </a:lnTo>
                  <a:lnTo>
                    <a:pt x="66" y="186"/>
                  </a:lnTo>
                  <a:lnTo>
                    <a:pt x="60" y="222"/>
                  </a:lnTo>
                  <a:lnTo>
                    <a:pt x="42" y="240"/>
                  </a:lnTo>
                  <a:lnTo>
                    <a:pt x="24" y="246"/>
                  </a:lnTo>
                  <a:lnTo>
                    <a:pt x="0" y="276"/>
                  </a:lnTo>
                  <a:lnTo>
                    <a:pt x="0" y="324"/>
                  </a:lnTo>
                  <a:lnTo>
                    <a:pt x="18" y="342"/>
                  </a:lnTo>
                  <a:lnTo>
                    <a:pt x="42" y="396"/>
                  </a:lnTo>
                  <a:lnTo>
                    <a:pt x="42" y="414"/>
                  </a:lnTo>
                  <a:lnTo>
                    <a:pt x="18" y="492"/>
                  </a:lnTo>
                  <a:lnTo>
                    <a:pt x="30" y="510"/>
                  </a:lnTo>
                  <a:lnTo>
                    <a:pt x="54" y="534"/>
                  </a:lnTo>
                  <a:lnTo>
                    <a:pt x="120" y="564"/>
                  </a:lnTo>
                  <a:lnTo>
                    <a:pt x="198" y="588"/>
                  </a:lnTo>
                  <a:lnTo>
                    <a:pt x="258" y="606"/>
                  </a:lnTo>
                  <a:lnTo>
                    <a:pt x="306" y="600"/>
                  </a:lnTo>
                  <a:lnTo>
                    <a:pt x="312" y="600"/>
                  </a:lnTo>
                  <a:lnTo>
                    <a:pt x="384" y="624"/>
                  </a:lnTo>
                  <a:lnTo>
                    <a:pt x="420" y="642"/>
                  </a:lnTo>
                  <a:lnTo>
                    <a:pt x="444" y="642"/>
                  </a:lnTo>
                  <a:lnTo>
                    <a:pt x="480" y="6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5" name="Freeform 20"/>
            <p:cNvSpPr>
              <a:spLocks/>
            </p:cNvSpPr>
            <p:nvPr/>
          </p:nvSpPr>
          <p:spPr bwMode="auto">
            <a:xfrm>
              <a:off x="4260" y="3712"/>
              <a:ext cx="1552" cy="927"/>
            </a:xfrm>
            <a:custGeom>
              <a:avLst/>
              <a:gdLst>
                <a:gd name="T0" fmla="*/ 213 w 822"/>
                <a:gd name="T1" fmla="*/ 6062 h 491"/>
                <a:gd name="T2" fmla="*/ 9033 w 822"/>
                <a:gd name="T3" fmla="*/ 5753 h 491"/>
                <a:gd name="T4" fmla="*/ 8474 w 822"/>
                <a:gd name="T5" fmla="*/ 5033 h 491"/>
                <a:gd name="T6" fmla="*/ 7471 w 822"/>
                <a:gd name="T7" fmla="*/ 4765 h 491"/>
                <a:gd name="T8" fmla="*/ 5693 w 822"/>
                <a:gd name="T9" fmla="*/ 2987 h 491"/>
                <a:gd name="T10" fmla="*/ 4841 w 822"/>
                <a:gd name="T11" fmla="*/ 1320 h 491"/>
                <a:gd name="T12" fmla="*/ 4480 w 822"/>
                <a:gd name="T13" fmla="*/ 863 h 491"/>
                <a:gd name="T14" fmla="*/ 4154 w 822"/>
                <a:gd name="T15" fmla="*/ 302 h 491"/>
                <a:gd name="T16" fmla="*/ 3889 w 822"/>
                <a:gd name="T17" fmla="*/ 76 h 491"/>
                <a:gd name="T18" fmla="*/ 3789 w 822"/>
                <a:gd name="T19" fmla="*/ 1288 h 491"/>
                <a:gd name="T20" fmla="*/ 3661 w 822"/>
                <a:gd name="T21" fmla="*/ 774 h 491"/>
                <a:gd name="T22" fmla="*/ 3404 w 822"/>
                <a:gd name="T23" fmla="*/ 631 h 491"/>
                <a:gd name="T24" fmla="*/ 3508 w 822"/>
                <a:gd name="T25" fmla="*/ 270 h 491"/>
                <a:gd name="T26" fmla="*/ 3219 w 822"/>
                <a:gd name="T27" fmla="*/ 417 h 491"/>
                <a:gd name="T28" fmla="*/ 3002 w 822"/>
                <a:gd name="T29" fmla="*/ 1418 h 491"/>
                <a:gd name="T30" fmla="*/ 2919 w 822"/>
                <a:gd name="T31" fmla="*/ 1775 h 491"/>
                <a:gd name="T32" fmla="*/ 2794 w 822"/>
                <a:gd name="T33" fmla="*/ 1803 h 491"/>
                <a:gd name="T34" fmla="*/ 2556 w 822"/>
                <a:gd name="T35" fmla="*/ 1473 h 491"/>
                <a:gd name="T36" fmla="*/ 2645 w 822"/>
                <a:gd name="T37" fmla="*/ 457 h 491"/>
                <a:gd name="T38" fmla="*/ 2545 w 822"/>
                <a:gd name="T39" fmla="*/ 940 h 491"/>
                <a:gd name="T40" fmla="*/ 1992 w 822"/>
                <a:gd name="T41" fmla="*/ 1401 h 491"/>
                <a:gd name="T42" fmla="*/ 1894 w 822"/>
                <a:gd name="T43" fmla="*/ 1765 h 491"/>
                <a:gd name="T44" fmla="*/ 1971 w 822"/>
                <a:gd name="T45" fmla="*/ 2235 h 491"/>
                <a:gd name="T46" fmla="*/ 1690 w 822"/>
                <a:gd name="T47" fmla="*/ 1575 h 491"/>
                <a:gd name="T48" fmla="*/ 2047 w 822"/>
                <a:gd name="T49" fmla="*/ 1091 h 491"/>
                <a:gd name="T50" fmla="*/ 2200 w 822"/>
                <a:gd name="T51" fmla="*/ 470 h 491"/>
                <a:gd name="T52" fmla="*/ 2492 w 822"/>
                <a:gd name="T53" fmla="*/ 0 h 491"/>
                <a:gd name="T54" fmla="*/ 2107 w 822"/>
                <a:gd name="T55" fmla="*/ 270 h 491"/>
                <a:gd name="T56" fmla="*/ 1765 w 822"/>
                <a:gd name="T57" fmla="*/ 430 h 491"/>
                <a:gd name="T58" fmla="*/ 1590 w 822"/>
                <a:gd name="T59" fmla="*/ 802 h 491"/>
                <a:gd name="T60" fmla="*/ 1473 w 822"/>
                <a:gd name="T61" fmla="*/ 1104 h 491"/>
                <a:gd name="T62" fmla="*/ 874 w 822"/>
                <a:gd name="T63" fmla="*/ 1273 h 491"/>
                <a:gd name="T64" fmla="*/ 0 w 822"/>
                <a:gd name="T65" fmla="*/ 2645 h 491"/>
                <a:gd name="T66" fmla="*/ 228 w 822"/>
                <a:gd name="T67" fmla="*/ 5511 h 49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1"/>
                <a:gd name="T104" fmla="*/ 822 w 822"/>
                <a:gd name="T105" fmla="*/ 491 h 49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1">
                  <a:moveTo>
                    <a:pt x="18" y="434"/>
                  </a:moveTo>
                  <a:lnTo>
                    <a:pt x="17" y="477"/>
                  </a:lnTo>
                  <a:lnTo>
                    <a:pt x="822" y="491"/>
                  </a:lnTo>
                  <a:lnTo>
                    <a:pt x="711" y="453"/>
                  </a:lnTo>
                  <a:lnTo>
                    <a:pt x="711" y="425"/>
                  </a:lnTo>
                  <a:lnTo>
                    <a:pt x="667" y="396"/>
                  </a:lnTo>
                  <a:lnTo>
                    <a:pt x="611" y="400"/>
                  </a:lnTo>
                  <a:lnTo>
                    <a:pt x="588" y="375"/>
                  </a:lnTo>
                  <a:lnTo>
                    <a:pt x="476" y="242"/>
                  </a:lnTo>
                  <a:lnTo>
                    <a:pt x="448" y="235"/>
                  </a:lnTo>
                  <a:lnTo>
                    <a:pt x="395" y="91"/>
                  </a:lnTo>
                  <a:lnTo>
                    <a:pt x="381" y="104"/>
                  </a:lnTo>
                  <a:lnTo>
                    <a:pt x="368" y="87"/>
                  </a:lnTo>
                  <a:lnTo>
                    <a:pt x="353" y="68"/>
                  </a:lnTo>
                  <a:lnTo>
                    <a:pt x="333" y="54"/>
                  </a:lnTo>
                  <a:lnTo>
                    <a:pt x="327" y="24"/>
                  </a:lnTo>
                  <a:lnTo>
                    <a:pt x="321" y="2"/>
                  </a:lnTo>
                  <a:lnTo>
                    <a:pt x="306" y="6"/>
                  </a:lnTo>
                  <a:lnTo>
                    <a:pt x="300" y="41"/>
                  </a:lnTo>
                  <a:lnTo>
                    <a:pt x="298" y="101"/>
                  </a:lnTo>
                  <a:lnTo>
                    <a:pt x="288" y="101"/>
                  </a:lnTo>
                  <a:lnTo>
                    <a:pt x="288" y="61"/>
                  </a:lnTo>
                  <a:lnTo>
                    <a:pt x="271" y="58"/>
                  </a:lnTo>
                  <a:lnTo>
                    <a:pt x="268" y="50"/>
                  </a:lnTo>
                  <a:lnTo>
                    <a:pt x="282" y="30"/>
                  </a:lnTo>
                  <a:lnTo>
                    <a:pt x="276" y="21"/>
                  </a:lnTo>
                  <a:lnTo>
                    <a:pt x="248" y="27"/>
                  </a:lnTo>
                  <a:lnTo>
                    <a:pt x="253" y="33"/>
                  </a:lnTo>
                  <a:lnTo>
                    <a:pt x="252" y="79"/>
                  </a:lnTo>
                  <a:lnTo>
                    <a:pt x="236" y="112"/>
                  </a:lnTo>
                  <a:lnTo>
                    <a:pt x="229" y="127"/>
                  </a:lnTo>
                  <a:lnTo>
                    <a:pt x="230" y="140"/>
                  </a:lnTo>
                  <a:lnTo>
                    <a:pt x="227" y="174"/>
                  </a:lnTo>
                  <a:lnTo>
                    <a:pt x="220" y="142"/>
                  </a:lnTo>
                  <a:lnTo>
                    <a:pt x="205" y="124"/>
                  </a:lnTo>
                  <a:lnTo>
                    <a:pt x="201" y="116"/>
                  </a:lnTo>
                  <a:lnTo>
                    <a:pt x="211" y="56"/>
                  </a:lnTo>
                  <a:lnTo>
                    <a:pt x="208" y="36"/>
                  </a:lnTo>
                  <a:lnTo>
                    <a:pt x="200" y="52"/>
                  </a:lnTo>
                  <a:lnTo>
                    <a:pt x="200" y="74"/>
                  </a:lnTo>
                  <a:lnTo>
                    <a:pt x="191" y="95"/>
                  </a:lnTo>
                  <a:lnTo>
                    <a:pt x="157" y="110"/>
                  </a:lnTo>
                  <a:lnTo>
                    <a:pt x="142" y="125"/>
                  </a:lnTo>
                  <a:lnTo>
                    <a:pt x="149" y="139"/>
                  </a:lnTo>
                  <a:lnTo>
                    <a:pt x="161" y="164"/>
                  </a:lnTo>
                  <a:lnTo>
                    <a:pt x="155" y="176"/>
                  </a:lnTo>
                  <a:lnTo>
                    <a:pt x="140" y="142"/>
                  </a:lnTo>
                  <a:lnTo>
                    <a:pt x="133" y="124"/>
                  </a:lnTo>
                  <a:lnTo>
                    <a:pt x="157" y="97"/>
                  </a:lnTo>
                  <a:lnTo>
                    <a:pt x="161" y="86"/>
                  </a:lnTo>
                  <a:lnTo>
                    <a:pt x="169" y="49"/>
                  </a:lnTo>
                  <a:lnTo>
                    <a:pt x="173" y="37"/>
                  </a:lnTo>
                  <a:lnTo>
                    <a:pt x="202" y="11"/>
                  </a:lnTo>
                  <a:lnTo>
                    <a:pt x="196" y="0"/>
                  </a:lnTo>
                  <a:lnTo>
                    <a:pt x="186" y="4"/>
                  </a:lnTo>
                  <a:lnTo>
                    <a:pt x="166" y="21"/>
                  </a:lnTo>
                  <a:lnTo>
                    <a:pt x="159" y="33"/>
                  </a:lnTo>
                  <a:lnTo>
                    <a:pt x="139" y="34"/>
                  </a:lnTo>
                  <a:lnTo>
                    <a:pt x="128" y="42"/>
                  </a:lnTo>
                  <a:lnTo>
                    <a:pt x="125" y="63"/>
                  </a:lnTo>
                  <a:lnTo>
                    <a:pt x="124" y="76"/>
                  </a:lnTo>
                  <a:lnTo>
                    <a:pt x="116" y="87"/>
                  </a:lnTo>
                  <a:lnTo>
                    <a:pt x="88" y="81"/>
                  </a:lnTo>
                  <a:lnTo>
                    <a:pt x="69" y="100"/>
                  </a:lnTo>
                  <a:lnTo>
                    <a:pt x="1" y="100"/>
                  </a:lnTo>
                  <a:lnTo>
                    <a:pt x="0" y="208"/>
                  </a:lnTo>
                  <a:lnTo>
                    <a:pt x="23" y="208"/>
                  </a:lnTo>
                  <a:lnTo>
                    <a:pt x="18" y="434"/>
                  </a:lnTo>
                  <a:close/>
                </a:path>
              </a:pathLst>
            </a:custGeom>
            <a:solidFill>
              <a:srgbClr val="CCFF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6" name="Freeform 21"/>
            <p:cNvSpPr>
              <a:spLocks/>
            </p:cNvSpPr>
            <p:nvPr/>
          </p:nvSpPr>
          <p:spPr bwMode="auto">
            <a:xfrm>
              <a:off x="4260" y="3710"/>
              <a:ext cx="1552" cy="929"/>
            </a:xfrm>
            <a:custGeom>
              <a:avLst/>
              <a:gdLst>
                <a:gd name="T0" fmla="*/ 228 w 822"/>
                <a:gd name="T1" fmla="*/ 6101 h 492"/>
                <a:gd name="T2" fmla="*/ 8999 w 822"/>
                <a:gd name="T3" fmla="*/ 5797 h 492"/>
                <a:gd name="T4" fmla="*/ 8459 w 822"/>
                <a:gd name="T5" fmla="*/ 5034 h 492"/>
                <a:gd name="T6" fmla="*/ 7471 w 822"/>
                <a:gd name="T7" fmla="*/ 4805 h 492"/>
                <a:gd name="T8" fmla="*/ 5721 w 822"/>
                <a:gd name="T9" fmla="*/ 2978 h 492"/>
                <a:gd name="T10" fmla="*/ 4805 w 822"/>
                <a:gd name="T11" fmla="*/ 1373 h 492"/>
                <a:gd name="T12" fmla="*/ 4496 w 822"/>
                <a:gd name="T13" fmla="*/ 842 h 492"/>
                <a:gd name="T14" fmla="*/ 4192 w 822"/>
                <a:gd name="T15" fmla="*/ 302 h 492"/>
                <a:gd name="T16" fmla="*/ 3889 w 822"/>
                <a:gd name="T17" fmla="*/ 76 h 492"/>
                <a:gd name="T18" fmla="*/ 3810 w 822"/>
                <a:gd name="T19" fmla="*/ 1297 h 492"/>
                <a:gd name="T20" fmla="*/ 3661 w 822"/>
                <a:gd name="T21" fmla="*/ 759 h 492"/>
                <a:gd name="T22" fmla="*/ 3433 w 822"/>
                <a:gd name="T23" fmla="*/ 614 h 492"/>
                <a:gd name="T24" fmla="*/ 3508 w 822"/>
                <a:gd name="T25" fmla="*/ 302 h 492"/>
                <a:gd name="T26" fmla="*/ 3204 w 822"/>
                <a:gd name="T27" fmla="*/ 457 h 492"/>
                <a:gd name="T28" fmla="*/ 2977 w 822"/>
                <a:gd name="T29" fmla="*/ 1448 h 492"/>
                <a:gd name="T30" fmla="*/ 2894 w 822"/>
                <a:gd name="T31" fmla="*/ 1833 h 492"/>
                <a:gd name="T32" fmla="*/ 2819 w 822"/>
                <a:gd name="T33" fmla="*/ 1833 h 492"/>
                <a:gd name="T34" fmla="*/ 2592 w 822"/>
                <a:gd name="T35" fmla="*/ 1529 h 492"/>
                <a:gd name="T36" fmla="*/ 2666 w 822"/>
                <a:gd name="T37" fmla="*/ 457 h 492"/>
                <a:gd name="T38" fmla="*/ 2517 w 822"/>
                <a:gd name="T39" fmla="*/ 916 h 492"/>
                <a:gd name="T40" fmla="*/ 1986 w 822"/>
                <a:gd name="T41" fmla="*/ 1448 h 492"/>
                <a:gd name="T42" fmla="*/ 1903 w 822"/>
                <a:gd name="T43" fmla="*/ 1758 h 492"/>
                <a:gd name="T44" fmla="*/ 1986 w 822"/>
                <a:gd name="T45" fmla="*/ 2215 h 492"/>
                <a:gd name="T46" fmla="*/ 1675 w 822"/>
                <a:gd name="T47" fmla="*/ 1601 h 492"/>
                <a:gd name="T48" fmla="*/ 2060 w 822"/>
                <a:gd name="T49" fmla="*/ 1069 h 492"/>
                <a:gd name="T50" fmla="*/ 2213 w 822"/>
                <a:gd name="T51" fmla="*/ 457 h 492"/>
                <a:gd name="T52" fmla="*/ 2517 w 822"/>
                <a:gd name="T53" fmla="*/ 0 h 492"/>
                <a:gd name="T54" fmla="*/ 2135 w 822"/>
                <a:gd name="T55" fmla="*/ 302 h 492"/>
                <a:gd name="T56" fmla="*/ 1758 w 822"/>
                <a:gd name="T57" fmla="*/ 457 h 492"/>
                <a:gd name="T58" fmla="*/ 1601 w 822"/>
                <a:gd name="T59" fmla="*/ 842 h 492"/>
                <a:gd name="T60" fmla="*/ 1448 w 822"/>
                <a:gd name="T61" fmla="*/ 1144 h 492"/>
                <a:gd name="T62" fmla="*/ 916 w 822"/>
                <a:gd name="T63" fmla="*/ 1297 h 492"/>
                <a:gd name="T64" fmla="*/ 0 w 822"/>
                <a:gd name="T65" fmla="*/ 2674 h 492"/>
                <a:gd name="T66" fmla="*/ 228 w 822"/>
                <a:gd name="T67" fmla="*/ 5495 h 49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2"/>
                <a:gd name="T104" fmla="*/ 822 w 822"/>
                <a:gd name="T105" fmla="*/ 492 h 49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2">
                  <a:moveTo>
                    <a:pt x="18" y="432"/>
                  </a:moveTo>
                  <a:lnTo>
                    <a:pt x="18" y="480"/>
                  </a:lnTo>
                  <a:lnTo>
                    <a:pt x="822" y="492"/>
                  </a:lnTo>
                  <a:lnTo>
                    <a:pt x="708" y="456"/>
                  </a:lnTo>
                  <a:lnTo>
                    <a:pt x="708" y="426"/>
                  </a:lnTo>
                  <a:lnTo>
                    <a:pt x="666" y="396"/>
                  </a:lnTo>
                  <a:lnTo>
                    <a:pt x="612" y="402"/>
                  </a:lnTo>
                  <a:lnTo>
                    <a:pt x="588" y="378"/>
                  </a:lnTo>
                  <a:lnTo>
                    <a:pt x="474" y="240"/>
                  </a:lnTo>
                  <a:lnTo>
                    <a:pt x="450" y="234"/>
                  </a:lnTo>
                  <a:lnTo>
                    <a:pt x="396" y="90"/>
                  </a:lnTo>
                  <a:lnTo>
                    <a:pt x="378" y="108"/>
                  </a:lnTo>
                  <a:lnTo>
                    <a:pt x="366" y="90"/>
                  </a:lnTo>
                  <a:lnTo>
                    <a:pt x="354" y="66"/>
                  </a:lnTo>
                  <a:lnTo>
                    <a:pt x="330" y="54"/>
                  </a:lnTo>
                  <a:lnTo>
                    <a:pt x="330" y="24"/>
                  </a:lnTo>
                  <a:lnTo>
                    <a:pt x="318" y="0"/>
                  </a:lnTo>
                  <a:lnTo>
                    <a:pt x="306" y="6"/>
                  </a:lnTo>
                  <a:lnTo>
                    <a:pt x="300" y="42"/>
                  </a:lnTo>
                  <a:lnTo>
                    <a:pt x="300" y="102"/>
                  </a:lnTo>
                  <a:lnTo>
                    <a:pt x="288" y="102"/>
                  </a:lnTo>
                  <a:lnTo>
                    <a:pt x="288" y="60"/>
                  </a:lnTo>
                  <a:lnTo>
                    <a:pt x="270" y="60"/>
                  </a:lnTo>
                  <a:lnTo>
                    <a:pt x="270" y="48"/>
                  </a:lnTo>
                  <a:lnTo>
                    <a:pt x="282" y="30"/>
                  </a:lnTo>
                  <a:lnTo>
                    <a:pt x="276" y="24"/>
                  </a:lnTo>
                  <a:lnTo>
                    <a:pt x="246" y="30"/>
                  </a:lnTo>
                  <a:lnTo>
                    <a:pt x="252" y="36"/>
                  </a:lnTo>
                  <a:lnTo>
                    <a:pt x="252" y="78"/>
                  </a:lnTo>
                  <a:lnTo>
                    <a:pt x="234" y="114"/>
                  </a:lnTo>
                  <a:lnTo>
                    <a:pt x="228" y="126"/>
                  </a:lnTo>
                  <a:lnTo>
                    <a:pt x="228" y="144"/>
                  </a:lnTo>
                  <a:lnTo>
                    <a:pt x="228" y="174"/>
                  </a:lnTo>
                  <a:lnTo>
                    <a:pt x="222" y="144"/>
                  </a:lnTo>
                  <a:lnTo>
                    <a:pt x="204" y="126"/>
                  </a:lnTo>
                  <a:lnTo>
                    <a:pt x="204" y="120"/>
                  </a:lnTo>
                  <a:lnTo>
                    <a:pt x="210" y="54"/>
                  </a:lnTo>
                  <a:lnTo>
                    <a:pt x="210" y="36"/>
                  </a:lnTo>
                  <a:lnTo>
                    <a:pt x="198" y="54"/>
                  </a:lnTo>
                  <a:lnTo>
                    <a:pt x="198" y="72"/>
                  </a:lnTo>
                  <a:lnTo>
                    <a:pt x="192" y="96"/>
                  </a:lnTo>
                  <a:lnTo>
                    <a:pt x="156" y="114"/>
                  </a:lnTo>
                  <a:lnTo>
                    <a:pt x="144" y="126"/>
                  </a:lnTo>
                  <a:lnTo>
                    <a:pt x="150" y="138"/>
                  </a:lnTo>
                  <a:lnTo>
                    <a:pt x="162" y="168"/>
                  </a:lnTo>
                  <a:lnTo>
                    <a:pt x="156" y="174"/>
                  </a:lnTo>
                  <a:lnTo>
                    <a:pt x="138" y="144"/>
                  </a:lnTo>
                  <a:lnTo>
                    <a:pt x="132" y="126"/>
                  </a:lnTo>
                  <a:lnTo>
                    <a:pt x="156" y="96"/>
                  </a:lnTo>
                  <a:lnTo>
                    <a:pt x="162" y="84"/>
                  </a:lnTo>
                  <a:lnTo>
                    <a:pt x="168" y="48"/>
                  </a:lnTo>
                  <a:lnTo>
                    <a:pt x="174" y="36"/>
                  </a:lnTo>
                  <a:lnTo>
                    <a:pt x="204" y="12"/>
                  </a:lnTo>
                  <a:lnTo>
                    <a:pt x="198" y="0"/>
                  </a:lnTo>
                  <a:lnTo>
                    <a:pt x="186" y="6"/>
                  </a:lnTo>
                  <a:lnTo>
                    <a:pt x="168" y="24"/>
                  </a:lnTo>
                  <a:lnTo>
                    <a:pt x="162" y="36"/>
                  </a:lnTo>
                  <a:lnTo>
                    <a:pt x="138" y="36"/>
                  </a:lnTo>
                  <a:lnTo>
                    <a:pt x="126" y="42"/>
                  </a:lnTo>
                  <a:lnTo>
                    <a:pt x="126" y="66"/>
                  </a:lnTo>
                  <a:lnTo>
                    <a:pt x="126" y="78"/>
                  </a:lnTo>
                  <a:lnTo>
                    <a:pt x="114" y="90"/>
                  </a:lnTo>
                  <a:lnTo>
                    <a:pt x="90" y="84"/>
                  </a:lnTo>
                  <a:lnTo>
                    <a:pt x="72" y="102"/>
                  </a:lnTo>
                  <a:lnTo>
                    <a:pt x="0" y="102"/>
                  </a:lnTo>
                  <a:lnTo>
                    <a:pt x="0" y="210"/>
                  </a:lnTo>
                  <a:lnTo>
                    <a:pt x="24" y="210"/>
                  </a:lnTo>
                  <a:lnTo>
                    <a:pt x="18" y="43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7" name="Freeform 22"/>
            <p:cNvSpPr>
              <a:spLocks/>
            </p:cNvSpPr>
            <p:nvPr/>
          </p:nvSpPr>
          <p:spPr bwMode="auto">
            <a:xfrm>
              <a:off x="4706" y="3448"/>
              <a:ext cx="113" cy="275"/>
            </a:xfrm>
            <a:custGeom>
              <a:avLst/>
              <a:gdLst>
                <a:gd name="T0" fmla="*/ 755 w 60"/>
                <a:gd name="T1" fmla="*/ 0 h 146"/>
                <a:gd name="T2" fmla="*/ 655 w 60"/>
                <a:gd name="T3" fmla="*/ 75 h 146"/>
                <a:gd name="T4" fmla="*/ 469 w 60"/>
                <a:gd name="T5" fmla="*/ 153 h 146"/>
                <a:gd name="T6" fmla="*/ 429 w 60"/>
                <a:gd name="T7" fmla="*/ 273 h 146"/>
                <a:gd name="T8" fmla="*/ 369 w 60"/>
                <a:gd name="T9" fmla="*/ 188 h 146"/>
                <a:gd name="T10" fmla="*/ 128 w 60"/>
                <a:gd name="T11" fmla="*/ 228 h 146"/>
                <a:gd name="T12" fmla="*/ 85 w 60"/>
                <a:gd name="T13" fmla="*/ 380 h 146"/>
                <a:gd name="T14" fmla="*/ 85 w 60"/>
                <a:gd name="T15" fmla="*/ 655 h 146"/>
                <a:gd name="T16" fmla="*/ 100 w 60"/>
                <a:gd name="T17" fmla="*/ 816 h 146"/>
                <a:gd name="T18" fmla="*/ 0 w 60"/>
                <a:gd name="T19" fmla="*/ 908 h 146"/>
                <a:gd name="T20" fmla="*/ 113 w 60"/>
                <a:gd name="T21" fmla="*/ 1136 h 146"/>
                <a:gd name="T22" fmla="*/ 228 w 60"/>
                <a:gd name="T23" fmla="*/ 1349 h 146"/>
                <a:gd name="T24" fmla="*/ 288 w 60"/>
                <a:gd name="T25" fmla="*/ 1550 h 146"/>
                <a:gd name="T26" fmla="*/ 341 w 60"/>
                <a:gd name="T27" fmla="*/ 1838 h 146"/>
                <a:gd name="T28" fmla="*/ 529 w 60"/>
                <a:gd name="T29" fmla="*/ 1678 h 146"/>
                <a:gd name="T30" fmla="*/ 716 w 60"/>
                <a:gd name="T31" fmla="*/ 1409 h 146"/>
                <a:gd name="T32" fmla="*/ 727 w 60"/>
                <a:gd name="T33" fmla="*/ 1096 h 146"/>
                <a:gd name="T34" fmla="*/ 514 w 60"/>
                <a:gd name="T35" fmla="*/ 614 h 146"/>
                <a:gd name="T36" fmla="*/ 716 w 60"/>
                <a:gd name="T37" fmla="*/ 341 h 146"/>
                <a:gd name="T38" fmla="*/ 595 w 60"/>
                <a:gd name="T39" fmla="*/ 266 h 146"/>
                <a:gd name="T40" fmla="*/ 755 w 60"/>
                <a:gd name="T41" fmla="*/ 0 h 14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"/>
                <a:gd name="T64" fmla="*/ 0 h 146"/>
                <a:gd name="T65" fmla="*/ 60 w 60"/>
                <a:gd name="T66" fmla="*/ 146 h 14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" h="146">
                  <a:moveTo>
                    <a:pt x="60" y="0"/>
                  </a:moveTo>
                  <a:lnTo>
                    <a:pt x="52" y="6"/>
                  </a:lnTo>
                  <a:lnTo>
                    <a:pt x="37" y="12"/>
                  </a:lnTo>
                  <a:lnTo>
                    <a:pt x="34" y="22"/>
                  </a:lnTo>
                  <a:lnTo>
                    <a:pt x="29" y="15"/>
                  </a:lnTo>
                  <a:lnTo>
                    <a:pt x="10" y="18"/>
                  </a:lnTo>
                  <a:lnTo>
                    <a:pt x="7" y="30"/>
                  </a:lnTo>
                  <a:lnTo>
                    <a:pt x="7" y="52"/>
                  </a:lnTo>
                  <a:lnTo>
                    <a:pt x="8" y="65"/>
                  </a:lnTo>
                  <a:lnTo>
                    <a:pt x="0" y="72"/>
                  </a:lnTo>
                  <a:lnTo>
                    <a:pt x="9" y="90"/>
                  </a:lnTo>
                  <a:lnTo>
                    <a:pt x="18" y="107"/>
                  </a:lnTo>
                  <a:lnTo>
                    <a:pt x="23" y="123"/>
                  </a:lnTo>
                  <a:lnTo>
                    <a:pt x="27" y="146"/>
                  </a:lnTo>
                  <a:lnTo>
                    <a:pt x="42" y="133"/>
                  </a:lnTo>
                  <a:lnTo>
                    <a:pt x="57" y="112"/>
                  </a:lnTo>
                  <a:lnTo>
                    <a:pt x="58" y="87"/>
                  </a:lnTo>
                  <a:lnTo>
                    <a:pt x="41" y="49"/>
                  </a:lnTo>
                  <a:lnTo>
                    <a:pt x="57" y="27"/>
                  </a:lnTo>
                  <a:lnTo>
                    <a:pt x="47" y="2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8" name="Freeform 23"/>
            <p:cNvSpPr>
              <a:spLocks/>
            </p:cNvSpPr>
            <p:nvPr/>
          </p:nvSpPr>
          <p:spPr bwMode="auto">
            <a:xfrm>
              <a:off x="4661" y="3633"/>
              <a:ext cx="47" cy="104"/>
            </a:xfrm>
            <a:custGeom>
              <a:avLst/>
              <a:gdLst>
                <a:gd name="T0" fmla="*/ 39 w 25"/>
                <a:gd name="T1" fmla="*/ 40 h 55"/>
                <a:gd name="T2" fmla="*/ 0 w 25"/>
                <a:gd name="T3" fmla="*/ 176 h 55"/>
                <a:gd name="T4" fmla="*/ 60 w 25"/>
                <a:gd name="T5" fmla="*/ 418 h 55"/>
                <a:gd name="T6" fmla="*/ 173 w 25"/>
                <a:gd name="T7" fmla="*/ 562 h 55"/>
                <a:gd name="T8" fmla="*/ 301 w 25"/>
                <a:gd name="T9" fmla="*/ 705 h 55"/>
                <a:gd name="T10" fmla="*/ 310 w 25"/>
                <a:gd name="T11" fmla="*/ 526 h 55"/>
                <a:gd name="T12" fmla="*/ 226 w 25"/>
                <a:gd name="T13" fmla="*/ 357 h 55"/>
                <a:gd name="T14" fmla="*/ 152 w 25"/>
                <a:gd name="T15" fmla="*/ 289 h 55"/>
                <a:gd name="T16" fmla="*/ 152 w 25"/>
                <a:gd name="T17" fmla="*/ 129 h 55"/>
                <a:gd name="T18" fmla="*/ 137 w 25"/>
                <a:gd name="T19" fmla="*/ 0 h 55"/>
                <a:gd name="T20" fmla="*/ 39 w 25"/>
                <a:gd name="T21" fmla="*/ 40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"/>
                <a:gd name="T34" fmla="*/ 0 h 55"/>
                <a:gd name="T35" fmla="*/ 25 w 25"/>
                <a:gd name="T36" fmla="*/ 55 h 5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" h="55">
                  <a:moveTo>
                    <a:pt x="3" y="3"/>
                  </a:moveTo>
                  <a:lnTo>
                    <a:pt x="0" y="14"/>
                  </a:lnTo>
                  <a:lnTo>
                    <a:pt x="5" y="33"/>
                  </a:lnTo>
                  <a:lnTo>
                    <a:pt x="14" y="44"/>
                  </a:lnTo>
                  <a:lnTo>
                    <a:pt x="24" y="55"/>
                  </a:lnTo>
                  <a:lnTo>
                    <a:pt x="25" y="41"/>
                  </a:lnTo>
                  <a:lnTo>
                    <a:pt x="18" y="28"/>
                  </a:lnTo>
                  <a:lnTo>
                    <a:pt x="12" y="23"/>
                  </a:lnTo>
                  <a:lnTo>
                    <a:pt x="12" y="10"/>
                  </a:lnTo>
                  <a:lnTo>
                    <a:pt x="11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219" name="Group 24"/>
            <p:cNvGrpSpPr>
              <a:grpSpLocks/>
            </p:cNvGrpSpPr>
            <p:nvPr/>
          </p:nvGrpSpPr>
          <p:grpSpPr bwMode="auto">
            <a:xfrm>
              <a:off x="3818" y="2736"/>
              <a:ext cx="1068" cy="1167"/>
              <a:chOff x="3818" y="2736"/>
              <a:chExt cx="1068" cy="1167"/>
            </a:xfrm>
          </p:grpSpPr>
          <p:grpSp>
            <p:nvGrpSpPr>
              <p:cNvPr id="4235" name="Group 25"/>
              <p:cNvGrpSpPr>
                <a:grpSpLocks/>
              </p:cNvGrpSpPr>
              <p:nvPr/>
            </p:nvGrpSpPr>
            <p:grpSpPr bwMode="auto">
              <a:xfrm>
                <a:off x="3818" y="2736"/>
                <a:ext cx="1068" cy="1167"/>
                <a:chOff x="3818" y="2736"/>
                <a:chExt cx="1068" cy="1167"/>
              </a:xfrm>
            </p:grpSpPr>
            <p:sp>
              <p:nvSpPr>
                <p:cNvPr id="4238" name="Freeform 26"/>
                <p:cNvSpPr>
                  <a:spLocks/>
                </p:cNvSpPr>
                <p:nvPr/>
              </p:nvSpPr>
              <p:spPr bwMode="auto">
                <a:xfrm>
                  <a:off x="3840" y="2736"/>
                  <a:ext cx="1046" cy="1161"/>
                </a:xfrm>
                <a:custGeom>
                  <a:avLst/>
                  <a:gdLst>
                    <a:gd name="T0" fmla="*/ 89 w 554"/>
                    <a:gd name="T1" fmla="*/ 0 h 615"/>
                    <a:gd name="T2" fmla="*/ 0 w 554"/>
                    <a:gd name="T3" fmla="*/ 5410 h 615"/>
                    <a:gd name="T4" fmla="*/ 213 w 554"/>
                    <a:gd name="T5" fmla="*/ 7768 h 615"/>
                    <a:gd name="T6" fmla="*/ 3821 w 554"/>
                    <a:gd name="T7" fmla="*/ 7812 h 615"/>
                    <a:gd name="T8" fmla="*/ 4054 w 554"/>
                    <a:gd name="T9" fmla="*/ 7495 h 615"/>
                    <a:gd name="T10" fmla="*/ 4395 w 554"/>
                    <a:gd name="T11" fmla="*/ 7227 h 615"/>
                    <a:gd name="T12" fmla="*/ 4093 w 554"/>
                    <a:gd name="T13" fmla="*/ 7238 h 615"/>
                    <a:gd name="T14" fmla="*/ 4954 w 554"/>
                    <a:gd name="T15" fmla="*/ 6692 h 615"/>
                    <a:gd name="T16" fmla="*/ 5049 w 554"/>
                    <a:gd name="T17" fmla="*/ 6251 h 615"/>
                    <a:gd name="T18" fmla="*/ 4131 w 554"/>
                    <a:gd name="T19" fmla="*/ 6183 h 615"/>
                    <a:gd name="T20" fmla="*/ 4477 w 554"/>
                    <a:gd name="T21" fmla="*/ 5382 h 615"/>
                    <a:gd name="T22" fmla="*/ 4737 w 554"/>
                    <a:gd name="T23" fmla="*/ 5350 h 615"/>
                    <a:gd name="T24" fmla="*/ 4320 w 554"/>
                    <a:gd name="T25" fmla="*/ 6054 h 615"/>
                    <a:gd name="T26" fmla="*/ 5440 w 554"/>
                    <a:gd name="T27" fmla="*/ 6137 h 615"/>
                    <a:gd name="T28" fmla="*/ 5625 w 554"/>
                    <a:gd name="T29" fmla="*/ 5267 h 615"/>
                    <a:gd name="T30" fmla="*/ 5910 w 554"/>
                    <a:gd name="T31" fmla="*/ 4825 h 615"/>
                    <a:gd name="T32" fmla="*/ 6708 w 554"/>
                    <a:gd name="T33" fmla="*/ 4480 h 615"/>
                    <a:gd name="T34" fmla="*/ 6708 w 554"/>
                    <a:gd name="T35" fmla="*/ 3251 h 615"/>
                    <a:gd name="T36" fmla="*/ 6980 w 554"/>
                    <a:gd name="T37" fmla="*/ 3645 h 615"/>
                    <a:gd name="T38" fmla="*/ 4994 w 554"/>
                    <a:gd name="T39" fmla="*/ 1357 h 615"/>
                    <a:gd name="T40" fmla="*/ 4705 w 554"/>
                    <a:gd name="T41" fmla="*/ 1971 h 615"/>
                    <a:gd name="T42" fmla="*/ 4018 w 554"/>
                    <a:gd name="T43" fmla="*/ 3447 h 615"/>
                    <a:gd name="T44" fmla="*/ 4524 w 554"/>
                    <a:gd name="T45" fmla="*/ 3660 h 615"/>
                    <a:gd name="T46" fmla="*/ 4920 w 554"/>
                    <a:gd name="T47" fmla="*/ 3674 h 615"/>
                    <a:gd name="T48" fmla="*/ 5398 w 554"/>
                    <a:gd name="T49" fmla="*/ 3275 h 615"/>
                    <a:gd name="T50" fmla="*/ 6299 w 554"/>
                    <a:gd name="T51" fmla="*/ 2962 h 615"/>
                    <a:gd name="T52" fmla="*/ 6671 w 554"/>
                    <a:gd name="T53" fmla="*/ 2590 h 615"/>
                    <a:gd name="T54" fmla="*/ 6482 w 554"/>
                    <a:gd name="T55" fmla="*/ 3075 h 615"/>
                    <a:gd name="T56" fmla="*/ 5083 w 554"/>
                    <a:gd name="T57" fmla="*/ 3761 h 615"/>
                    <a:gd name="T58" fmla="*/ 4509 w 554"/>
                    <a:gd name="T59" fmla="*/ 3987 h 615"/>
                    <a:gd name="T60" fmla="*/ 3993 w 554"/>
                    <a:gd name="T61" fmla="*/ 3874 h 615"/>
                    <a:gd name="T62" fmla="*/ 3580 w 554"/>
                    <a:gd name="T63" fmla="*/ 4151 h 615"/>
                    <a:gd name="T64" fmla="*/ 3580 w 554"/>
                    <a:gd name="T65" fmla="*/ 2834 h 615"/>
                    <a:gd name="T66" fmla="*/ 3821 w 554"/>
                    <a:gd name="T67" fmla="*/ 2790 h 615"/>
                    <a:gd name="T68" fmla="*/ 4539 w 554"/>
                    <a:gd name="T69" fmla="*/ 1144 h 615"/>
                    <a:gd name="T70" fmla="*/ 4866 w 554"/>
                    <a:gd name="T71" fmla="*/ 485 h 615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4"/>
                    <a:gd name="T109" fmla="*/ 0 h 615"/>
                    <a:gd name="T110" fmla="*/ 554 w 554"/>
                    <a:gd name="T111" fmla="*/ 615 h 615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4" h="615">
                      <a:moveTo>
                        <a:pt x="399" y="9"/>
                      </a:moveTo>
                      <a:lnTo>
                        <a:pt x="7" y="0"/>
                      </a:lnTo>
                      <a:lnTo>
                        <a:pt x="5" y="114"/>
                      </a:lnTo>
                      <a:lnTo>
                        <a:pt x="0" y="426"/>
                      </a:lnTo>
                      <a:lnTo>
                        <a:pt x="21" y="427"/>
                      </a:lnTo>
                      <a:lnTo>
                        <a:pt x="17" y="612"/>
                      </a:lnTo>
                      <a:lnTo>
                        <a:pt x="231" y="615"/>
                      </a:lnTo>
                      <a:lnTo>
                        <a:pt x="301" y="615"/>
                      </a:lnTo>
                      <a:lnTo>
                        <a:pt x="320" y="596"/>
                      </a:lnTo>
                      <a:lnTo>
                        <a:pt x="319" y="590"/>
                      </a:lnTo>
                      <a:lnTo>
                        <a:pt x="340" y="582"/>
                      </a:lnTo>
                      <a:lnTo>
                        <a:pt x="346" y="569"/>
                      </a:lnTo>
                      <a:lnTo>
                        <a:pt x="342" y="565"/>
                      </a:lnTo>
                      <a:lnTo>
                        <a:pt x="322" y="570"/>
                      </a:lnTo>
                      <a:lnTo>
                        <a:pt x="323" y="563"/>
                      </a:lnTo>
                      <a:lnTo>
                        <a:pt x="390" y="527"/>
                      </a:lnTo>
                      <a:lnTo>
                        <a:pt x="398" y="516"/>
                      </a:lnTo>
                      <a:lnTo>
                        <a:pt x="397" y="492"/>
                      </a:lnTo>
                      <a:lnTo>
                        <a:pt x="382" y="491"/>
                      </a:lnTo>
                      <a:lnTo>
                        <a:pt x="325" y="487"/>
                      </a:lnTo>
                      <a:lnTo>
                        <a:pt x="331" y="469"/>
                      </a:lnTo>
                      <a:lnTo>
                        <a:pt x="352" y="424"/>
                      </a:lnTo>
                      <a:lnTo>
                        <a:pt x="364" y="416"/>
                      </a:lnTo>
                      <a:lnTo>
                        <a:pt x="373" y="421"/>
                      </a:lnTo>
                      <a:lnTo>
                        <a:pt x="352" y="449"/>
                      </a:lnTo>
                      <a:lnTo>
                        <a:pt x="340" y="477"/>
                      </a:lnTo>
                      <a:lnTo>
                        <a:pt x="417" y="484"/>
                      </a:lnTo>
                      <a:lnTo>
                        <a:pt x="428" y="483"/>
                      </a:lnTo>
                      <a:lnTo>
                        <a:pt x="437" y="427"/>
                      </a:lnTo>
                      <a:lnTo>
                        <a:pt x="443" y="415"/>
                      </a:lnTo>
                      <a:lnTo>
                        <a:pt x="444" y="399"/>
                      </a:lnTo>
                      <a:lnTo>
                        <a:pt x="465" y="380"/>
                      </a:lnTo>
                      <a:lnTo>
                        <a:pt x="509" y="373"/>
                      </a:lnTo>
                      <a:lnTo>
                        <a:pt x="528" y="353"/>
                      </a:lnTo>
                      <a:lnTo>
                        <a:pt x="525" y="267"/>
                      </a:lnTo>
                      <a:lnTo>
                        <a:pt x="528" y="256"/>
                      </a:lnTo>
                      <a:lnTo>
                        <a:pt x="543" y="273"/>
                      </a:lnTo>
                      <a:lnTo>
                        <a:pt x="549" y="287"/>
                      </a:lnTo>
                      <a:lnTo>
                        <a:pt x="554" y="112"/>
                      </a:lnTo>
                      <a:lnTo>
                        <a:pt x="393" y="107"/>
                      </a:lnTo>
                      <a:lnTo>
                        <a:pt x="379" y="135"/>
                      </a:lnTo>
                      <a:lnTo>
                        <a:pt x="370" y="155"/>
                      </a:lnTo>
                      <a:lnTo>
                        <a:pt x="332" y="214"/>
                      </a:lnTo>
                      <a:lnTo>
                        <a:pt x="316" y="271"/>
                      </a:lnTo>
                      <a:lnTo>
                        <a:pt x="322" y="281"/>
                      </a:lnTo>
                      <a:lnTo>
                        <a:pt x="356" y="288"/>
                      </a:lnTo>
                      <a:lnTo>
                        <a:pt x="377" y="297"/>
                      </a:lnTo>
                      <a:lnTo>
                        <a:pt x="387" y="289"/>
                      </a:lnTo>
                      <a:lnTo>
                        <a:pt x="400" y="269"/>
                      </a:lnTo>
                      <a:lnTo>
                        <a:pt x="425" y="258"/>
                      </a:lnTo>
                      <a:lnTo>
                        <a:pt x="441" y="246"/>
                      </a:lnTo>
                      <a:lnTo>
                        <a:pt x="496" y="233"/>
                      </a:lnTo>
                      <a:lnTo>
                        <a:pt x="514" y="210"/>
                      </a:lnTo>
                      <a:lnTo>
                        <a:pt x="525" y="204"/>
                      </a:lnTo>
                      <a:lnTo>
                        <a:pt x="530" y="210"/>
                      </a:lnTo>
                      <a:lnTo>
                        <a:pt x="510" y="242"/>
                      </a:lnTo>
                      <a:lnTo>
                        <a:pt x="453" y="260"/>
                      </a:lnTo>
                      <a:lnTo>
                        <a:pt x="400" y="296"/>
                      </a:lnTo>
                      <a:lnTo>
                        <a:pt x="391" y="312"/>
                      </a:lnTo>
                      <a:lnTo>
                        <a:pt x="355" y="314"/>
                      </a:lnTo>
                      <a:lnTo>
                        <a:pt x="327" y="299"/>
                      </a:lnTo>
                      <a:lnTo>
                        <a:pt x="314" y="305"/>
                      </a:lnTo>
                      <a:lnTo>
                        <a:pt x="302" y="329"/>
                      </a:lnTo>
                      <a:lnTo>
                        <a:pt x="282" y="327"/>
                      </a:lnTo>
                      <a:lnTo>
                        <a:pt x="269" y="305"/>
                      </a:lnTo>
                      <a:lnTo>
                        <a:pt x="282" y="223"/>
                      </a:lnTo>
                      <a:lnTo>
                        <a:pt x="291" y="218"/>
                      </a:lnTo>
                      <a:lnTo>
                        <a:pt x="301" y="220"/>
                      </a:lnTo>
                      <a:lnTo>
                        <a:pt x="355" y="126"/>
                      </a:lnTo>
                      <a:lnTo>
                        <a:pt x="357" y="90"/>
                      </a:lnTo>
                      <a:lnTo>
                        <a:pt x="373" y="80"/>
                      </a:lnTo>
                      <a:lnTo>
                        <a:pt x="383" y="38"/>
                      </a:lnTo>
                      <a:lnTo>
                        <a:pt x="399" y="9"/>
                      </a:lnTo>
                      <a:close/>
                    </a:path>
                  </a:pathLst>
                </a:custGeom>
                <a:solidFill>
                  <a:srgbClr val="FFC9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" name="Freeform 27"/>
                <p:cNvSpPr>
                  <a:spLocks/>
                </p:cNvSpPr>
                <p:nvPr/>
              </p:nvSpPr>
              <p:spPr bwMode="auto">
                <a:xfrm>
                  <a:off x="3818" y="2736"/>
                  <a:ext cx="1054" cy="1167"/>
                </a:xfrm>
                <a:custGeom>
                  <a:avLst/>
                  <a:gdLst>
                    <a:gd name="T0" fmla="*/ 153 w 558"/>
                    <a:gd name="T1" fmla="*/ 0 h 618"/>
                    <a:gd name="T2" fmla="*/ 0 w 558"/>
                    <a:gd name="T3" fmla="*/ 5414 h 618"/>
                    <a:gd name="T4" fmla="*/ 229 w 558"/>
                    <a:gd name="T5" fmla="*/ 7784 h 618"/>
                    <a:gd name="T6" fmla="*/ 3897 w 558"/>
                    <a:gd name="T7" fmla="*/ 7859 h 618"/>
                    <a:gd name="T8" fmla="*/ 4125 w 558"/>
                    <a:gd name="T9" fmla="*/ 7555 h 618"/>
                    <a:gd name="T10" fmla="*/ 4428 w 558"/>
                    <a:gd name="T11" fmla="*/ 7246 h 618"/>
                    <a:gd name="T12" fmla="*/ 4125 w 558"/>
                    <a:gd name="T13" fmla="*/ 7246 h 618"/>
                    <a:gd name="T14" fmla="*/ 5041 w 558"/>
                    <a:gd name="T15" fmla="*/ 6715 h 618"/>
                    <a:gd name="T16" fmla="*/ 5117 w 558"/>
                    <a:gd name="T17" fmla="*/ 6254 h 618"/>
                    <a:gd name="T18" fmla="*/ 4199 w 558"/>
                    <a:gd name="T19" fmla="*/ 6182 h 618"/>
                    <a:gd name="T20" fmla="*/ 4511 w 558"/>
                    <a:gd name="T21" fmla="*/ 5414 h 618"/>
                    <a:gd name="T22" fmla="*/ 4813 w 558"/>
                    <a:gd name="T23" fmla="*/ 5414 h 618"/>
                    <a:gd name="T24" fmla="*/ 4352 w 558"/>
                    <a:gd name="T25" fmla="*/ 6101 h 618"/>
                    <a:gd name="T26" fmla="*/ 5499 w 558"/>
                    <a:gd name="T27" fmla="*/ 6182 h 618"/>
                    <a:gd name="T28" fmla="*/ 5655 w 558"/>
                    <a:gd name="T29" fmla="*/ 5338 h 618"/>
                    <a:gd name="T30" fmla="*/ 5958 w 558"/>
                    <a:gd name="T31" fmla="*/ 4881 h 618"/>
                    <a:gd name="T32" fmla="*/ 6719 w 558"/>
                    <a:gd name="T33" fmla="*/ 4496 h 618"/>
                    <a:gd name="T34" fmla="*/ 6719 w 558"/>
                    <a:gd name="T35" fmla="*/ 3280 h 618"/>
                    <a:gd name="T36" fmla="*/ 7029 w 558"/>
                    <a:gd name="T37" fmla="*/ 3662 h 618"/>
                    <a:gd name="T38" fmla="*/ 5041 w 558"/>
                    <a:gd name="T39" fmla="*/ 1373 h 618"/>
                    <a:gd name="T40" fmla="*/ 4737 w 558"/>
                    <a:gd name="T41" fmla="*/ 1987 h 618"/>
                    <a:gd name="T42" fmla="*/ 4050 w 558"/>
                    <a:gd name="T43" fmla="*/ 3433 h 618"/>
                    <a:gd name="T44" fmla="*/ 4581 w 558"/>
                    <a:gd name="T45" fmla="*/ 3662 h 618"/>
                    <a:gd name="T46" fmla="*/ 4966 w 558"/>
                    <a:gd name="T47" fmla="*/ 3662 h 618"/>
                    <a:gd name="T48" fmla="*/ 5427 w 558"/>
                    <a:gd name="T49" fmla="*/ 3280 h 618"/>
                    <a:gd name="T50" fmla="*/ 6341 w 558"/>
                    <a:gd name="T51" fmla="*/ 2978 h 618"/>
                    <a:gd name="T52" fmla="*/ 6719 w 558"/>
                    <a:gd name="T53" fmla="*/ 2593 h 618"/>
                    <a:gd name="T54" fmla="*/ 6490 w 558"/>
                    <a:gd name="T55" fmla="*/ 3131 h 618"/>
                    <a:gd name="T56" fmla="*/ 5117 w 558"/>
                    <a:gd name="T57" fmla="*/ 3818 h 618"/>
                    <a:gd name="T58" fmla="*/ 4581 w 558"/>
                    <a:gd name="T59" fmla="*/ 4041 h 618"/>
                    <a:gd name="T60" fmla="*/ 4050 w 558"/>
                    <a:gd name="T61" fmla="*/ 3890 h 618"/>
                    <a:gd name="T62" fmla="*/ 3668 w 558"/>
                    <a:gd name="T63" fmla="*/ 4194 h 618"/>
                    <a:gd name="T64" fmla="*/ 3593 w 558"/>
                    <a:gd name="T65" fmla="*/ 2902 h 618"/>
                    <a:gd name="T66" fmla="*/ 3897 w 558"/>
                    <a:gd name="T67" fmla="*/ 2821 h 618"/>
                    <a:gd name="T68" fmla="*/ 4581 w 558"/>
                    <a:gd name="T69" fmla="*/ 1144 h 618"/>
                    <a:gd name="T70" fmla="*/ 4885 w 558"/>
                    <a:gd name="T71" fmla="*/ 531 h 618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8"/>
                    <a:gd name="T109" fmla="*/ 0 h 618"/>
                    <a:gd name="T110" fmla="*/ 558 w 558"/>
                    <a:gd name="T111" fmla="*/ 618 h 618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8" h="618">
                      <a:moveTo>
                        <a:pt x="402" y="12"/>
                      </a:moveTo>
                      <a:lnTo>
                        <a:pt x="12" y="0"/>
                      </a:lnTo>
                      <a:lnTo>
                        <a:pt x="6" y="114"/>
                      </a:lnTo>
                      <a:lnTo>
                        <a:pt x="0" y="426"/>
                      </a:lnTo>
                      <a:lnTo>
                        <a:pt x="24" y="426"/>
                      </a:lnTo>
                      <a:lnTo>
                        <a:pt x="18" y="612"/>
                      </a:lnTo>
                      <a:lnTo>
                        <a:pt x="234" y="618"/>
                      </a:lnTo>
                      <a:lnTo>
                        <a:pt x="306" y="618"/>
                      </a:lnTo>
                      <a:lnTo>
                        <a:pt x="324" y="600"/>
                      </a:lnTo>
                      <a:lnTo>
                        <a:pt x="324" y="594"/>
                      </a:lnTo>
                      <a:lnTo>
                        <a:pt x="342" y="582"/>
                      </a:lnTo>
                      <a:lnTo>
                        <a:pt x="348" y="570"/>
                      </a:lnTo>
                      <a:lnTo>
                        <a:pt x="342" y="564"/>
                      </a:lnTo>
                      <a:lnTo>
                        <a:pt x="324" y="570"/>
                      </a:lnTo>
                      <a:lnTo>
                        <a:pt x="324" y="564"/>
                      </a:lnTo>
                      <a:lnTo>
                        <a:pt x="396" y="528"/>
                      </a:lnTo>
                      <a:lnTo>
                        <a:pt x="402" y="516"/>
                      </a:lnTo>
                      <a:lnTo>
                        <a:pt x="402" y="492"/>
                      </a:lnTo>
                      <a:lnTo>
                        <a:pt x="384" y="492"/>
                      </a:lnTo>
                      <a:lnTo>
                        <a:pt x="330" y="486"/>
                      </a:lnTo>
                      <a:lnTo>
                        <a:pt x="336" y="474"/>
                      </a:lnTo>
                      <a:lnTo>
                        <a:pt x="354" y="426"/>
                      </a:lnTo>
                      <a:lnTo>
                        <a:pt x="366" y="420"/>
                      </a:lnTo>
                      <a:lnTo>
                        <a:pt x="378" y="426"/>
                      </a:lnTo>
                      <a:lnTo>
                        <a:pt x="354" y="450"/>
                      </a:lnTo>
                      <a:lnTo>
                        <a:pt x="342" y="480"/>
                      </a:lnTo>
                      <a:lnTo>
                        <a:pt x="420" y="486"/>
                      </a:lnTo>
                      <a:lnTo>
                        <a:pt x="432" y="486"/>
                      </a:lnTo>
                      <a:lnTo>
                        <a:pt x="438" y="426"/>
                      </a:lnTo>
                      <a:lnTo>
                        <a:pt x="444" y="420"/>
                      </a:lnTo>
                      <a:lnTo>
                        <a:pt x="450" y="402"/>
                      </a:lnTo>
                      <a:lnTo>
                        <a:pt x="468" y="384"/>
                      </a:lnTo>
                      <a:lnTo>
                        <a:pt x="510" y="378"/>
                      </a:lnTo>
                      <a:lnTo>
                        <a:pt x="528" y="354"/>
                      </a:lnTo>
                      <a:lnTo>
                        <a:pt x="528" y="270"/>
                      </a:lnTo>
                      <a:lnTo>
                        <a:pt x="528" y="258"/>
                      </a:lnTo>
                      <a:lnTo>
                        <a:pt x="546" y="276"/>
                      </a:lnTo>
                      <a:lnTo>
                        <a:pt x="552" y="288"/>
                      </a:lnTo>
                      <a:lnTo>
                        <a:pt x="558" y="114"/>
                      </a:lnTo>
                      <a:lnTo>
                        <a:pt x="396" y="108"/>
                      </a:lnTo>
                      <a:lnTo>
                        <a:pt x="384" y="138"/>
                      </a:lnTo>
                      <a:lnTo>
                        <a:pt x="372" y="156"/>
                      </a:lnTo>
                      <a:lnTo>
                        <a:pt x="336" y="216"/>
                      </a:lnTo>
                      <a:lnTo>
                        <a:pt x="318" y="270"/>
                      </a:lnTo>
                      <a:lnTo>
                        <a:pt x="324" y="282"/>
                      </a:lnTo>
                      <a:lnTo>
                        <a:pt x="360" y="288"/>
                      </a:lnTo>
                      <a:lnTo>
                        <a:pt x="378" y="300"/>
                      </a:lnTo>
                      <a:lnTo>
                        <a:pt x="390" y="288"/>
                      </a:lnTo>
                      <a:lnTo>
                        <a:pt x="402" y="270"/>
                      </a:lnTo>
                      <a:lnTo>
                        <a:pt x="426" y="258"/>
                      </a:lnTo>
                      <a:lnTo>
                        <a:pt x="444" y="246"/>
                      </a:lnTo>
                      <a:lnTo>
                        <a:pt x="498" y="234"/>
                      </a:lnTo>
                      <a:lnTo>
                        <a:pt x="516" y="210"/>
                      </a:lnTo>
                      <a:lnTo>
                        <a:pt x="528" y="204"/>
                      </a:lnTo>
                      <a:lnTo>
                        <a:pt x="534" y="210"/>
                      </a:lnTo>
                      <a:lnTo>
                        <a:pt x="510" y="246"/>
                      </a:lnTo>
                      <a:lnTo>
                        <a:pt x="456" y="264"/>
                      </a:lnTo>
                      <a:lnTo>
                        <a:pt x="402" y="300"/>
                      </a:lnTo>
                      <a:lnTo>
                        <a:pt x="396" y="312"/>
                      </a:lnTo>
                      <a:lnTo>
                        <a:pt x="360" y="318"/>
                      </a:lnTo>
                      <a:lnTo>
                        <a:pt x="330" y="300"/>
                      </a:lnTo>
                      <a:lnTo>
                        <a:pt x="318" y="306"/>
                      </a:lnTo>
                      <a:lnTo>
                        <a:pt x="306" y="330"/>
                      </a:lnTo>
                      <a:lnTo>
                        <a:pt x="288" y="330"/>
                      </a:lnTo>
                      <a:lnTo>
                        <a:pt x="270" y="306"/>
                      </a:lnTo>
                      <a:lnTo>
                        <a:pt x="282" y="228"/>
                      </a:lnTo>
                      <a:lnTo>
                        <a:pt x="294" y="222"/>
                      </a:lnTo>
                      <a:lnTo>
                        <a:pt x="306" y="222"/>
                      </a:lnTo>
                      <a:lnTo>
                        <a:pt x="360" y="126"/>
                      </a:lnTo>
                      <a:lnTo>
                        <a:pt x="360" y="90"/>
                      </a:lnTo>
                      <a:lnTo>
                        <a:pt x="378" y="84"/>
                      </a:lnTo>
                      <a:lnTo>
                        <a:pt x="384" y="42"/>
                      </a:lnTo>
                      <a:lnTo>
                        <a:pt x="402" y="1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36" name="Freeform 28"/>
              <p:cNvSpPr>
                <a:spLocks/>
              </p:cNvSpPr>
              <p:nvPr/>
            </p:nvSpPr>
            <p:spPr bwMode="auto">
              <a:xfrm>
                <a:off x="4702" y="3450"/>
                <a:ext cx="113" cy="272"/>
              </a:xfrm>
              <a:custGeom>
                <a:avLst/>
                <a:gdLst>
                  <a:gd name="T0" fmla="*/ 755 w 60"/>
                  <a:gd name="T1" fmla="*/ 0 h 144"/>
                  <a:gd name="T2" fmla="*/ 682 w 60"/>
                  <a:gd name="T3" fmla="*/ 76 h 144"/>
                  <a:gd name="T4" fmla="*/ 529 w 60"/>
                  <a:gd name="T5" fmla="*/ 153 h 144"/>
                  <a:gd name="T6" fmla="*/ 454 w 60"/>
                  <a:gd name="T7" fmla="*/ 304 h 144"/>
                  <a:gd name="T8" fmla="*/ 380 w 60"/>
                  <a:gd name="T9" fmla="*/ 153 h 144"/>
                  <a:gd name="T10" fmla="*/ 153 w 60"/>
                  <a:gd name="T11" fmla="*/ 229 h 144"/>
                  <a:gd name="T12" fmla="*/ 153 w 60"/>
                  <a:gd name="T13" fmla="*/ 385 h 144"/>
                  <a:gd name="T14" fmla="*/ 153 w 60"/>
                  <a:gd name="T15" fmla="*/ 689 h 144"/>
                  <a:gd name="T16" fmla="*/ 153 w 60"/>
                  <a:gd name="T17" fmla="*/ 842 h 144"/>
                  <a:gd name="T18" fmla="*/ 0 w 60"/>
                  <a:gd name="T19" fmla="*/ 916 h 144"/>
                  <a:gd name="T20" fmla="*/ 153 w 60"/>
                  <a:gd name="T21" fmla="*/ 1145 h 144"/>
                  <a:gd name="T22" fmla="*/ 228 w 60"/>
                  <a:gd name="T23" fmla="*/ 1373 h 144"/>
                  <a:gd name="T24" fmla="*/ 301 w 60"/>
                  <a:gd name="T25" fmla="*/ 1530 h 144"/>
                  <a:gd name="T26" fmla="*/ 380 w 60"/>
                  <a:gd name="T27" fmla="*/ 1834 h 144"/>
                  <a:gd name="T28" fmla="*/ 529 w 60"/>
                  <a:gd name="T29" fmla="*/ 1677 h 144"/>
                  <a:gd name="T30" fmla="*/ 755 w 60"/>
                  <a:gd name="T31" fmla="*/ 1373 h 144"/>
                  <a:gd name="T32" fmla="*/ 755 w 60"/>
                  <a:gd name="T33" fmla="*/ 1071 h 144"/>
                  <a:gd name="T34" fmla="*/ 529 w 60"/>
                  <a:gd name="T35" fmla="*/ 614 h 144"/>
                  <a:gd name="T36" fmla="*/ 755 w 60"/>
                  <a:gd name="T37" fmla="*/ 304 h 144"/>
                  <a:gd name="T38" fmla="*/ 603 w 60"/>
                  <a:gd name="T39" fmla="*/ 229 h 144"/>
                  <a:gd name="T40" fmla="*/ 755 w 60"/>
                  <a:gd name="T41" fmla="*/ 0 h 14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0"/>
                  <a:gd name="T64" fmla="*/ 0 h 144"/>
                  <a:gd name="T65" fmla="*/ 60 w 60"/>
                  <a:gd name="T66" fmla="*/ 144 h 14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0" h="144">
                    <a:moveTo>
                      <a:pt x="60" y="0"/>
                    </a:moveTo>
                    <a:lnTo>
                      <a:pt x="54" y="6"/>
                    </a:lnTo>
                    <a:lnTo>
                      <a:pt x="42" y="12"/>
                    </a:lnTo>
                    <a:lnTo>
                      <a:pt x="36" y="24"/>
                    </a:lnTo>
                    <a:lnTo>
                      <a:pt x="30" y="12"/>
                    </a:lnTo>
                    <a:lnTo>
                      <a:pt x="12" y="18"/>
                    </a:lnTo>
                    <a:lnTo>
                      <a:pt x="12" y="30"/>
                    </a:lnTo>
                    <a:lnTo>
                      <a:pt x="12" y="54"/>
                    </a:lnTo>
                    <a:lnTo>
                      <a:pt x="12" y="66"/>
                    </a:lnTo>
                    <a:lnTo>
                      <a:pt x="0" y="72"/>
                    </a:lnTo>
                    <a:lnTo>
                      <a:pt x="12" y="90"/>
                    </a:lnTo>
                    <a:lnTo>
                      <a:pt x="18" y="108"/>
                    </a:lnTo>
                    <a:lnTo>
                      <a:pt x="24" y="120"/>
                    </a:lnTo>
                    <a:lnTo>
                      <a:pt x="30" y="144"/>
                    </a:lnTo>
                    <a:lnTo>
                      <a:pt x="42" y="132"/>
                    </a:lnTo>
                    <a:lnTo>
                      <a:pt x="60" y="108"/>
                    </a:lnTo>
                    <a:lnTo>
                      <a:pt x="60" y="84"/>
                    </a:lnTo>
                    <a:lnTo>
                      <a:pt x="42" y="48"/>
                    </a:lnTo>
                    <a:lnTo>
                      <a:pt x="60" y="24"/>
                    </a:lnTo>
                    <a:lnTo>
                      <a:pt x="48" y="18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7" name="Freeform 29"/>
              <p:cNvSpPr>
                <a:spLocks/>
              </p:cNvSpPr>
              <p:nvPr/>
            </p:nvSpPr>
            <p:spPr bwMode="auto">
              <a:xfrm>
                <a:off x="4657" y="3631"/>
                <a:ext cx="56" cy="102"/>
              </a:xfrm>
              <a:custGeom>
                <a:avLst/>
                <a:gdLst>
                  <a:gd name="T0" fmla="*/ 73 w 30"/>
                  <a:gd name="T1" fmla="*/ 76 h 54"/>
                  <a:gd name="T2" fmla="*/ 0 w 30"/>
                  <a:gd name="T3" fmla="*/ 153 h 54"/>
                  <a:gd name="T4" fmla="*/ 73 w 30"/>
                  <a:gd name="T5" fmla="*/ 457 h 54"/>
                  <a:gd name="T6" fmla="*/ 220 w 30"/>
                  <a:gd name="T7" fmla="*/ 531 h 54"/>
                  <a:gd name="T8" fmla="*/ 293 w 30"/>
                  <a:gd name="T9" fmla="*/ 689 h 54"/>
                  <a:gd name="T10" fmla="*/ 366 w 30"/>
                  <a:gd name="T11" fmla="*/ 531 h 54"/>
                  <a:gd name="T12" fmla="*/ 220 w 30"/>
                  <a:gd name="T13" fmla="*/ 385 h 54"/>
                  <a:gd name="T14" fmla="*/ 144 w 30"/>
                  <a:gd name="T15" fmla="*/ 304 h 54"/>
                  <a:gd name="T16" fmla="*/ 144 w 30"/>
                  <a:gd name="T17" fmla="*/ 153 h 54"/>
                  <a:gd name="T18" fmla="*/ 144 w 30"/>
                  <a:gd name="T19" fmla="*/ 0 h 54"/>
                  <a:gd name="T20" fmla="*/ 73 w 30"/>
                  <a:gd name="T21" fmla="*/ 76 h 5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0"/>
                  <a:gd name="T34" fmla="*/ 0 h 54"/>
                  <a:gd name="T35" fmla="*/ 30 w 30"/>
                  <a:gd name="T36" fmla="*/ 54 h 5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0" h="54">
                    <a:moveTo>
                      <a:pt x="6" y="6"/>
                    </a:moveTo>
                    <a:lnTo>
                      <a:pt x="0" y="12"/>
                    </a:lnTo>
                    <a:lnTo>
                      <a:pt x="6" y="36"/>
                    </a:lnTo>
                    <a:lnTo>
                      <a:pt x="18" y="42"/>
                    </a:lnTo>
                    <a:lnTo>
                      <a:pt x="24" y="54"/>
                    </a:lnTo>
                    <a:lnTo>
                      <a:pt x="30" y="42"/>
                    </a:lnTo>
                    <a:lnTo>
                      <a:pt x="18" y="30"/>
                    </a:lnTo>
                    <a:lnTo>
                      <a:pt x="12" y="24"/>
                    </a:lnTo>
                    <a:lnTo>
                      <a:pt x="12" y="12"/>
                    </a:lnTo>
                    <a:lnTo>
                      <a:pt x="12" y="0"/>
                    </a:lnTo>
                    <a:lnTo>
                      <a:pt x="6" y="6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20" name="Freeform 30"/>
            <p:cNvSpPr>
              <a:spLocks/>
            </p:cNvSpPr>
            <p:nvPr/>
          </p:nvSpPr>
          <p:spPr bwMode="auto">
            <a:xfrm>
              <a:off x="4181" y="5445"/>
              <a:ext cx="1560" cy="1213"/>
            </a:xfrm>
            <a:custGeom>
              <a:avLst/>
              <a:gdLst>
                <a:gd name="T0" fmla="*/ 10508 w 826"/>
                <a:gd name="T1" fmla="*/ 100 h 642"/>
                <a:gd name="T2" fmla="*/ 60 w 826"/>
                <a:gd name="T3" fmla="*/ 0 h 642"/>
                <a:gd name="T4" fmla="*/ 60 w 826"/>
                <a:gd name="T5" fmla="*/ 15 h 642"/>
                <a:gd name="T6" fmla="*/ 0 w 826"/>
                <a:gd name="T7" fmla="*/ 3684 h 642"/>
                <a:gd name="T8" fmla="*/ 531 w 826"/>
                <a:gd name="T9" fmla="*/ 3299 h 642"/>
                <a:gd name="T10" fmla="*/ 1220 w 826"/>
                <a:gd name="T11" fmla="*/ 3055 h 642"/>
                <a:gd name="T12" fmla="*/ 1220 w 826"/>
                <a:gd name="T13" fmla="*/ 3210 h 642"/>
                <a:gd name="T14" fmla="*/ 1220 w 826"/>
                <a:gd name="T15" fmla="*/ 3412 h 642"/>
                <a:gd name="T16" fmla="*/ 1541 w 826"/>
                <a:gd name="T17" fmla="*/ 3391 h 642"/>
                <a:gd name="T18" fmla="*/ 1887 w 826"/>
                <a:gd name="T19" fmla="*/ 3684 h 642"/>
                <a:gd name="T20" fmla="*/ 2417 w 826"/>
                <a:gd name="T21" fmla="*/ 4270 h 642"/>
                <a:gd name="T22" fmla="*/ 3192 w 826"/>
                <a:gd name="T23" fmla="*/ 4499 h 642"/>
                <a:gd name="T24" fmla="*/ 3449 w 826"/>
                <a:gd name="T25" fmla="*/ 4423 h 642"/>
                <a:gd name="T26" fmla="*/ 3464 w 826"/>
                <a:gd name="T27" fmla="*/ 5355 h 642"/>
                <a:gd name="T28" fmla="*/ 3881 w 826"/>
                <a:gd name="T29" fmla="*/ 6362 h 642"/>
                <a:gd name="T30" fmla="*/ 4283 w 826"/>
                <a:gd name="T31" fmla="*/ 6794 h 642"/>
                <a:gd name="T32" fmla="*/ 4238 w 826"/>
                <a:gd name="T33" fmla="*/ 7469 h 642"/>
                <a:gd name="T34" fmla="*/ 4338 w 826"/>
                <a:gd name="T35" fmla="*/ 8183 h 642"/>
                <a:gd name="T36" fmla="*/ 4852 w 826"/>
                <a:gd name="T37" fmla="*/ 8055 h 642"/>
                <a:gd name="T38" fmla="*/ 5065 w 826"/>
                <a:gd name="T39" fmla="*/ 7811 h 642"/>
                <a:gd name="T40" fmla="*/ 5141 w 826"/>
                <a:gd name="T41" fmla="*/ 7318 h 642"/>
                <a:gd name="T42" fmla="*/ 5354 w 826"/>
                <a:gd name="T43" fmla="*/ 7061 h 642"/>
                <a:gd name="T44" fmla="*/ 6246 w 826"/>
                <a:gd name="T45" fmla="*/ 7047 h 642"/>
                <a:gd name="T46" fmla="*/ 6973 w 826"/>
                <a:gd name="T47" fmla="*/ 6590 h 642"/>
                <a:gd name="T48" fmla="*/ 7390 w 826"/>
                <a:gd name="T49" fmla="*/ 6233 h 642"/>
                <a:gd name="T50" fmla="*/ 7719 w 826"/>
                <a:gd name="T51" fmla="*/ 6246 h 642"/>
                <a:gd name="T52" fmla="*/ 8474 w 826"/>
                <a:gd name="T53" fmla="*/ 6537 h 642"/>
                <a:gd name="T54" fmla="*/ 9075 w 826"/>
                <a:gd name="T55" fmla="*/ 6590 h 642"/>
                <a:gd name="T56" fmla="*/ 9621 w 826"/>
                <a:gd name="T57" fmla="*/ 6065 h 642"/>
                <a:gd name="T58" fmla="*/ 9766 w 826"/>
                <a:gd name="T59" fmla="*/ 5430 h 642"/>
                <a:gd name="T60" fmla="*/ 10066 w 826"/>
                <a:gd name="T61" fmla="*/ 5113 h 642"/>
                <a:gd name="T62" fmla="*/ 10448 w 826"/>
                <a:gd name="T63" fmla="*/ 4969 h 642"/>
                <a:gd name="T64" fmla="*/ 10508 w 826"/>
                <a:gd name="T65" fmla="*/ 100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6"/>
                <a:gd name="T100" fmla="*/ 0 h 642"/>
                <a:gd name="T101" fmla="*/ 826 w 826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6" h="642">
                  <a:moveTo>
                    <a:pt x="826" y="8"/>
                  </a:moveTo>
                  <a:lnTo>
                    <a:pt x="5" y="0"/>
                  </a:lnTo>
                  <a:lnTo>
                    <a:pt x="5" y="1"/>
                  </a:lnTo>
                  <a:lnTo>
                    <a:pt x="0" y="289"/>
                  </a:lnTo>
                  <a:lnTo>
                    <a:pt x="42" y="259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68"/>
                  </a:lnTo>
                  <a:lnTo>
                    <a:pt x="121" y="266"/>
                  </a:lnTo>
                  <a:lnTo>
                    <a:pt x="148" y="289"/>
                  </a:lnTo>
                  <a:lnTo>
                    <a:pt x="190" y="335"/>
                  </a:lnTo>
                  <a:lnTo>
                    <a:pt x="251" y="353"/>
                  </a:lnTo>
                  <a:lnTo>
                    <a:pt x="271" y="347"/>
                  </a:lnTo>
                  <a:lnTo>
                    <a:pt x="272" y="420"/>
                  </a:lnTo>
                  <a:lnTo>
                    <a:pt x="305" y="499"/>
                  </a:lnTo>
                  <a:lnTo>
                    <a:pt x="337" y="533"/>
                  </a:lnTo>
                  <a:lnTo>
                    <a:pt x="333" y="586"/>
                  </a:lnTo>
                  <a:lnTo>
                    <a:pt x="341" y="642"/>
                  </a:lnTo>
                  <a:lnTo>
                    <a:pt x="381" y="632"/>
                  </a:lnTo>
                  <a:lnTo>
                    <a:pt x="398" y="613"/>
                  </a:lnTo>
                  <a:lnTo>
                    <a:pt x="404" y="574"/>
                  </a:lnTo>
                  <a:lnTo>
                    <a:pt x="421" y="554"/>
                  </a:lnTo>
                  <a:lnTo>
                    <a:pt x="491" y="553"/>
                  </a:lnTo>
                  <a:lnTo>
                    <a:pt x="548" y="517"/>
                  </a:lnTo>
                  <a:lnTo>
                    <a:pt x="581" y="489"/>
                  </a:lnTo>
                  <a:lnTo>
                    <a:pt x="607" y="490"/>
                  </a:lnTo>
                  <a:lnTo>
                    <a:pt x="666" y="513"/>
                  </a:lnTo>
                  <a:lnTo>
                    <a:pt x="713" y="517"/>
                  </a:lnTo>
                  <a:lnTo>
                    <a:pt x="756" y="476"/>
                  </a:lnTo>
                  <a:lnTo>
                    <a:pt x="768" y="426"/>
                  </a:lnTo>
                  <a:lnTo>
                    <a:pt x="791" y="401"/>
                  </a:lnTo>
                  <a:lnTo>
                    <a:pt x="821" y="390"/>
                  </a:lnTo>
                  <a:lnTo>
                    <a:pt x="826" y="8"/>
                  </a:lnTo>
                  <a:close/>
                </a:path>
              </a:pathLst>
            </a:custGeom>
            <a:solidFill>
              <a:srgbClr val="FFBB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1" name="Freeform 31"/>
            <p:cNvSpPr>
              <a:spLocks/>
            </p:cNvSpPr>
            <p:nvPr/>
          </p:nvSpPr>
          <p:spPr bwMode="auto">
            <a:xfrm>
              <a:off x="4181" y="5443"/>
              <a:ext cx="1563" cy="1213"/>
            </a:xfrm>
            <a:custGeom>
              <a:avLst/>
              <a:gdLst>
                <a:gd name="T0" fmla="*/ 10512 w 828"/>
                <a:gd name="T1" fmla="*/ 76 h 642"/>
                <a:gd name="T2" fmla="*/ 76 w 828"/>
                <a:gd name="T3" fmla="*/ 0 h 642"/>
                <a:gd name="T4" fmla="*/ 76 w 828"/>
                <a:gd name="T5" fmla="*/ 0 h 642"/>
                <a:gd name="T6" fmla="*/ 0 w 828"/>
                <a:gd name="T7" fmla="*/ 3669 h 642"/>
                <a:gd name="T8" fmla="*/ 530 w 828"/>
                <a:gd name="T9" fmla="*/ 3284 h 642"/>
                <a:gd name="T10" fmla="*/ 1219 w 828"/>
                <a:gd name="T11" fmla="*/ 3055 h 642"/>
                <a:gd name="T12" fmla="*/ 1219 w 828"/>
                <a:gd name="T13" fmla="*/ 3210 h 642"/>
                <a:gd name="T14" fmla="*/ 1219 w 828"/>
                <a:gd name="T15" fmla="*/ 3441 h 642"/>
                <a:gd name="T16" fmla="*/ 1529 w 828"/>
                <a:gd name="T17" fmla="*/ 3367 h 642"/>
                <a:gd name="T18" fmla="*/ 1903 w 828"/>
                <a:gd name="T19" fmla="*/ 3669 h 642"/>
                <a:gd name="T20" fmla="*/ 2433 w 828"/>
                <a:gd name="T21" fmla="*/ 4283 h 642"/>
                <a:gd name="T22" fmla="*/ 3203 w 828"/>
                <a:gd name="T23" fmla="*/ 4512 h 642"/>
                <a:gd name="T24" fmla="*/ 3432 w 828"/>
                <a:gd name="T25" fmla="*/ 4438 h 642"/>
                <a:gd name="T26" fmla="*/ 3432 w 828"/>
                <a:gd name="T27" fmla="*/ 5355 h 642"/>
                <a:gd name="T28" fmla="*/ 3887 w 828"/>
                <a:gd name="T29" fmla="*/ 6347 h 642"/>
                <a:gd name="T30" fmla="*/ 4266 w 828"/>
                <a:gd name="T31" fmla="*/ 6804 h 642"/>
                <a:gd name="T32" fmla="*/ 4266 w 828"/>
                <a:gd name="T33" fmla="*/ 7493 h 642"/>
                <a:gd name="T34" fmla="*/ 4344 w 828"/>
                <a:gd name="T35" fmla="*/ 8183 h 642"/>
                <a:gd name="T36" fmla="*/ 4804 w 828"/>
                <a:gd name="T37" fmla="*/ 8024 h 642"/>
                <a:gd name="T38" fmla="*/ 5031 w 828"/>
                <a:gd name="T39" fmla="*/ 7796 h 642"/>
                <a:gd name="T40" fmla="*/ 5106 w 828"/>
                <a:gd name="T41" fmla="*/ 7340 h 642"/>
                <a:gd name="T42" fmla="*/ 5335 w 828"/>
                <a:gd name="T43" fmla="*/ 7036 h 642"/>
                <a:gd name="T44" fmla="*/ 6250 w 828"/>
                <a:gd name="T45" fmla="*/ 7036 h 642"/>
                <a:gd name="T46" fmla="*/ 6933 w 828"/>
                <a:gd name="T47" fmla="*/ 6575 h 642"/>
                <a:gd name="T48" fmla="*/ 7394 w 828"/>
                <a:gd name="T49" fmla="*/ 6273 h 642"/>
                <a:gd name="T50" fmla="*/ 7696 w 828"/>
                <a:gd name="T51" fmla="*/ 6273 h 642"/>
                <a:gd name="T52" fmla="*/ 8455 w 828"/>
                <a:gd name="T53" fmla="*/ 6575 h 642"/>
                <a:gd name="T54" fmla="*/ 9068 w 828"/>
                <a:gd name="T55" fmla="*/ 6575 h 642"/>
                <a:gd name="T56" fmla="*/ 9599 w 828"/>
                <a:gd name="T57" fmla="*/ 6044 h 642"/>
                <a:gd name="T58" fmla="*/ 9754 w 828"/>
                <a:gd name="T59" fmla="*/ 5430 h 642"/>
                <a:gd name="T60" fmla="*/ 10056 w 828"/>
                <a:gd name="T61" fmla="*/ 5126 h 642"/>
                <a:gd name="T62" fmla="*/ 10441 w 828"/>
                <a:gd name="T63" fmla="*/ 4969 h 642"/>
                <a:gd name="T64" fmla="*/ 10512 w 828"/>
                <a:gd name="T65" fmla="*/ 76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8"/>
                <a:gd name="T100" fmla="*/ 0 h 642"/>
                <a:gd name="T101" fmla="*/ 828 w 828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8" h="642">
                  <a:moveTo>
                    <a:pt x="828" y="6"/>
                  </a:moveTo>
                  <a:lnTo>
                    <a:pt x="6" y="0"/>
                  </a:lnTo>
                  <a:lnTo>
                    <a:pt x="0" y="288"/>
                  </a:lnTo>
                  <a:lnTo>
                    <a:pt x="42" y="258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70"/>
                  </a:lnTo>
                  <a:lnTo>
                    <a:pt x="120" y="264"/>
                  </a:lnTo>
                  <a:lnTo>
                    <a:pt x="150" y="288"/>
                  </a:lnTo>
                  <a:lnTo>
                    <a:pt x="192" y="336"/>
                  </a:lnTo>
                  <a:lnTo>
                    <a:pt x="252" y="354"/>
                  </a:lnTo>
                  <a:lnTo>
                    <a:pt x="270" y="348"/>
                  </a:lnTo>
                  <a:lnTo>
                    <a:pt x="270" y="420"/>
                  </a:lnTo>
                  <a:lnTo>
                    <a:pt x="306" y="498"/>
                  </a:lnTo>
                  <a:lnTo>
                    <a:pt x="336" y="534"/>
                  </a:lnTo>
                  <a:lnTo>
                    <a:pt x="336" y="588"/>
                  </a:lnTo>
                  <a:lnTo>
                    <a:pt x="342" y="642"/>
                  </a:lnTo>
                  <a:lnTo>
                    <a:pt x="378" y="630"/>
                  </a:lnTo>
                  <a:lnTo>
                    <a:pt x="396" y="612"/>
                  </a:lnTo>
                  <a:lnTo>
                    <a:pt x="402" y="576"/>
                  </a:lnTo>
                  <a:lnTo>
                    <a:pt x="420" y="552"/>
                  </a:lnTo>
                  <a:lnTo>
                    <a:pt x="492" y="552"/>
                  </a:lnTo>
                  <a:lnTo>
                    <a:pt x="546" y="516"/>
                  </a:lnTo>
                  <a:lnTo>
                    <a:pt x="582" y="492"/>
                  </a:lnTo>
                  <a:lnTo>
                    <a:pt x="606" y="492"/>
                  </a:lnTo>
                  <a:lnTo>
                    <a:pt x="666" y="516"/>
                  </a:lnTo>
                  <a:lnTo>
                    <a:pt x="714" y="516"/>
                  </a:lnTo>
                  <a:lnTo>
                    <a:pt x="756" y="474"/>
                  </a:lnTo>
                  <a:lnTo>
                    <a:pt x="768" y="426"/>
                  </a:lnTo>
                  <a:lnTo>
                    <a:pt x="792" y="402"/>
                  </a:lnTo>
                  <a:lnTo>
                    <a:pt x="822" y="390"/>
                  </a:lnTo>
                  <a:lnTo>
                    <a:pt x="82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2" name="Freeform 32"/>
            <p:cNvSpPr>
              <a:spLocks/>
            </p:cNvSpPr>
            <p:nvPr/>
          </p:nvSpPr>
          <p:spPr bwMode="auto">
            <a:xfrm>
              <a:off x="2153" y="1520"/>
              <a:ext cx="3017" cy="1437"/>
            </a:xfrm>
            <a:custGeom>
              <a:avLst/>
              <a:gdLst>
                <a:gd name="T0" fmla="*/ 19690 w 1598"/>
                <a:gd name="T1" fmla="*/ 2934 h 761"/>
                <a:gd name="T2" fmla="*/ 19794 w 1598"/>
                <a:gd name="T3" fmla="*/ 3495 h 761"/>
                <a:gd name="T4" fmla="*/ 20190 w 1598"/>
                <a:gd name="T5" fmla="*/ 3220 h 761"/>
                <a:gd name="T6" fmla="*/ 20099 w 1598"/>
                <a:gd name="T7" fmla="*/ 3722 h 761"/>
                <a:gd name="T8" fmla="*/ 20115 w 1598"/>
                <a:gd name="T9" fmla="*/ 4364 h 761"/>
                <a:gd name="T10" fmla="*/ 19605 w 1598"/>
                <a:gd name="T11" fmla="*/ 4611 h 761"/>
                <a:gd name="T12" fmla="*/ 18903 w 1598"/>
                <a:gd name="T13" fmla="*/ 4996 h 761"/>
                <a:gd name="T14" fmla="*/ 18529 w 1598"/>
                <a:gd name="T15" fmla="*/ 6369 h 761"/>
                <a:gd name="T16" fmla="*/ 18432 w 1598"/>
                <a:gd name="T17" fmla="*/ 5095 h 761"/>
                <a:gd name="T18" fmla="*/ 18372 w 1598"/>
                <a:gd name="T19" fmla="*/ 4311 h 761"/>
                <a:gd name="T20" fmla="*/ 18028 w 1598"/>
                <a:gd name="T21" fmla="*/ 5266 h 761"/>
                <a:gd name="T22" fmla="*/ 17826 w 1598"/>
                <a:gd name="T23" fmla="*/ 5199 h 761"/>
                <a:gd name="T24" fmla="*/ 17741 w 1598"/>
                <a:gd name="T25" fmla="*/ 4896 h 761"/>
                <a:gd name="T26" fmla="*/ 17726 w 1598"/>
                <a:gd name="T27" fmla="*/ 5580 h 761"/>
                <a:gd name="T28" fmla="*/ 17741 w 1598"/>
                <a:gd name="T29" fmla="*/ 6154 h 761"/>
                <a:gd name="T30" fmla="*/ 17485 w 1598"/>
                <a:gd name="T31" fmla="*/ 7398 h 761"/>
                <a:gd name="T32" fmla="*/ 16567 w 1598"/>
                <a:gd name="T33" fmla="*/ 8012 h 761"/>
                <a:gd name="T34" fmla="*/ 11332 w 1598"/>
                <a:gd name="T35" fmla="*/ 8216 h 761"/>
                <a:gd name="T36" fmla="*/ 5524 w 1598"/>
                <a:gd name="T37" fmla="*/ 9613 h 761"/>
                <a:gd name="T38" fmla="*/ 2630 w 1598"/>
                <a:gd name="T39" fmla="*/ 9104 h 761"/>
                <a:gd name="T40" fmla="*/ 2120 w 1598"/>
                <a:gd name="T41" fmla="*/ 8658 h 761"/>
                <a:gd name="T42" fmla="*/ 1871 w 1598"/>
                <a:gd name="T43" fmla="*/ 7285 h 761"/>
                <a:gd name="T44" fmla="*/ 1529 w 1598"/>
                <a:gd name="T45" fmla="*/ 5623 h 761"/>
                <a:gd name="T46" fmla="*/ 1003 w 1598"/>
                <a:gd name="T47" fmla="*/ 5580 h 761"/>
                <a:gd name="T48" fmla="*/ 1191 w 1598"/>
                <a:gd name="T49" fmla="*/ 5380 h 761"/>
                <a:gd name="T50" fmla="*/ 699 w 1598"/>
                <a:gd name="T51" fmla="*/ 4424 h 761"/>
                <a:gd name="T52" fmla="*/ 16960 w 1598"/>
                <a:gd name="T53" fmla="*/ 4351 h 761"/>
                <a:gd name="T54" fmla="*/ 17269 w 1598"/>
                <a:gd name="T55" fmla="*/ 1259 h 761"/>
                <a:gd name="T56" fmla="*/ 17915 w 1598"/>
                <a:gd name="T57" fmla="*/ 1743 h 761"/>
                <a:gd name="T58" fmla="*/ 17787 w 1598"/>
                <a:gd name="T59" fmla="*/ 2377 h 761"/>
                <a:gd name="T60" fmla="*/ 18144 w 1598"/>
                <a:gd name="T61" fmla="*/ 2304 h 761"/>
                <a:gd name="T62" fmla="*/ 18183 w 1598"/>
                <a:gd name="T63" fmla="*/ 1601 h 761"/>
                <a:gd name="T64" fmla="*/ 17558 w 1598"/>
                <a:gd name="T65" fmla="*/ 1105 h 761"/>
                <a:gd name="T66" fmla="*/ 17687 w 1598"/>
                <a:gd name="T67" fmla="*/ 457 h 761"/>
                <a:gd name="T68" fmla="*/ 18984 w 1598"/>
                <a:gd name="T69" fmla="*/ 0 h 761"/>
                <a:gd name="T70" fmla="*/ 19031 w 1598"/>
                <a:gd name="T71" fmla="*/ 332 h 761"/>
                <a:gd name="T72" fmla="*/ 18538 w 1598"/>
                <a:gd name="T73" fmla="*/ 976 h 761"/>
                <a:gd name="T74" fmla="*/ 19273 w 1598"/>
                <a:gd name="T75" fmla="*/ 1730 h 761"/>
                <a:gd name="T76" fmla="*/ 19901 w 1598"/>
                <a:gd name="T77" fmla="*/ 2646 h 76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8"/>
                <a:gd name="T118" fmla="*/ 0 h 761"/>
                <a:gd name="T119" fmla="*/ 1598 w 1598"/>
                <a:gd name="T120" fmla="*/ 761 h 76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8" h="761">
                  <a:moveTo>
                    <a:pt x="1566" y="208"/>
                  </a:moveTo>
                  <a:lnTo>
                    <a:pt x="1550" y="231"/>
                  </a:lnTo>
                  <a:lnTo>
                    <a:pt x="1560" y="241"/>
                  </a:lnTo>
                  <a:lnTo>
                    <a:pt x="1558" y="275"/>
                  </a:lnTo>
                  <a:lnTo>
                    <a:pt x="1569" y="278"/>
                  </a:lnTo>
                  <a:lnTo>
                    <a:pt x="1589" y="253"/>
                  </a:lnTo>
                  <a:lnTo>
                    <a:pt x="1598" y="258"/>
                  </a:lnTo>
                  <a:lnTo>
                    <a:pt x="1582" y="293"/>
                  </a:lnTo>
                  <a:lnTo>
                    <a:pt x="1594" y="317"/>
                  </a:lnTo>
                  <a:lnTo>
                    <a:pt x="1583" y="343"/>
                  </a:lnTo>
                  <a:lnTo>
                    <a:pt x="1531" y="347"/>
                  </a:lnTo>
                  <a:lnTo>
                    <a:pt x="1543" y="363"/>
                  </a:lnTo>
                  <a:lnTo>
                    <a:pt x="1501" y="398"/>
                  </a:lnTo>
                  <a:lnTo>
                    <a:pt x="1488" y="393"/>
                  </a:lnTo>
                  <a:lnTo>
                    <a:pt x="1473" y="496"/>
                  </a:lnTo>
                  <a:lnTo>
                    <a:pt x="1458" y="501"/>
                  </a:lnTo>
                  <a:lnTo>
                    <a:pt x="1447" y="505"/>
                  </a:lnTo>
                  <a:lnTo>
                    <a:pt x="1451" y="401"/>
                  </a:lnTo>
                  <a:lnTo>
                    <a:pt x="1452" y="362"/>
                  </a:lnTo>
                  <a:lnTo>
                    <a:pt x="1446" y="339"/>
                  </a:lnTo>
                  <a:lnTo>
                    <a:pt x="1419" y="377"/>
                  </a:lnTo>
                  <a:lnTo>
                    <a:pt x="1419" y="414"/>
                  </a:lnTo>
                  <a:lnTo>
                    <a:pt x="1407" y="426"/>
                  </a:lnTo>
                  <a:lnTo>
                    <a:pt x="1403" y="409"/>
                  </a:lnTo>
                  <a:lnTo>
                    <a:pt x="1406" y="384"/>
                  </a:lnTo>
                  <a:lnTo>
                    <a:pt x="1396" y="385"/>
                  </a:lnTo>
                  <a:lnTo>
                    <a:pt x="1376" y="417"/>
                  </a:lnTo>
                  <a:lnTo>
                    <a:pt x="1395" y="439"/>
                  </a:lnTo>
                  <a:lnTo>
                    <a:pt x="1402" y="472"/>
                  </a:lnTo>
                  <a:lnTo>
                    <a:pt x="1396" y="484"/>
                  </a:lnTo>
                  <a:lnTo>
                    <a:pt x="1377" y="502"/>
                  </a:lnTo>
                  <a:lnTo>
                    <a:pt x="1376" y="582"/>
                  </a:lnTo>
                  <a:lnTo>
                    <a:pt x="1353" y="591"/>
                  </a:lnTo>
                  <a:lnTo>
                    <a:pt x="1304" y="630"/>
                  </a:lnTo>
                  <a:lnTo>
                    <a:pt x="1284" y="656"/>
                  </a:lnTo>
                  <a:lnTo>
                    <a:pt x="892" y="646"/>
                  </a:lnTo>
                  <a:lnTo>
                    <a:pt x="890" y="761"/>
                  </a:lnTo>
                  <a:lnTo>
                    <a:pt x="435" y="756"/>
                  </a:lnTo>
                  <a:lnTo>
                    <a:pt x="434" y="723"/>
                  </a:lnTo>
                  <a:lnTo>
                    <a:pt x="207" y="716"/>
                  </a:lnTo>
                  <a:lnTo>
                    <a:pt x="187" y="681"/>
                  </a:lnTo>
                  <a:lnTo>
                    <a:pt x="167" y="681"/>
                  </a:lnTo>
                  <a:lnTo>
                    <a:pt x="166" y="605"/>
                  </a:lnTo>
                  <a:lnTo>
                    <a:pt x="147" y="573"/>
                  </a:lnTo>
                  <a:lnTo>
                    <a:pt x="129" y="468"/>
                  </a:lnTo>
                  <a:lnTo>
                    <a:pt x="120" y="442"/>
                  </a:lnTo>
                  <a:lnTo>
                    <a:pt x="103" y="436"/>
                  </a:lnTo>
                  <a:lnTo>
                    <a:pt x="79" y="439"/>
                  </a:lnTo>
                  <a:lnTo>
                    <a:pt x="76" y="429"/>
                  </a:lnTo>
                  <a:lnTo>
                    <a:pt x="94" y="423"/>
                  </a:lnTo>
                  <a:lnTo>
                    <a:pt x="100" y="400"/>
                  </a:lnTo>
                  <a:lnTo>
                    <a:pt x="55" y="348"/>
                  </a:lnTo>
                  <a:lnTo>
                    <a:pt x="0" y="318"/>
                  </a:lnTo>
                  <a:lnTo>
                    <a:pt x="1335" y="342"/>
                  </a:lnTo>
                  <a:lnTo>
                    <a:pt x="1337" y="107"/>
                  </a:lnTo>
                  <a:lnTo>
                    <a:pt x="1359" y="99"/>
                  </a:lnTo>
                  <a:lnTo>
                    <a:pt x="1369" y="120"/>
                  </a:lnTo>
                  <a:lnTo>
                    <a:pt x="1410" y="137"/>
                  </a:lnTo>
                  <a:lnTo>
                    <a:pt x="1415" y="144"/>
                  </a:lnTo>
                  <a:lnTo>
                    <a:pt x="1400" y="187"/>
                  </a:lnTo>
                  <a:lnTo>
                    <a:pt x="1410" y="193"/>
                  </a:lnTo>
                  <a:lnTo>
                    <a:pt x="1428" y="181"/>
                  </a:lnTo>
                  <a:lnTo>
                    <a:pt x="1433" y="147"/>
                  </a:lnTo>
                  <a:lnTo>
                    <a:pt x="1431" y="126"/>
                  </a:lnTo>
                  <a:lnTo>
                    <a:pt x="1398" y="93"/>
                  </a:lnTo>
                  <a:lnTo>
                    <a:pt x="1382" y="87"/>
                  </a:lnTo>
                  <a:lnTo>
                    <a:pt x="1384" y="54"/>
                  </a:lnTo>
                  <a:lnTo>
                    <a:pt x="1392" y="36"/>
                  </a:lnTo>
                  <a:lnTo>
                    <a:pt x="1448" y="12"/>
                  </a:lnTo>
                  <a:lnTo>
                    <a:pt x="1494" y="0"/>
                  </a:lnTo>
                  <a:lnTo>
                    <a:pt x="1502" y="8"/>
                  </a:lnTo>
                  <a:lnTo>
                    <a:pt x="1498" y="26"/>
                  </a:lnTo>
                  <a:lnTo>
                    <a:pt x="1498" y="42"/>
                  </a:lnTo>
                  <a:lnTo>
                    <a:pt x="1459" y="77"/>
                  </a:lnTo>
                  <a:lnTo>
                    <a:pt x="1466" y="95"/>
                  </a:lnTo>
                  <a:lnTo>
                    <a:pt x="1517" y="136"/>
                  </a:lnTo>
                  <a:lnTo>
                    <a:pt x="1520" y="204"/>
                  </a:lnTo>
                  <a:lnTo>
                    <a:pt x="1566" y="208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3" name="Freeform 33"/>
            <p:cNvSpPr>
              <a:spLocks/>
            </p:cNvSpPr>
            <p:nvPr/>
          </p:nvSpPr>
          <p:spPr bwMode="auto">
            <a:xfrm>
              <a:off x="2153" y="1524"/>
              <a:ext cx="3014" cy="1438"/>
            </a:xfrm>
            <a:custGeom>
              <a:avLst/>
              <a:gdLst>
                <a:gd name="T0" fmla="*/ 19685 w 1596"/>
                <a:gd name="T1" fmla="*/ 2887 h 762"/>
                <a:gd name="T2" fmla="*/ 19840 w 1596"/>
                <a:gd name="T3" fmla="*/ 3501 h 762"/>
                <a:gd name="T4" fmla="*/ 20226 w 1596"/>
                <a:gd name="T5" fmla="*/ 3199 h 762"/>
                <a:gd name="T6" fmla="*/ 20142 w 1596"/>
                <a:gd name="T7" fmla="*/ 3650 h 762"/>
                <a:gd name="T8" fmla="*/ 20142 w 1596"/>
                <a:gd name="T9" fmla="*/ 4335 h 762"/>
                <a:gd name="T10" fmla="*/ 19612 w 1596"/>
                <a:gd name="T11" fmla="*/ 4561 h 762"/>
                <a:gd name="T12" fmla="*/ 18926 w 1596"/>
                <a:gd name="T13" fmla="*/ 4946 h 762"/>
                <a:gd name="T14" fmla="*/ 18541 w 1596"/>
                <a:gd name="T15" fmla="*/ 6318 h 762"/>
                <a:gd name="T16" fmla="*/ 18467 w 1596"/>
                <a:gd name="T17" fmla="*/ 5022 h 762"/>
                <a:gd name="T18" fmla="*/ 18392 w 1596"/>
                <a:gd name="T19" fmla="*/ 4259 h 762"/>
                <a:gd name="T20" fmla="*/ 18084 w 1596"/>
                <a:gd name="T21" fmla="*/ 5250 h 762"/>
                <a:gd name="T22" fmla="*/ 17854 w 1596"/>
                <a:gd name="T23" fmla="*/ 5175 h 762"/>
                <a:gd name="T24" fmla="*/ 17782 w 1596"/>
                <a:gd name="T25" fmla="*/ 4873 h 762"/>
                <a:gd name="T26" fmla="*/ 17782 w 1596"/>
                <a:gd name="T27" fmla="*/ 5560 h 762"/>
                <a:gd name="T28" fmla="*/ 17782 w 1596"/>
                <a:gd name="T29" fmla="*/ 6090 h 762"/>
                <a:gd name="T30" fmla="*/ 17478 w 1596"/>
                <a:gd name="T31" fmla="*/ 7379 h 762"/>
                <a:gd name="T32" fmla="*/ 16562 w 1596"/>
                <a:gd name="T33" fmla="*/ 7992 h 762"/>
                <a:gd name="T34" fmla="*/ 11369 w 1596"/>
                <a:gd name="T35" fmla="*/ 8145 h 762"/>
                <a:gd name="T36" fmla="*/ 5571 w 1596"/>
                <a:gd name="T37" fmla="*/ 9590 h 762"/>
                <a:gd name="T38" fmla="*/ 2674 w 1596"/>
                <a:gd name="T39" fmla="*/ 9053 h 762"/>
                <a:gd name="T40" fmla="*/ 2136 w 1596"/>
                <a:gd name="T41" fmla="*/ 8598 h 762"/>
                <a:gd name="T42" fmla="*/ 1904 w 1596"/>
                <a:gd name="T43" fmla="*/ 7233 h 762"/>
                <a:gd name="T44" fmla="*/ 1530 w 1596"/>
                <a:gd name="T45" fmla="*/ 5560 h 762"/>
                <a:gd name="T46" fmla="*/ 991 w 1596"/>
                <a:gd name="T47" fmla="*/ 5560 h 762"/>
                <a:gd name="T48" fmla="*/ 1220 w 1596"/>
                <a:gd name="T49" fmla="*/ 5331 h 762"/>
                <a:gd name="T50" fmla="*/ 687 w 1596"/>
                <a:gd name="T51" fmla="*/ 4416 h 762"/>
                <a:gd name="T52" fmla="*/ 17019 w 1596"/>
                <a:gd name="T53" fmla="*/ 4335 h 762"/>
                <a:gd name="T54" fmla="*/ 17321 w 1596"/>
                <a:gd name="T55" fmla="*/ 1217 h 762"/>
                <a:gd name="T56" fmla="*/ 17935 w 1596"/>
                <a:gd name="T57" fmla="*/ 1674 h 762"/>
                <a:gd name="T58" fmla="*/ 17782 w 1596"/>
                <a:gd name="T59" fmla="*/ 2357 h 762"/>
                <a:gd name="T60" fmla="*/ 18163 w 1596"/>
                <a:gd name="T61" fmla="*/ 2287 h 762"/>
                <a:gd name="T62" fmla="*/ 18239 w 1596"/>
                <a:gd name="T63" fmla="*/ 1598 h 762"/>
                <a:gd name="T64" fmla="*/ 17550 w 1596"/>
                <a:gd name="T65" fmla="*/ 1068 h 762"/>
                <a:gd name="T66" fmla="*/ 17706 w 1596"/>
                <a:gd name="T67" fmla="*/ 457 h 762"/>
                <a:gd name="T68" fmla="*/ 18998 w 1596"/>
                <a:gd name="T69" fmla="*/ 0 h 762"/>
                <a:gd name="T70" fmla="*/ 19079 w 1596"/>
                <a:gd name="T71" fmla="*/ 302 h 762"/>
                <a:gd name="T72" fmla="*/ 18541 w 1596"/>
                <a:gd name="T73" fmla="*/ 915 h 762"/>
                <a:gd name="T74" fmla="*/ 19308 w 1596"/>
                <a:gd name="T75" fmla="*/ 1674 h 762"/>
                <a:gd name="T76" fmla="*/ 19914 w 1596"/>
                <a:gd name="T77" fmla="*/ 2589 h 76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6"/>
                <a:gd name="T118" fmla="*/ 0 h 762"/>
                <a:gd name="T119" fmla="*/ 1596 w 1596"/>
                <a:gd name="T120" fmla="*/ 762 h 76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6" h="762">
                  <a:moveTo>
                    <a:pt x="1566" y="204"/>
                  </a:moveTo>
                  <a:lnTo>
                    <a:pt x="1548" y="228"/>
                  </a:lnTo>
                  <a:lnTo>
                    <a:pt x="1560" y="240"/>
                  </a:lnTo>
                  <a:lnTo>
                    <a:pt x="1560" y="276"/>
                  </a:lnTo>
                  <a:lnTo>
                    <a:pt x="1572" y="276"/>
                  </a:lnTo>
                  <a:lnTo>
                    <a:pt x="1590" y="252"/>
                  </a:lnTo>
                  <a:lnTo>
                    <a:pt x="1596" y="258"/>
                  </a:lnTo>
                  <a:lnTo>
                    <a:pt x="1584" y="288"/>
                  </a:lnTo>
                  <a:lnTo>
                    <a:pt x="1596" y="312"/>
                  </a:lnTo>
                  <a:lnTo>
                    <a:pt x="1584" y="342"/>
                  </a:lnTo>
                  <a:lnTo>
                    <a:pt x="1530" y="342"/>
                  </a:lnTo>
                  <a:lnTo>
                    <a:pt x="1542" y="360"/>
                  </a:lnTo>
                  <a:lnTo>
                    <a:pt x="1500" y="396"/>
                  </a:lnTo>
                  <a:lnTo>
                    <a:pt x="1488" y="390"/>
                  </a:lnTo>
                  <a:lnTo>
                    <a:pt x="1470" y="492"/>
                  </a:lnTo>
                  <a:lnTo>
                    <a:pt x="1458" y="498"/>
                  </a:lnTo>
                  <a:lnTo>
                    <a:pt x="1446" y="504"/>
                  </a:lnTo>
                  <a:lnTo>
                    <a:pt x="1452" y="396"/>
                  </a:lnTo>
                  <a:lnTo>
                    <a:pt x="1452" y="360"/>
                  </a:lnTo>
                  <a:lnTo>
                    <a:pt x="1446" y="336"/>
                  </a:lnTo>
                  <a:lnTo>
                    <a:pt x="1416" y="372"/>
                  </a:lnTo>
                  <a:lnTo>
                    <a:pt x="1422" y="414"/>
                  </a:lnTo>
                  <a:lnTo>
                    <a:pt x="1404" y="426"/>
                  </a:lnTo>
                  <a:lnTo>
                    <a:pt x="1404" y="408"/>
                  </a:lnTo>
                  <a:lnTo>
                    <a:pt x="1404" y="384"/>
                  </a:lnTo>
                  <a:lnTo>
                    <a:pt x="1398" y="384"/>
                  </a:lnTo>
                  <a:lnTo>
                    <a:pt x="1374" y="414"/>
                  </a:lnTo>
                  <a:lnTo>
                    <a:pt x="1398" y="438"/>
                  </a:lnTo>
                  <a:lnTo>
                    <a:pt x="1404" y="468"/>
                  </a:lnTo>
                  <a:lnTo>
                    <a:pt x="1398" y="480"/>
                  </a:lnTo>
                  <a:lnTo>
                    <a:pt x="1380" y="498"/>
                  </a:lnTo>
                  <a:lnTo>
                    <a:pt x="1374" y="582"/>
                  </a:lnTo>
                  <a:lnTo>
                    <a:pt x="1356" y="588"/>
                  </a:lnTo>
                  <a:lnTo>
                    <a:pt x="1302" y="630"/>
                  </a:lnTo>
                  <a:lnTo>
                    <a:pt x="1284" y="654"/>
                  </a:lnTo>
                  <a:lnTo>
                    <a:pt x="894" y="642"/>
                  </a:lnTo>
                  <a:lnTo>
                    <a:pt x="888" y="762"/>
                  </a:lnTo>
                  <a:lnTo>
                    <a:pt x="438" y="756"/>
                  </a:lnTo>
                  <a:lnTo>
                    <a:pt x="432" y="720"/>
                  </a:lnTo>
                  <a:lnTo>
                    <a:pt x="210" y="714"/>
                  </a:lnTo>
                  <a:lnTo>
                    <a:pt x="186" y="678"/>
                  </a:lnTo>
                  <a:lnTo>
                    <a:pt x="168" y="678"/>
                  </a:lnTo>
                  <a:lnTo>
                    <a:pt x="168" y="606"/>
                  </a:lnTo>
                  <a:lnTo>
                    <a:pt x="150" y="570"/>
                  </a:lnTo>
                  <a:lnTo>
                    <a:pt x="132" y="468"/>
                  </a:lnTo>
                  <a:lnTo>
                    <a:pt x="120" y="438"/>
                  </a:lnTo>
                  <a:lnTo>
                    <a:pt x="102" y="432"/>
                  </a:lnTo>
                  <a:lnTo>
                    <a:pt x="78" y="438"/>
                  </a:lnTo>
                  <a:lnTo>
                    <a:pt x="78" y="426"/>
                  </a:lnTo>
                  <a:lnTo>
                    <a:pt x="96" y="420"/>
                  </a:lnTo>
                  <a:lnTo>
                    <a:pt x="102" y="396"/>
                  </a:lnTo>
                  <a:lnTo>
                    <a:pt x="54" y="348"/>
                  </a:lnTo>
                  <a:lnTo>
                    <a:pt x="0" y="318"/>
                  </a:lnTo>
                  <a:lnTo>
                    <a:pt x="1338" y="342"/>
                  </a:lnTo>
                  <a:lnTo>
                    <a:pt x="1338" y="102"/>
                  </a:lnTo>
                  <a:lnTo>
                    <a:pt x="1362" y="96"/>
                  </a:lnTo>
                  <a:lnTo>
                    <a:pt x="1368" y="120"/>
                  </a:lnTo>
                  <a:lnTo>
                    <a:pt x="1410" y="132"/>
                  </a:lnTo>
                  <a:lnTo>
                    <a:pt x="1416" y="144"/>
                  </a:lnTo>
                  <a:lnTo>
                    <a:pt x="1398" y="186"/>
                  </a:lnTo>
                  <a:lnTo>
                    <a:pt x="1410" y="192"/>
                  </a:lnTo>
                  <a:lnTo>
                    <a:pt x="1428" y="180"/>
                  </a:lnTo>
                  <a:lnTo>
                    <a:pt x="1434" y="144"/>
                  </a:lnTo>
                  <a:lnTo>
                    <a:pt x="1434" y="126"/>
                  </a:lnTo>
                  <a:lnTo>
                    <a:pt x="1398" y="90"/>
                  </a:lnTo>
                  <a:lnTo>
                    <a:pt x="1380" y="84"/>
                  </a:lnTo>
                  <a:lnTo>
                    <a:pt x="1386" y="54"/>
                  </a:lnTo>
                  <a:lnTo>
                    <a:pt x="1392" y="36"/>
                  </a:lnTo>
                  <a:lnTo>
                    <a:pt x="1446" y="12"/>
                  </a:lnTo>
                  <a:lnTo>
                    <a:pt x="1494" y="0"/>
                  </a:lnTo>
                  <a:lnTo>
                    <a:pt x="1500" y="6"/>
                  </a:lnTo>
                  <a:lnTo>
                    <a:pt x="1500" y="24"/>
                  </a:lnTo>
                  <a:lnTo>
                    <a:pt x="1500" y="42"/>
                  </a:lnTo>
                  <a:lnTo>
                    <a:pt x="1458" y="72"/>
                  </a:lnTo>
                  <a:lnTo>
                    <a:pt x="1464" y="90"/>
                  </a:lnTo>
                  <a:lnTo>
                    <a:pt x="1518" y="132"/>
                  </a:lnTo>
                  <a:lnTo>
                    <a:pt x="1518" y="204"/>
                  </a:lnTo>
                  <a:lnTo>
                    <a:pt x="1566" y="20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4" name="Freeform 34"/>
            <p:cNvSpPr>
              <a:spLocks/>
            </p:cNvSpPr>
            <p:nvPr/>
          </p:nvSpPr>
          <p:spPr bwMode="auto">
            <a:xfrm>
              <a:off x="5014" y="1618"/>
              <a:ext cx="121" cy="178"/>
            </a:xfrm>
            <a:custGeom>
              <a:avLst/>
              <a:gdLst>
                <a:gd name="T0" fmla="*/ 204 w 64"/>
                <a:gd name="T1" fmla="*/ 205 h 94"/>
                <a:gd name="T2" fmla="*/ 0 w 64"/>
                <a:gd name="T3" fmla="*/ 373 h 94"/>
                <a:gd name="T4" fmla="*/ 61 w 64"/>
                <a:gd name="T5" fmla="*/ 606 h 94"/>
                <a:gd name="T6" fmla="*/ 204 w 64"/>
                <a:gd name="T7" fmla="*/ 979 h 94"/>
                <a:gd name="T8" fmla="*/ 486 w 64"/>
                <a:gd name="T9" fmla="*/ 1132 h 94"/>
                <a:gd name="T10" fmla="*/ 662 w 64"/>
                <a:gd name="T11" fmla="*/ 1208 h 94"/>
                <a:gd name="T12" fmla="*/ 819 w 64"/>
                <a:gd name="T13" fmla="*/ 1079 h 94"/>
                <a:gd name="T14" fmla="*/ 775 w 64"/>
                <a:gd name="T15" fmla="*/ 774 h 94"/>
                <a:gd name="T16" fmla="*/ 690 w 64"/>
                <a:gd name="T17" fmla="*/ 691 h 94"/>
                <a:gd name="T18" fmla="*/ 662 w 64"/>
                <a:gd name="T19" fmla="*/ 401 h 94"/>
                <a:gd name="T20" fmla="*/ 526 w 64"/>
                <a:gd name="T21" fmla="*/ 157 h 94"/>
                <a:gd name="T22" fmla="*/ 562 w 64"/>
                <a:gd name="T23" fmla="*/ 0 h 94"/>
                <a:gd name="T24" fmla="*/ 401 w 64"/>
                <a:gd name="T25" fmla="*/ 53 h 94"/>
                <a:gd name="T26" fmla="*/ 304 w 64"/>
                <a:gd name="T27" fmla="*/ 116 h 94"/>
                <a:gd name="T28" fmla="*/ 386 w 64"/>
                <a:gd name="T29" fmla="*/ 320 h 94"/>
                <a:gd name="T30" fmla="*/ 533 w 64"/>
                <a:gd name="T31" fmla="*/ 502 h 94"/>
                <a:gd name="T32" fmla="*/ 546 w 64"/>
                <a:gd name="T33" fmla="*/ 691 h 94"/>
                <a:gd name="T34" fmla="*/ 601 w 64"/>
                <a:gd name="T35" fmla="*/ 822 h 94"/>
                <a:gd name="T36" fmla="*/ 514 w 64"/>
                <a:gd name="T37" fmla="*/ 911 h 94"/>
                <a:gd name="T38" fmla="*/ 401 w 64"/>
                <a:gd name="T39" fmla="*/ 721 h 94"/>
                <a:gd name="T40" fmla="*/ 229 w 64"/>
                <a:gd name="T41" fmla="*/ 489 h 94"/>
                <a:gd name="T42" fmla="*/ 204 w 64"/>
                <a:gd name="T43" fmla="*/ 205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4"/>
                <a:gd name="T67" fmla="*/ 0 h 94"/>
                <a:gd name="T68" fmla="*/ 64 w 64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4" h="94">
                  <a:moveTo>
                    <a:pt x="16" y="16"/>
                  </a:moveTo>
                  <a:lnTo>
                    <a:pt x="0" y="29"/>
                  </a:lnTo>
                  <a:lnTo>
                    <a:pt x="5" y="47"/>
                  </a:lnTo>
                  <a:lnTo>
                    <a:pt x="16" y="76"/>
                  </a:lnTo>
                  <a:lnTo>
                    <a:pt x="38" y="88"/>
                  </a:lnTo>
                  <a:lnTo>
                    <a:pt x="52" y="94"/>
                  </a:lnTo>
                  <a:lnTo>
                    <a:pt x="64" y="84"/>
                  </a:lnTo>
                  <a:lnTo>
                    <a:pt x="61" y="60"/>
                  </a:lnTo>
                  <a:lnTo>
                    <a:pt x="54" y="54"/>
                  </a:lnTo>
                  <a:lnTo>
                    <a:pt x="52" y="31"/>
                  </a:lnTo>
                  <a:lnTo>
                    <a:pt x="41" y="12"/>
                  </a:lnTo>
                  <a:lnTo>
                    <a:pt x="44" y="0"/>
                  </a:lnTo>
                  <a:lnTo>
                    <a:pt x="31" y="4"/>
                  </a:lnTo>
                  <a:lnTo>
                    <a:pt x="24" y="9"/>
                  </a:lnTo>
                  <a:lnTo>
                    <a:pt x="30" y="25"/>
                  </a:lnTo>
                  <a:lnTo>
                    <a:pt x="42" y="39"/>
                  </a:lnTo>
                  <a:lnTo>
                    <a:pt x="43" y="54"/>
                  </a:lnTo>
                  <a:lnTo>
                    <a:pt x="47" y="64"/>
                  </a:lnTo>
                  <a:lnTo>
                    <a:pt x="40" y="71"/>
                  </a:lnTo>
                  <a:lnTo>
                    <a:pt x="31" y="56"/>
                  </a:lnTo>
                  <a:lnTo>
                    <a:pt x="18" y="38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5" name="Freeform 35"/>
            <p:cNvSpPr>
              <a:spLocks/>
            </p:cNvSpPr>
            <p:nvPr/>
          </p:nvSpPr>
          <p:spPr bwMode="auto">
            <a:xfrm>
              <a:off x="5008" y="1614"/>
              <a:ext cx="125" cy="182"/>
            </a:xfrm>
            <a:custGeom>
              <a:avLst/>
              <a:gdLst>
                <a:gd name="T0" fmla="*/ 229 w 66"/>
                <a:gd name="T1" fmla="*/ 229 h 96"/>
                <a:gd name="T2" fmla="*/ 0 w 66"/>
                <a:gd name="T3" fmla="*/ 389 h 96"/>
                <a:gd name="T4" fmla="*/ 76 w 66"/>
                <a:gd name="T5" fmla="*/ 622 h 96"/>
                <a:gd name="T6" fmla="*/ 229 w 66"/>
                <a:gd name="T7" fmla="*/ 1010 h 96"/>
                <a:gd name="T8" fmla="*/ 545 w 66"/>
                <a:gd name="T9" fmla="*/ 1164 h 96"/>
                <a:gd name="T10" fmla="*/ 693 w 66"/>
                <a:gd name="T11" fmla="*/ 1240 h 96"/>
                <a:gd name="T12" fmla="*/ 850 w 66"/>
                <a:gd name="T13" fmla="*/ 1083 h 96"/>
                <a:gd name="T14" fmla="*/ 850 w 66"/>
                <a:gd name="T15" fmla="*/ 775 h 96"/>
                <a:gd name="T16" fmla="*/ 775 w 66"/>
                <a:gd name="T17" fmla="*/ 694 h 96"/>
                <a:gd name="T18" fmla="*/ 693 w 66"/>
                <a:gd name="T19" fmla="*/ 389 h 96"/>
                <a:gd name="T20" fmla="*/ 545 w 66"/>
                <a:gd name="T21" fmla="*/ 157 h 96"/>
                <a:gd name="T22" fmla="*/ 617 w 66"/>
                <a:gd name="T23" fmla="*/ 0 h 96"/>
                <a:gd name="T24" fmla="*/ 462 w 66"/>
                <a:gd name="T25" fmla="*/ 76 h 96"/>
                <a:gd name="T26" fmla="*/ 305 w 66"/>
                <a:gd name="T27" fmla="*/ 157 h 96"/>
                <a:gd name="T28" fmla="*/ 388 w 66"/>
                <a:gd name="T29" fmla="*/ 313 h 96"/>
                <a:gd name="T30" fmla="*/ 545 w 66"/>
                <a:gd name="T31" fmla="*/ 546 h 96"/>
                <a:gd name="T32" fmla="*/ 617 w 66"/>
                <a:gd name="T33" fmla="*/ 694 h 96"/>
                <a:gd name="T34" fmla="*/ 617 w 66"/>
                <a:gd name="T35" fmla="*/ 851 h 96"/>
                <a:gd name="T36" fmla="*/ 545 w 66"/>
                <a:gd name="T37" fmla="*/ 935 h 96"/>
                <a:gd name="T38" fmla="*/ 462 w 66"/>
                <a:gd name="T39" fmla="*/ 775 h 96"/>
                <a:gd name="T40" fmla="*/ 229 w 66"/>
                <a:gd name="T41" fmla="*/ 546 h 96"/>
                <a:gd name="T42" fmla="*/ 229 w 66"/>
                <a:gd name="T43" fmla="*/ 229 h 9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6"/>
                <a:gd name="T67" fmla="*/ 0 h 96"/>
                <a:gd name="T68" fmla="*/ 66 w 66"/>
                <a:gd name="T69" fmla="*/ 96 h 9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6" h="96">
                  <a:moveTo>
                    <a:pt x="18" y="18"/>
                  </a:moveTo>
                  <a:lnTo>
                    <a:pt x="0" y="30"/>
                  </a:lnTo>
                  <a:lnTo>
                    <a:pt x="6" y="48"/>
                  </a:lnTo>
                  <a:lnTo>
                    <a:pt x="18" y="78"/>
                  </a:lnTo>
                  <a:lnTo>
                    <a:pt x="42" y="90"/>
                  </a:lnTo>
                  <a:lnTo>
                    <a:pt x="54" y="96"/>
                  </a:lnTo>
                  <a:lnTo>
                    <a:pt x="66" y="84"/>
                  </a:lnTo>
                  <a:lnTo>
                    <a:pt x="66" y="60"/>
                  </a:lnTo>
                  <a:lnTo>
                    <a:pt x="60" y="54"/>
                  </a:lnTo>
                  <a:lnTo>
                    <a:pt x="54" y="30"/>
                  </a:lnTo>
                  <a:lnTo>
                    <a:pt x="42" y="12"/>
                  </a:lnTo>
                  <a:lnTo>
                    <a:pt x="48" y="0"/>
                  </a:lnTo>
                  <a:lnTo>
                    <a:pt x="36" y="6"/>
                  </a:lnTo>
                  <a:lnTo>
                    <a:pt x="24" y="12"/>
                  </a:lnTo>
                  <a:lnTo>
                    <a:pt x="30" y="24"/>
                  </a:lnTo>
                  <a:lnTo>
                    <a:pt x="42" y="42"/>
                  </a:lnTo>
                  <a:lnTo>
                    <a:pt x="48" y="54"/>
                  </a:lnTo>
                  <a:lnTo>
                    <a:pt x="48" y="66"/>
                  </a:lnTo>
                  <a:lnTo>
                    <a:pt x="42" y="72"/>
                  </a:lnTo>
                  <a:lnTo>
                    <a:pt x="36" y="60"/>
                  </a:lnTo>
                  <a:lnTo>
                    <a:pt x="18" y="42"/>
                  </a:lnTo>
                  <a:lnTo>
                    <a:pt x="18" y="18"/>
                  </a:lnTo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6" name="Freeform 36"/>
            <p:cNvSpPr>
              <a:spLocks/>
            </p:cNvSpPr>
            <p:nvPr/>
          </p:nvSpPr>
          <p:spPr bwMode="auto">
            <a:xfrm>
              <a:off x="5033" y="3548"/>
              <a:ext cx="117" cy="98"/>
            </a:xfrm>
            <a:custGeom>
              <a:avLst/>
              <a:gdLst>
                <a:gd name="T0" fmla="*/ 228 w 62"/>
                <a:gd name="T1" fmla="*/ 89 h 52"/>
                <a:gd name="T2" fmla="*/ 204 w 62"/>
                <a:gd name="T3" fmla="*/ 228 h 52"/>
                <a:gd name="T4" fmla="*/ 75 w 62"/>
                <a:gd name="T5" fmla="*/ 401 h 52"/>
                <a:gd name="T6" fmla="*/ 0 w 62"/>
                <a:gd name="T7" fmla="*/ 482 h 52"/>
                <a:gd name="T8" fmla="*/ 189 w 62"/>
                <a:gd name="T9" fmla="*/ 554 h 52"/>
                <a:gd name="T10" fmla="*/ 385 w 62"/>
                <a:gd name="T11" fmla="*/ 658 h 52"/>
                <a:gd name="T12" fmla="*/ 613 w 62"/>
                <a:gd name="T13" fmla="*/ 629 h 52"/>
                <a:gd name="T14" fmla="*/ 711 w 62"/>
                <a:gd name="T15" fmla="*/ 515 h 52"/>
                <a:gd name="T16" fmla="*/ 787 w 62"/>
                <a:gd name="T17" fmla="*/ 401 h 52"/>
                <a:gd name="T18" fmla="*/ 727 w 62"/>
                <a:gd name="T19" fmla="*/ 256 h 52"/>
                <a:gd name="T20" fmla="*/ 619 w 62"/>
                <a:gd name="T21" fmla="*/ 256 h 52"/>
                <a:gd name="T22" fmla="*/ 583 w 62"/>
                <a:gd name="T23" fmla="*/ 369 h 52"/>
                <a:gd name="T24" fmla="*/ 498 w 62"/>
                <a:gd name="T25" fmla="*/ 266 h 52"/>
                <a:gd name="T26" fmla="*/ 530 w 62"/>
                <a:gd name="T27" fmla="*/ 141 h 52"/>
                <a:gd name="T28" fmla="*/ 457 w 62"/>
                <a:gd name="T29" fmla="*/ 0 h 52"/>
                <a:gd name="T30" fmla="*/ 328 w 62"/>
                <a:gd name="T31" fmla="*/ 28 h 52"/>
                <a:gd name="T32" fmla="*/ 228 w 62"/>
                <a:gd name="T33" fmla="*/ 89 h 5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2"/>
                <a:gd name="T52" fmla="*/ 0 h 52"/>
                <a:gd name="T53" fmla="*/ 62 w 62"/>
                <a:gd name="T54" fmla="*/ 52 h 5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2" h="52">
                  <a:moveTo>
                    <a:pt x="18" y="7"/>
                  </a:moveTo>
                  <a:lnTo>
                    <a:pt x="16" y="18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15" y="44"/>
                  </a:lnTo>
                  <a:lnTo>
                    <a:pt x="30" y="52"/>
                  </a:lnTo>
                  <a:lnTo>
                    <a:pt x="48" y="50"/>
                  </a:lnTo>
                  <a:lnTo>
                    <a:pt x="56" y="41"/>
                  </a:lnTo>
                  <a:lnTo>
                    <a:pt x="62" y="32"/>
                  </a:lnTo>
                  <a:lnTo>
                    <a:pt x="57" y="20"/>
                  </a:lnTo>
                  <a:lnTo>
                    <a:pt x="49" y="20"/>
                  </a:lnTo>
                  <a:lnTo>
                    <a:pt x="46" y="29"/>
                  </a:lnTo>
                  <a:lnTo>
                    <a:pt x="39" y="21"/>
                  </a:lnTo>
                  <a:lnTo>
                    <a:pt x="42" y="11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18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7" name="Freeform 37"/>
            <p:cNvSpPr>
              <a:spLocks/>
            </p:cNvSpPr>
            <p:nvPr/>
          </p:nvSpPr>
          <p:spPr bwMode="auto">
            <a:xfrm>
              <a:off x="4985" y="3669"/>
              <a:ext cx="102" cy="132"/>
            </a:xfrm>
            <a:custGeom>
              <a:avLst/>
              <a:gdLst>
                <a:gd name="T0" fmla="*/ 289 w 54"/>
                <a:gd name="T1" fmla="*/ 0 h 70"/>
                <a:gd name="T2" fmla="*/ 599 w 54"/>
                <a:gd name="T3" fmla="*/ 128 h 70"/>
                <a:gd name="T4" fmla="*/ 689 w 54"/>
                <a:gd name="T5" fmla="*/ 266 h 70"/>
                <a:gd name="T6" fmla="*/ 674 w 54"/>
                <a:gd name="T7" fmla="*/ 483 h 70"/>
                <a:gd name="T8" fmla="*/ 614 w 54"/>
                <a:gd name="T9" fmla="*/ 630 h 70"/>
                <a:gd name="T10" fmla="*/ 470 w 54"/>
                <a:gd name="T11" fmla="*/ 558 h 70"/>
                <a:gd name="T12" fmla="*/ 446 w 54"/>
                <a:gd name="T13" fmla="*/ 658 h 70"/>
                <a:gd name="T14" fmla="*/ 433 w 54"/>
                <a:gd name="T15" fmla="*/ 824 h 70"/>
                <a:gd name="T16" fmla="*/ 242 w 54"/>
                <a:gd name="T17" fmla="*/ 886 h 70"/>
                <a:gd name="T18" fmla="*/ 0 w 54"/>
                <a:gd name="T19" fmla="*/ 454 h 70"/>
                <a:gd name="T20" fmla="*/ 113 w 54"/>
                <a:gd name="T21" fmla="*/ 370 h 70"/>
                <a:gd name="T22" fmla="*/ 204 w 54"/>
                <a:gd name="T23" fmla="*/ 402 h 70"/>
                <a:gd name="T24" fmla="*/ 153 w 54"/>
                <a:gd name="T25" fmla="*/ 189 h 70"/>
                <a:gd name="T26" fmla="*/ 289 w 54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"/>
                <a:gd name="T43" fmla="*/ 0 h 70"/>
                <a:gd name="T44" fmla="*/ 54 w 54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" h="70">
                  <a:moveTo>
                    <a:pt x="23" y="0"/>
                  </a:moveTo>
                  <a:lnTo>
                    <a:pt x="47" y="10"/>
                  </a:lnTo>
                  <a:lnTo>
                    <a:pt x="54" y="21"/>
                  </a:lnTo>
                  <a:lnTo>
                    <a:pt x="53" y="38"/>
                  </a:lnTo>
                  <a:lnTo>
                    <a:pt x="48" y="50"/>
                  </a:lnTo>
                  <a:lnTo>
                    <a:pt x="37" y="44"/>
                  </a:lnTo>
                  <a:lnTo>
                    <a:pt x="35" y="52"/>
                  </a:lnTo>
                  <a:lnTo>
                    <a:pt x="34" y="65"/>
                  </a:lnTo>
                  <a:lnTo>
                    <a:pt x="19" y="70"/>
                  </a:lnTo>
                  <a:lnTo>
                    <a:pt x="0" y="36"/>
                  </a:lnTo>
                  <a:lnTo>
                    <a:pt x="9" y="29"/>
                  </a:lnTo>
                  <a:lnTo>
                    <a:pt x="16" y="32"/>
                  </a:lnTo>
                  <a:lnTo>
                    <a:pt x="12" y="1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DEB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228" name="Group 38"/>
            <p:cNvGrpSpPr>
              <a:grpSpLocks/>
            </p:cNvGrpSpPr>
            <p:nvPr/>
          </p:nvGrpSpPr>
          <p:grpSpPr bwMode="auto">
            <a:xfrm>
              <a:off x="4985" y="3399"/>
              <a:ext cx="2108" cy="1333"/>
              <a:chOff x="4985" y="3399"/>
              <a:chExt cx="2108" cy="1333"/>
            </a:xfrm>
          </p:grpSpPr>
          <p:grpSp>
            <p:nvGrpSpPr>
              <p:cNvPr id="4229" name="Group 39"/>
              <p:cNvGrpSpPr>
                <a:grpSpLocks/>
              </p:cNvGrpSpPr>
              <p:nvPr/>
            </p:nvGrpSpPr>
            <p:grpSpPr bwMode="auto">
              <a:xfrm>
                <a:off x="5004" y="3399"/>
                <a:ext cx="2089" cy="1333"/>
                <a:chOff x="5004" y="3399"/>
                <a:chExt cx="2089" cy="1333"/>
              </a:xfrm>
            </p:grpSpPr>
            <p:sp>
              <p:nvSpPr>
                <p:cNvPr id="4233" name="Freeform 40"/>
                <p:cNvSpPr>
                  <a:spLocks/>
                </p:cNvSpPr>
                <p:nvPr/>
              </p:nvSpPr>
              <p:spPr bwMode="auto">
                <a:xfrm>
                  <a:off x="5004" y="3399"/>
                  <a:ext cx="2089" cy="1333"/>
                </a:xfrm>
                <a:custGeom>
                  <a:avLst/>
                  <a:gdLst>
                    <a:gd name="T0" fmla="*/ 14002 w 1106"/>
                    <a:gd name="T1" fmla="*/ 3231 h 706"/>
                    <a:gd name="T2" fmla="*/ 12358 w 1106"/>
                    <a:gd name="T3" fmla="*/ 3091 h 706"/>
                    <a:gd name="T4" fmla="*/ 11697 w 1106"/>
                    <a:gd name="T5" fmla="*/ 2577 h 706"/>
                    <a:gd name="T6" fmla="*/ 11380 w 1106"/>
                    <a:gd name="T7" fmla="*/ 2388 h 706"/>
                    <a:gd name="T8" fmla="*/ 11083 w 1106"/>
                    <a:gd name="T9" fmla="*/ 2449 h 706"/>
                    <a:gd name="T10" fmla="*/ 9737 w 1106"/>
                    <a:gd name="T11" fmla="*/ 2364 h 706"/>
                    <a:gd name="T12" fmla="*/ 9265 w 1106"/>
                    <a:gd name="T13" fmla="*/ 2492 h 706"/>
                    <a:gd name="T14" fmla="*/ 8551 w 1106"/>
                    <a:gd name="T15" fmla="*/ 2417 h 706"/>
                    <a:gd name="T16" fmla="*/ 8273 w 1106"/>
                    <a:gd name="T17" fmla="*/ 2377 h 706"/>
                    <a:gd name="T18" fmla="*/ 7242 w 1106"/>
                    <a:gd name="T19" fmla="*/ 2432 h 706"/>
                    <a:gd name="T20" fmla="*/ 6989 w 1106"/>
                    <a:gd name="T21" fmla="*/ 2317 h 706"/>
                    <a:gd name="T22" fmla="*/ 5916 w 1106"/>
                    <a:gd name="T23" fmla="*/ 759 h 706"/>
                    <a:gd name="T24" fmla="*/ 5600 w 1106"/>
                    <a:gd name="T25" fmla="*/ 627 h 706"/>
                    <a:gd name="T26" fmla="*/ 4452 w 1106"/>
                    <a:gd name="T27" fmla="*/ 674 h 706"/>
                    <a:gd name="T28" fmla="*/ 3577 w 1106"/>
                    <a:gd name="T29" fmla="*/ 370 h 706"/>
                    <a:gd name="T30" fmla="*/ 3003 w 1106"/>
                    <a:gd name="T31" fmla="*/ 0 h 706"/>
                    <a:gd name="T32" fmla="*/ 3489 w 1106"/>
                    <a:gd name="T33" fmla="*/ 599 h 706"/>
                    <a:gd name="T34" fmla="*/ 3351 w 1106"/>
                    <a:gd name="T35" fmla="*/ 599 h 706"/>
                    <a:gd name="T36" fmla="*/ 3003 w 1106"/>
                    <a:gd name="T37" fmla="*/ 903 h 706"/>
                    <a:gd name="T38" fmla="*/ 3039 w 1106"/>
                    <a:gd name="T39" fmla="*/ 1244 h 706"/>
                    <a:gd name="T40" fmla="*/ 2548 w 1106"/>
                    <a:gd name="T41" fmla="*/ 510 h 706"/>
                    <a:gd name="T42" fmla="*/ 2091 w 1106"/>
                    <a:gd name="T43" fmla="*/ 143 h 706"/>
                    <a:gd name="T44" fmla="*/ 2176 w 1106"/>
                    <a:gd name="T45" fmla="*/ 357 h 706"/>
                    <a:gd name="T46" fmla="*/ 1617 w 1106"/>
                    <a:gd name="T47" fmla="*/ 1031 h 706"/>
                    <a:gd name="T48" fmla="*/ 1605 w 1106"/>
                    <a:gd name="T49" fmla="*/ 1486 h 706"/>
                    <a:gd name="T50" fmla="*/ 1417 w 1106"/>
                    <a:gd name="T51" fmla="*/ 1843 h 706"/>
                    <a:gd name="T52" fmla="*/ 1045 w 1106"/>
                    <a:gd name="T53" fmla="*/ 2404 h 706"/>
                    <a:gd name="T54" fmla="*/ 0 w 1106"/>
                    <a:gd name="T55" fmla="*/ 3266 h 706"/>
                    <a:gd name="T56" fmla="*/ 689 w 1106"/>
                    <a:gd name="T57" fmla="*/ 5094 h 706"/>
                    <a:gd name="T58" fmla="*/ 1031 w 1106"/>
                    <a:gd name="T59" fmla="*/ 5183 h 706"/>
                    <a:gd name="T60" fmla="*/ 2457 w 1106"/>
                    <a:gd name="T61" fmla="*/ 6873 h 706"/>
                    <a:gd name="T62" fmla="*/ 2750 w 1106"/>
                    <a:gd name="T63" fmla="*/ 7194 h 706"/>
                    <a:gd name="T64" fmla="*/ 3464 w 1106"/>
                    <a:gd name="T65" fmla="*/ 7141 h 706"/>
                    <a:gd name="T66" fmla="*/ 4025 w 1106"/>
                    <a:gd name="T67" fmla="*/ 7511 h 706"/>
                    <a:gd name="T68" fmla="*/ 4025 w 1106"/>
                    <a:gd name="T69" fmla="*/ 7868 h 706"/>
                    <a:gd name="T70" fmla="*/ 5438 w 1106"/>
                    <a:gd name="T71" fmla="*/ 8345 h 706"/>
                    <a:gd name="T72" fmla="*/ 6072 w 1106"/>
                    <a:gd name="T73" fmla="*/ 8427 h 706"/>
                    <a:gd name="T74" fmla="*/ 7393 w 1106"/>
                    <a:gd name="T75" fmla="*/ 8527 h 706"/>
                    <a:gd name="T76" fmla="*/ 7848 w 1106"/>
                    <a:gd name="T77" fmla="*/ 8602 h 706"/>
                    <a:gd name="T78" fmla="*/ 8807 w 1106"/>
                    <a:gd name="T79" fmla="*/ 8972 h 706"/>
                    <a:gd name="T80" fmla="*/ 9180 w 1106"/>
                    <a:gd name="T81" fmla="*/ 8783 h 706"/>
                    <a:gd name="T82" fmla="*/ 9468 w 1106"/>
                    <a:gd name="T83" fmla="*/ 8132 h 706"/>
                    <a:gd name="T84" fmla="*/ 9650 w 1106"/>
                    <a:gd name="T85" fmla="*/ 7896 h 706"/>
                    <a:gd name="T86" fmla="*/ 13290 w 1106"/>
                    <a:gd name="T87" fmla="*/ 7915 h 706"/>
                    <a:gd name="T88" fmla="*/ 12729 w 1106"/>
                    <a:gd name="T89" fmla="*/ 7116 h 706"/>
                    <a:gd name="T90" fmla="*/ 12560 w 1106"/>
                    <a:gd name="T91" fmla="*/ 6542 h 706"/>
                    <a:gd name="T92" fmla="*/ 12857 w 1106"/>
                    <a:gd name="T93" fmla="*/ 5849 h 706"/>
                    <a:gd name="T94" fmla="*/ 13329 w 1106"/>
                    <a:gd name="T95" fmla="*/ 5426 h 706"/>
                    <a:gd name="T96" fmla="*/ 13443 w 1106"/>
                    <a:gd name="T97" fmla="*/ 4934 h 706"/>
                    <a:gd name="T98" fmla="*/ 13845 w 1106"/>
                    <a:gd name="T99" fmla="*/ 4411 h 706"/>
                    <a:gd name="T100" fmla="*/ 14077 w 1106"/>
                    <a:gd name="T101" fmla="*/ 3621 h 706"/>
                    <a:gd name="T102" fmla="*/ 14002 w 1106"/>
                    <a:gd name="T103" fmla="*/ 3231 h 70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6"/>
                    <a:gd name="T157" fmla="*/ 0 h 706"/>
                    <a:gd name="T158" fmla="*/ 1106 w 1106"/>
                    <a:gd name="T159" fmla="*/ 706 h 70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6" h="706">
                      <a:moveTo>
                        <a:pt x="1100" y="254"/>
                      </a:moveTo>
                      <a:lnTo>
                        <a:pt x="971" y="243"/>
                      </a:lnTo>
                      <a:lnTo>
                        <a:pt x="919" y="203"/>
                      </a:lnTo>
                      <a:lnTo>
                        <a:pt x="894" y="188"/>
                      </a:lnTo>
                      <a:lnTo>
                        <a:pt x="871" y="193"/>
                      </a:lnTo>
                      <a:lnTo>
                        <a:pt x="765" y="186"/>
                      </a:lnTo>
                      <a:lnTo>
                        <a:pt x="728" y="196"/>
                      </a:lnTo>
                      <a:lnTo>
                        <a:pt x="672" y="190"/>
                      </a:lnTo>
                      <a:lnTo>
                        <a:pt x="650" y="187"/>
                      </a:lnTo>
                      <a:lnTo>
                        <a:pt x="569" y="191"/>
                      </a:lnTo>
                      <a:lnTo>
                        <a:pt x="549" y="182"/>
                      </a:lnTo>
                      <a:lnTo>
                        <a:pt x="465" y="60"/>
                      </a:lnTo>
                      <a:lnTo>
                        <a:pt x="440" y="49"/>
                      </a:lnTo>
                      <a:lnTo>
                        <a:pt x="350" y="53"/>
                      </a:lnTo>
                      <a:lnTo>
                        <a:pt x="281" y="29"/>
                      </a:lnTo>
                      <a:lnTo>
                        <a:pt x="236" y="0"/>
                      </a:lnTo>
                      <a:lnTo>
                        <a:pt x="274" y="47"/>
                      </a:lnTo>
                      <a:lnTo>
                        <a:pt x="263" y="47"/>
                      </a:lnTo>
                      <a:lnTo>
                        <a:pt x="236" y="71"/>
                      </a:lnTo>
                      <a:lnTo>
                        <a:pt x="239" y="98"/>
                      </a:lnTo>
                      <a:lnTo>
                        <a:pt x="200" y="40"/>
                      </a:lnTo>
                      <a:lnTo>
                        <a:pt x="164" y="11"/>
                      </a:lnTo>
                      <a:lnTo>
                        <a:pt x="171" y="28"/>
                      </a:lnTo>
                      <a:lnTo>
                        <a:pt x="127" y="81"/>
                      </a:lnTo>
                      <a:lnTo>
                        <a:pt x="126" y="117"/>
                      </a:lnTo>
                      <a:lnTo>
                        <a:pt x="111" y="145"/>
                      </a:lnTo>
                      <a:lnTo>
                        <a:pt x="82" y="189"/>
                      </a:lnTo>
                      <a:lnTo>
                        <a:pt x="0" y="257"/>
                      </a:lnTo>
                      <a:lnTo>
                        <a:pt x="54" y="401"/>
                      </a:lnTo>
                      <a:lnTo>
                        <a:pt x="81" y="408"/>
                      </a:lnTo>
                      <a:lnTo>
                        <a:pt x="193" y="541"/>
                      </a:lnTo>
                      <a:lnTo>
                        <a:pt x="216" y="566"/>
                      </a:lnTo>
                      <a:lnTo>
                        <a:pt x="272" y="562"/>
                      </a:lnTo>
                      <a:lnTo>
                        <a:pt x="316" y="591"/>
                      </a:lnTo>
                      <a:lnTo>
                        <a:pt x="316" y="619"/>
                      </a:lnTo>
                      <a:lnTo>
                        <a:pt x="427" y="657"/>
                      </a:lnTo>
                      <a:lnTo>
                        <a:pt x="477" y="663"/>
                      </a:lnTo>
                      <a:lnTo>
                        <a:pt x="581" y="671"/>
                      </a:lnTo>
                      <a:lnTo>
                        <a:pt x="617" y="677"/>
                      </a:lnTo>
                      <a:lnTo>
                        <a:pt x="692" y="706"/>
                      </a:lnTo>
                      <a:lnTo>
                        <a:pt x="721" y="691"/>
                      </a:lnTo>
                      <a:lnTo>
                        <a:pt x="744" y="640"/>
                      </a:lnTo>
                      <a:lnTo>
                        <a:pt x="758" y="621"/>
                      </a:lnTo>
                      <a:lnTo>
                        <a:pt x="1044" y="623"/>
                      </a:lnTo>
                      <a:lnTo>
                        <a:pt x="1000" y="560"/>
                      </a:lnTo>
                      <a:lnTo>
                        <a:pt x="987" y="515"/>
                      </a:lnTo>
                      <a:lnTo>
                        <a:pt x="1010" y="460"/>
                      </a:lnTo>
                      <a:lnTo>
                        <a:pt x="1047" y="427"/>
                      </a:lnTo>
                      <a:lnTo>
                        <a:pt x="1056" y="388"/>
                      </a:lnTo>
                      <a:lnTo>
                        <a:pt x="1088" y="347"/>
                      </a:lnTo>
                      <a:lnTo>
                        <a:pt x="1106" y="285"/>
                      </a:lnTo>
                      <a:lnTo>
                        <a:pt x="1100" y="254"/>
                      </a:lnTo>
                      <a:close/>
                    </a:path>
                  </a:pathLst>
                </a:custGeom>
                <a:solidFill>
                  <a:srgbClr val="DEBD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4" name="Freeform 41"/>
                <p:cNvSpPr>
                  <a:spLocks/>
                </p:cNvSpPr>
                <p:nvPr/>
              </p:nvSpPr>
              <p:spPr bwMode="auto">
                <a:xfrm>
                  <a:off x="5008" y="3404"/>
                  <a:ext cx="2085" cy="1326"/>
                </a:xfrm>
                <a:custGeom>
                  <a:avLst/>
                  <a:gdLst>
                    <a:gd name="T0" fmla="*/ 13972 w 1104"/>
                    <a:gd name="T1" fmla="*/ 3207 h 702"/>
                    <a:gd name="T2" fmla="*/ 12366 w 1104"/>
                    <a:gd name="T3" fmla="*/ 3054 h 702"/>
                    <a:gd name="T4" fmla="*/ 11681 w 1104"/>
                    <a:gd name="T5" fmla="*/ 2520 h 702"/>
                    <a:gd name="T6" fmla="*/ 11371 w 1104"/>
                    <a:gd name="T7" fmla="*/ 2365 h 702"/>
                    <a:gd name="T8" fmla="*/ 11067 w 1104"/>
                    <a:gd name="T9" fmla="*/ 2448 h 702"/>
                    <a:gd name="T10" fmla="*/ 9694 w 1104"/>
                    <a:gd name="T11" fmla="*/ 2291 h 702"/>
                    <a:gd name="T12" fmla="*/ 9235 w 1104"/>
                    <a:gd name="T13" fmla="*/ 2448 h 702"/>
                    <a:gd name="T14" fmla="*/ 8550 w 1104"/>
                    <a:gd name="T15" fmla="*/ 2365 h 702"/>
                    <a:gd name="T16" fmla="*/ 8246 w 1104"/>
                    <a:gd name="T17" fmla="*/ 2365 h 702"/>
                    <a:gd name="T18" fmla="*/ 7173 w 1104"/>
                    <a:gd name="T19" fmla="*/ 2365 h 702"/>
                    <a:gd name="T20" fmla="*/ 6944 w 1104"/>
                    <a:gd name="T21" fmla="*/ 2291 h 702"/>
                    <a:gd name="T22" fmla="*/ 5881 w 1104"/>
                    <a:gd name="T23" fmla="*/ 759 h 702"/>
                    <a:gd name="T24" fmla="*/ 5571 w 1104"/>
                    <a:gd name="T25" fmla="*/ 614 h 702"/>
                    <a:gd name="T26" fmla="*/ 4427 w 1104"/>
                    <a:gd name="T27" fmla="*/ 614 h 702"/>
                    <a:gd name="T28" fmla="*/ 3509 w 1104"/>
                    <a:gd name="T29" fmla="*/ 304 h 702"/>
                    <a:gd name="T30" fmla="*/ 2978 w 1104"/>
                    <a:gd name="T31" fmla="*/ 0 h 702"/>
                    <a:gd name="T32" fmla="*/ 3435 w 1104"/>
                    <a:gd name="T33" fmla="*/ 531 h 702"/>
                    <a:gd name="T34" fmla="*/ 3280 w 1104"/>
                    <a:gd name="T35" fmla="*/ 531 h 702"/>
                    <a:gd name="T36" fmla="*/ 2978 w 1104"/>
                    <a:gd name="T37" fmla="*/ 842 h 702"/>
                    <a:gd name="T38" fmla="*/ 3054 w 1104"/>
                    <a:gd name="T39" fmla="*/ 1220 h 702"/>
                    <a:gd name="T40" fmla="*/ 2517 w 1104"/>
                    <a:gd name="T41" fmla="*/ 457 h 702"/>
                    <a:gd name="T42" fmla="*/ 2062 w 1104"/>
                    <a:gd name="T43" fmla="*/ 76 h 702"/>
                    <a:gd name="T44" fmla="*/ 2136 w 1104"/>
                    <a:gd name="T45" fmla="*/ 304 h 702"/>
                    <a:gd name="T46" fmla="*/ 1602 w 1104"/>
                    <a:gd name="T47" fmla="*/ 992 h 702"/>
                    <a:gd name="T48" fmla="*/ 1602 w 1104"/>
                    <a:gd name="T49" fmla="*/ 1449 h 702"/>
                    <a:gd name="T50" fmla="*/ 1373 w 1104"/>
                    <a:gd name="T51" fmla="*/ 1834 h 702"/>
                    <a:gd name="T52" fmla="*/ 992 w 1104"/>
                    <a:gd name="T53" fmla="*/ 2365 h 702"/>
                    <a:gd name="T54" fmla="*/ 0 w 1104"/>
                    <a:gd name="T55" fmla="*/ 3207 h 702"/>
                    <a:gd name="T56" fmla="*/ 687 w 1104"/>
                    <a:gd name="T57" fmla="*/ 5041 h 702"/>
                    <a:gd name="T58" fmla="*/ 992 w 1104"/>
                    <a:gd name="T59" fmla="*/ 5117 h 702"/>
                    <a:gd name="T60" fmla="*/ 2448 w 1104"/>
                    <a:gd name="T61" fmla="*/ 6876 h 702"/>
                    <a:gd name="T62" fmla="*/ 2750 w 1104"/>
                    <a:gd name="T63" fmla="*/ 7178 h 702"/>
                    <a:gd name="T64" fmla="*/ 3435 w 1104"/>
                    <a:gd name="T65" fmla="*/ 7104 h 702"/>
                    <a:gd name="T66" fmla="*/ 3966 w 1104"/>
                    <a:gd name="T67" fmla="*/ 7489 h 702"/>
                    <a:gd name="T68" fmla="*/ 3966 w 1104"/>
                    <a:gd name="T69" fmla="*/ 7863 h 702"/>
                    <a:gd name="T70" fmla="*/ 5422 w 1104"/>
                    <a:gd name="T71" fmla="*/ 8324 h 702"/>
                    <a:gd name="T72" fmla="*/ 6028 w 1104"/>
                    <a:gd name="T73" fmla="*/ 8402 h 702"/>
                    <a:gd name="T74" fmla="*/ 7330 w 1104"/>
                    <a:gd name="T75" fmla="*/ 8477 h 702"/>
                    <a:gd name="T76" fmla="*/ 7787 w 1104"/>
                    <a:gd name="T77" fmla="*/ 8553 h 702"/>
                    <a:gd name="T78" fmla="*/ 8778 w 1104"/>
                    <a:gd name="T79" fmla="*/ 8938 h 702"/>
                    <a:gd name="T80" fmla="*/ 9160 w 1104"/>
                    <a:gd name="T81" fmla="*/ 8781 h 702"/>
                    <a:gd name="T82" fmla="*/ 9462 w 1104"/>
                    <a:gd name="T83" fmla="*/ 8096 h 702"/>
                    <a:gd name="T84" fmla="*/ 9620 w 1104"/>
                    <a:gd name="T85" fmla="*/ 7863 h 702"/>
                    <a:gd name="T86" fmla="*/ 13282 w 1104"/>
                    <a:gd name="T87" fmla="*/ 7863 h 702"/>
                    <a:gd name="T88" fmla="*/ 12669 w 1104"/>
                    <a:gd name="T89" fmla="*/ 7104 h 702"/>
                    <a:gd name="T90" fmla="*/ 12516 w 1104"/>
                    <a:gd name="T91" fmla="*/ 6490 h 702"/>
                    <a:gd name="T92" fmla="*/ 12825 w 1104"/>
                    <a:gd name="T93" fmla="*/ 5801 h 702"/>
                    <a:gd name="T94" fmla="*/ 13282 w 1104"/>
                    <a:gd name="T95" fmla="*/ 5427 h 702"/>
                    <a:gd name="T96" fmla="*/ 13432 w 1104"/>
                    <a:gd name="T97" fmla="*/ 4885 h 702"/>
                    <a:gd name="T98" fmla="*/ 13813 w 1104"/>
                    <a:gd name="T99" fmla="*/ 4352 h 702"/>
                    <a:gd name="T100" fmla="*/ 14045 w 1104"/>
                    <a:gd name="T101" fmla="*/ 3593 h 702"/>
                    <a:gd name="T102" fmla="*/ 13972 w 1104"/>
                    <a:gd name="T103" fmla="*/ 3207 h 702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4"/>
                    <a:gd name="T157" fmla="*/ 0 h 702"/>
                    <a:gd name="T158" fmla="*/ 1104 w 1104"/>
                    <a:gd name="T159" fmla="*/ 702 h 702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4" h="702">
                      <a:moveTo>
                        <a:pt x="1098" y="252"/>
                      </a:moveTo>
                      <a:lnTo>
                        <a:pt x="972" y="240"/>
                      </a:lnTo>
                      <a:lnTo>
                        <a:pt x="918" y="198"/>
                      </a:lnTo>
                      <a:lnTo>
                        <a:pt x="894" y="186"/>
                      </a:lnTo>
                      <a:lnTo>
                        <a:pt x="870" y="192"/>
                      </a:lnTo>
                      <a:lnTo>
                        <a:pt x="762" y="180"/>
                      </a:lnTo>
                      <a:lnTo>
                        <a:pt x="726" y="192"/>
                      </a:lnTo>
                      <a:lnTo>
                        <a:pt x="672" y="186"/>
                      </a:lnTo>
                      <a:lnTo>
                        <a:pt x="648" y="186"/>
                      </a:lnTo>
                      <a:lnTo>
                        <a:pt x="564" y="186"/>
                      </a:lnTo>
                      <a:lnTo>
                        <a:pt x="546" y="180"/>
                      </a:lnTo>
                      <a:lnTo>
                        <a:pt x="462" y="60"/>
                      </a:lnTo>
                      <a:lnTo>
                        <a:pt x="438" y="48"/>
                      </a:lnTo>
                      <a:lnTo>
                        <a:pt x="348" y="48"/>
                      </a:lnTo>
                      <a:lnTo>
                        <a:pt x="276" y="24"/>
                      </a:lnTo>
                      <a:lnTo>
                        <a:pt x="234" y="0"/>
                      </a:lnTo>
                      <a:lnTo>
                        <a:pt x="270" y="42"/>
                      </a:lnTo>
                      <a:lnTo>
                        <a:pt x="258" y="42"/>
                      </a:lnTo>
                      <a:lnTo>
                        <a:pt x="234" y="66"/>
                      </a:lnTo>
                      <a:lnTo>
                        <a:pt x="240" y="96"/>
                      </a:lnTo>
                      <a:lnTo>
                        <a:pt x="198" y="36"/>
                      </a:lnTo>
                      <a:lnTo>
                        <a:pt x="162" y="6"/>
                      </a:lnTo>
                      <a:lnTo>
                        <a:pt x="168" y="24"/>
                      </a:lnTo>
                      <a:lnTo>
                        <a:pt x="126" y="78"/>
                      </a:lnTo>
                      <a:lnTo>
                        <a:pt x="126" y="114"/>
                      </a:lnTo>
                      <a:lnTo>
                        <a:pt x="108" y="144"/>
                      </a:lnTo>
                      <a:lnTo>
                        <a:pt x="78" y="186"/>
                      </a:lnTo>
                      <a:lnTo>
                        <a:pt x="0" y="252"/>
                      </a:lnTo>
                      <a:lnTo>
                        <a:pt x="54" y="396"/>
                      </a:lnTo>
                      <a:lnTo>
                        <a:pt x="78" y="402"/>
                      </a:lnTo>
                      <a:lnTo>
                        <a:pt x="192" y="540"/>
                      </a:lnTo>
                      <a:lnTo>
                        <a:pt x="216" y="564"/>
                      </a:lnTo>
                      <a:lnTo>
                        <a:pt x="270" y="558"/>
                      </a:lnTo>
                      <a:lnTo>
                        <a:pt x="312" y="588"/>
                      </a:lnTo>
                      <a:lnTo>
                        <a:pt x="312" y="618"/>
                      </a:lnTo>
                      <a:lnTo>
                        <a:pt x="426" y="654"/>
                      </a:lnTo>
                      <a:lnTo>
                        <a:pt x="474" y="660"/>
                      </a:lnTo>
                      <a:lnTo>
                        <a:pt x="576" y="666"/>
                      </a:lnTo>
                      <a:lnTo>
                        <a:pt x="612" y="672"/>
                      </a:lnTo>
                      <a:lnTo>
                        <a:pt x="690" y="702"/>
                      </a:lnTo>
                      <a:lnTo>
                        <a:pt x="720" y="690"/>
                      </a:lnTo>
                      <a:lnTo>
                        <a:pt x="744" y="636"/>
                      </a:lnTo>
                      <a:lnTo>
                        <a:pt x="756" y="618"/>
                      </a:lnTo>
                      <a:lnTo>
                        <a:pt x="1044" y="618"/>
                      </a:lnTo>
                      <a:lnTo>
                        <a:pt x="996" y="558"/>
                      </a:lnTo>
                      <a:lnTo>
                        <a:pt x="984" y="510"/>
                      </a:lnTo>
                      <a:lnTo>
                        <a:pt x="1008" y="456"/>
                      </a:lnTo>
                      <a:lnTo>
                        <a:pt x="1044" y="426"/>
                      </a:lnTo>
                      <a:lnTo>
                        <a:pt x="1056" y="384"/>
                      </a:lnTo>
                      <a:lnTo>
                        <a:pt x="1086" y="342"/>
                      </a:lnTo>
                      <a:lnTo>
                        <a:pt x="1104" y="282"/>
                      </a:lnTo>
                      <a:lnTo>
                        <a:pt x="1098" y="25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230" name="Group 42"/>
              <p:cNvGrpSpPr>
                <a:grpSpLocks/>
              </p:cNvGrpSpPr>
              <p:nvPr/>
            </p:nvGrpSpPr>
            <p:grpSpPr bwMode="auto">
              <a:xfrm>
                <a:off x="4985" y="3552"/>
                <a:ext cx="170" cy="249"/>
                <a:chOff x="4985" y="3552"/>
                <a:chExt cx="170" cy="249"/>
              </a:xfrm>
            </p:grpSpPr>
            <p:sp>
              <p:nvSpPr>
                <p:cNvPr id="4231" name="Freeform 43"/>
                <p:cNvSpPr>
                  <a:spLocks/>
                </p:cNvSpPr>
                <p:nvPr/>
              </p:nvSpPr>
              <p:spPr bwMode="auto">
                <a:xfrm>
                  <a:off x="5031" y="3552"/>
                  <a:ext cx="124" cy="90"/>
                </a:xfrm>
                <a:custGeom>
                  <a:avLst/>
                  <a:gdLst>
                    <a:gd name="T0" fmla="*/ 225 w 66"/>
                    <a:gd name="T1" fmla="*/ 73 h 48"/>
                    <a:gd name="T2" fmla="*/ 225 w 66"/>
                    <a:gd name="T3" fmla="*/ 225 h 48"/>
                    <a:gd name="T4" fmla="*/ 73 w 66"/>
                    <a:gd name="T5" fmla="*/ 369 h 48"/>
                    <a:gd name="T6" fmla="*/ 0 w 66"/>
                    <a:gd name="T7" fmla="*/ 450 h 48"/>
                    <a:gd name="T8" fmla="*/ 225 w 66"/>
                    <a:gd name="T9" fmla="*/ 521 h 48"/>
                    <a:gd name="T10" fmla="*/ 370 w 66"/>
                    <a:gd name="T11" fmla="*/ 594 h 48"/>
                    <a:gd name="T12" fmla="*/ 597 w 66"/>
                    <a:gd name="T13" fmla="*/ 594 h 48"/>
                    <a:gd name="T14" fmla="*/ 748 w 66"/>
                    <a:gd name="T15" fmla="*/ 521 h 48"/>
                    <a:gd name="T16" fmla="*/ 823 w 66"/>
                    <a:gd name="T17" fmla="*/ 369 h 48"/>
                    <a:gd name="T18" fmla="*/ 748 w 66"/>
                    <a:gd name="T19" fmla="*/ 225 h 48"/>
                    <a:gd name="T20" fmla="*/ 597 w 66"/>
                    <a:gd name="T21" fmla="*/ 225 h 48"/>
                    <a:gd name="T22" fmla="*/ 597 w 66"/>
                    <a:gd name="T23" fmla="*/ 296 h 48"/>
                    <a:gd name="T24" fmla="*/ 522 w 66"/>
                    <a:gd name="T25" fmla="*/ 225 h 48"/>
                    <a:gd name="T26" fmla="*/ 522 w 66"/>
                    <a:gd name="T27" fmla="*/ 152 h 48"/>
                    <a:gd name="T28" fmla="*/ 451 w 66"/>
                    <a:gd name="T29" fmla="*/ 0 h 48"/>
                    <a:gd name="T30" fmla="*/ 301 w 66"/>
                    <a:gd name="T31" fmla="*/ 0 h 48"/>
                    <a:gd name="T32" fmla="*/ 225 w 66"/>
                    <a:gd name="T33" fmla="*/ 73 h 48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6"/>
                    <a:gd name="T52" fmla="*/ 0 h 48"/>
                    <a:gd name="T53" fmla="*/ 66 w 66"/>
                    <a:gd name="T54" fmla="*/ 48 h 48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6" h="48">
                      <a:moveTo>
                        <a:pt x="18" y="6"/>
                      </a:moveTo>
                      <a:lnTo>
                        <a:pt x="18" y="18"/>
                      </a:lnTo>
                      <a:lnTo>
                        <a:pt x="6" y="30"/>
                      </a:lnTo>
                      <a:lnTo>
                        <a:pt x="0" y="36"/>
                      </a:lnTo>
                      <a:lnTo>
                        <a:pt x="18" y="42"/>
                      </a:lnTo>
                      <a:lnTo>
                        <a:pt x="30" y="48"/>
                      </a:lnTo>
                      <a:lnTo>
                        <a:pt x="48" y="48"/>
                      </a:lnTo>
                      <a:lnTo>
                        <a:pt x="60" y="42"/>
                      </a:lnTo>
                      <a:lnTo>
                        <a:pt x="66" y="30"/>
                      </a:lnTo>
                      <a:lnTo>
                        <a:pt x="60" y="18"/>
                      </a:lnTo>
                      <a:lnTo>
                        <a:pt x="48" y="18"/>
                      </a:lnTo>
                      <a:lnTo>
                        <a:pt x="48" y="24"/>
                      </a:lnTo>
                      <a:lnTo>
                        <a:pt x="42" y="18"/>
                      </a:lnTo>
                      <a:lnTo>
                        <a:pt x="42" y="12"/>
                      </a:lnTo>
                      <a:lnTo>
                        <a:pt x="36" y="0"/>
                      </a:lnTo>
                      <a:lnTo>
                        <a:pt x="24" y="0"/>
                      </a:lnTo>
                      <a:lnTo>
                        <a:pt x="18" y="6"/>
                      </a:lnTo>
                    </a:path>
                  </a:pathLst>
                </a:custGeom>
                <a:solidFill>
                  <a:srgbClr val="DEBD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2" name="Freeform 44"/>
                <p:cNvSpPr>
                  <a:spLocks/>
                </p:cNvSpPr>
                <p:nvPr/>
              </p:nvSpPr>
              <p:spPr bwMode="auto">
                <a:xfrm>
                  <a:off x="4985" y="3665"/>
                  <a:ext cx="102" cy="136"/>
                </a:xfrm>
                <a:custGeom>
                  <a:avLst/>
                  <a:gdLst>
                    <a:gd name="T0" fmla="*/ 304 w 54"/>
                    <a:gd name="T1" fmla="*/ 0 h 72"/>
                    <a:gd name="T2" fmla="*/ 614 w 54"/>
                    <a:gd name="T3" fmla="*/ 153 h 72"/>
                    <a:gd name="T4" fmla="*/ 689 w 54"/>
                    <a:gd name="T5" fmla="*/ 304 h 72"/>
                    <a:gd name="T6" fmla="*/ 689 w 54"/>
                    <a:gd name="T7" fmla="*/ 531 h 72"/>
                    <a:gd name="T8" fmla="*/ 614 w 54"/>
                    <a:gd name="T9" fmla="*/ 689 h 72"/>
                    <a:gd name="T10" fmla="*/ 457 w 54"/>
                    <a:gd name="T11" fmla="*/ 614 h 72"/>
                    <a:gd name="T12" fmla="*/ 457 w 54"/>
                    <a:gd name="T13" fmla="*/ 689 h 72"/>
                    <a:gd name="T14" fmla="*/ 457 w 54"/>
                    <a:gd name="T15" fmla="*/ 842 h 72"/>
                    <a:gd name="T16" fmla="*/ 229 w 54"/>
                    <a:gd name="T17" fmla="*/ 916 h 72"/>
                    <a:gd name="T18" fmla="*/ 0 w 54"/>
                    <a:gd name="T19" fmla="*/ 457 h 72"/>
                    <a:gd name="T20" fmla="*/ 76 w 54"/>
                    <a:gd name="T21" fmla="*/ 385 h 72"/>
                    <a:gd name="T22" fmla="*/ 229 w 54"/>
                    <a:gd name="T23" fmla="*/ 457 h 72"/>
                    <a:gd name="T24" fmla="*/ 153 w 54"/>
                    <a:gd name="T25" fmla="*/ 229 h 72"/>
                    <a:gd name="T26" fmla="*/ 304 w 54"/>
                    <a:gd name="T27" fmla="*/ 0 h 7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72"/>
                    <a:gd name="T44" fmla="*/ 54 w 54"/>
                    <a:gd name="T45" fmla="*/ 72 h 72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72">
                      <a:moveTo>
                        <a:pt x="24" y="0"/>
                      </a:moveTo>
                      <a:lnTo>
                        <a:pt x="48" y="12"/>
                      </a:lnTo>
                      <a:lnTo>
                        <a:pt x="54" y="24"/>
                      </a:lnTo>
                      <a:lnTo>
                        <a:pt x="54" y="42"/>
                      </a:lnTo>
                      <a:lnTo>
                        <a:pt x="48" y="54"/>
                      </a:lnTo>
                      <a:lnTo>
                        <a:pt x="36" y="48"/>
                      </a:lnTo>
                      <a:lnTo>
                        <a:pt x="36" y="54"/>
                      </a:lnTo>
                      <a:lnTo>
                        <a:pt x="36" y="66"/>
                      </a:lnTo>
                      <a:lnTo>
                        <a:pt x="18" y="72"/>
                      </a:lnTo>
                      <a:lnTo>
                        <a:pt x="0" y="36"/>
                      </a:lnTo>
                      <a:lnTo>
                        <a:pt x="6" y="30"/>
                      </a:lnTo>
                      <a:lnTo>
                        <a:pt x="18" y="36"/>
                      </a:lnTo>
                      <a:lnTo>
                        <a:pt x="12" y="18"/>
                      </a:lnTo>
                      <a:lnTo>
                        <a:pt x="24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100" name="Line 50"/>
          <p:cNvSpPr>
            <a:spLocks noChangeShapeType="1"/>
          </p:cNvSpPr>
          <p:nvPr/>
        </p:nvSpPr>
        <p:spPr bwMode="auto">
          <a:xfrm flipV="1">
            <a:off x="1381124" y="990600"/>
            <a:ext cx="2581276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53"/>
          <p:cNvSpPr>
            <a:spLocks noChangeArrowheads="1"/>
          </p:cNvSpPr>
          <p:nvPr/>
        </p:nvSpPr>
        <p:spPr bwMode="auto">
          <a:xfrm>
            <a:off x="705281" y="2643067"/>
            <a:ext cx="4713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Year </a:t>
            </a:r>
            <a:r>
              <a:rPr lang="en-US" sz="2000" b="1" dirty="0" smtClean="0">
                <a:solidFill>
                  <a:srgbClr val="008000"/>
                </a:solidFill>
                <a:latin typeface="Bookman Old Style" pitchFamily="18" charset="0"/>
              </a:rPr>
              <a:t>2018 </a:t>
            </a:r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Litter Program Activity</a:t>
            </a:r>
            <a:endParaRPr lang="en-US" b="1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4102" name="Rectangle 54"/>
          <p:cNvSpPr>
            <a:spLocks noChangeArrowheads="1"/>
          </p:cNvSpPr>
          <p:nvPr/>
        </p:nvSpPr>
        <p:spPr bwMode="auto">
          <a:xfrm>
            <a:off x="727464" y="5105400"/>
            <a:ext cx="2905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8000"/>
                </a:solidFill>
                <a:latin typeface="Bookman Old Style" pitchFamily="18" charset="0"/>
              </a:rPr>
              <a:t>Detail on Total Pounds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10508"/>
              </p:ext>
            </p:extLst>
          </p:nvPr>
        </p:nvGraphicFramePr>
        <p:xfrm>
          <a:off x="838200" y="3060988"/>
          <a:ext cx="6629399" cy="1972158"/>
        </p:xfrm>
        <a:graphic>
          <a:graphicData uri="http://schemas.openxmlformats.org/drawingml/2006/table">
            <a:tbl>
              <a:tblPr/>
              <a:tblGrid>
                <a:gridCol w="1198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6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6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62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62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Hours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Miles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Acres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# Dumps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1,315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19,455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4,593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28,336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696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1,332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37,150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852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22,540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783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8,092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107,481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787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838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289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200137"/>
              </p:ext>
            </p:extLst>
          </p:nvPr>
        </p:nvGraphicFramePr>
        <p:xfrm>
          <a:off x="838200" y="5472113"/>
          <a:ext cx="6629399" cy="2192891"/>
        </p:xfrm>
        <a:graphic>
          <a:graphicData uri="http://schemas.openxmlformats.org/drawingml/2006/table">
            <a:tbl>
              <a:tblPr/>
              <a:tblGrid>
                <a:gridCol w="1432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9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9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9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91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5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Litter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Illegal Dump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Recycle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8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12,401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4,005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3,049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19,455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8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18,845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7,872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1,619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28,336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8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8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32,870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4,280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37,150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8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10,689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10,844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1,007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22,540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8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41,935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55,591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9,955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107,481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962400" y="766465"/>
            <a:ext cx="35541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en-US" b="1" dirty="0">
                <a:latin typeface="Bookman Old Style"/>
              </a:rPr>
              <a:t>Grays Harbor 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3" name="Group 2"/>
          <p:cNvGrpSpPr>
            <a:grpSpLocks/>
          </p:cNvGrpSpPr>
          <p:nvPr/>
        </p:nvGrpSpPr>
        <p:grpSpPr bwMode="auto">
          <a:xfrm>
            <a:off x="592138" y="354013"/>
            <a:ext cx="2859087" cy="2363787"/>
            <a:chOff x="1949" y="912"/>
            <a:chExt cx="5155" cy="6480"/>
          </a:xfrm>
        </p:grpSpPr>
        <p:sp>
          <p:nvSpPr>
            <p:cNvPr id="5225" name="Freeform 3"/>
            <p:cNvSpPr>
              <a:spLocks/>
            </p:cNvSpPr>
            <p:nvPr/>
          </p:nvSpPr>
          <p:spPr bwMode="auto">
            <a:xfrm>
              <a:off x="3418" y="5438"/>
              <a:ext cx="770" cy="589"/>
            </a:xfrm>
            <a:custGeom>
              <a:avLst/>
              <a:gdLst>
                <a:gd name="T0" fmla="*/ 5175 w 408"/>
                <a:gd name="T1" fmla="*/ 60 h 312"/>
                <a:gd name="T2" fmla="*/ 3729 w 408"/>
                <a:gd name="T3" fmla="*/ 53 h 312"/>
                <a:gd name="T4" fmla="*/ 28 w 408"/>
                <a:gd name="T5" fmla="*/ 0 h 312"/>
                <a:gd name="T6" fmla="*/ 0 w 408"/>
                <a:gd name="T7" fmla="*/ 1601 h 312"/>
                <a:gd name="T8" fmla="*/ 228 w 408"/>
                <a:gd name="T9" fmla="*/ 1461 h 312"/>
                <a:gd name="T10" fmla="*/ 228 w 408"/>
                <a:gd name="T11" fmla="*/ 1729 h 312"/>
                <a:gd name="T12" fmla="*/ 417 w 408"/>
                <a:gd name="T13" fmla="*/ 2007 h 312"/>
                <a:gd name="T14" fmla="*/ 734 w 408"/>
                <a:gd name="T15" fmla="*/ 2175 h 312"/>
                <a:gd name="T16" fmla="*/ 1417 w 408"/>
                <a:gd name="T17" fmla="*/ 2160 h 312"/>
                <a:gd name="T18" fmla="*/ 2068 w 408"/>
                <a:gd name="T19" fmla="*/ 1890 h 312"/>
                <a:gd name="T20" fmla="*/ 2333 w 408"/>
                <a:gd name="T21" fmla="*/ 1890 h 312"/>
                <a:gd name="T22" fmla="*/ 2629 w 408"/>
                <a:gd name="T23" fmla="*/ 2071 h 312"/>
                <a:gd name="T24" fmla="*/ 2891 w 408"/>
                <a:gd name="T25" fmla="*/ 2107 h 312"/>
                <a:gd name="T26" fmla="*/ 3206 w 408"/>
                <a:gd name="T27" fmla="*/ 2335 h 312"/>
                <a:gd name="T28" fmla="*/ 3312 w 408"/>
                <a:gd name="T29" fmla="*/ 2758 h 312"/>
                <a:gd name="T30" fmla="*/ 3961 w 408"/>
                <a:gd name="T31" fmla="*/ 3810 h 312"/>
                <a:gd name="T32" fmla="*/ 4577 w 408"/>
                <a:gd name="T33" fmla="*/ 3963 h 312"/>
                <a:gd name="T34" fmla="*/ 5122 w 408"/>
                <a:gd name="T35" fmla="*/ 3721 h 312"/>
                <a:gd name="T36" fmla="*/ 5175 w 408"/>
                <a:gd name="T37" fmla="*/ 60 h 3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08"/>
                <a:gd name="T58" fmla="*/ 0 h 312"/>
                <a:gd name="T59" fmla="*/ 408 w 408"/>
                <a:gd name="T60" fmla="*/ 312 h 3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08" h="312">
                  <a:moveTo>
                    <a:pt x="408" y="5"/>
                  </a:moveTo>
                  <a:lnTo>
                    <a:pt x="294" y="4"/>
                  </a:lnTo>
                  <a:lnTo>
                    <a:pt x="2" y="0"/>
                  </a:lnTo>
                  <a:lnTo>
                    <a:pt x="0" y="126"/>
                  </a:lnTo>
                  <a:lnTo>
                    <a:pt x="18" y="115"/>
                  </a:lnTo>
                  <a:lnTo>
                    <a:pt x="18" y="136"/>
                  </a:lnTo>
                  <a:lnTo>
                    <a:pt x="33" y="158"/>
                  </a:lnTo>
                  <a:lnTo>
                    <a:pt x="58" y="171"/>
                  </a:lnTo>
                  <a:lnTo>
                    <a:pt x="112" y="170"/>
                  </a:lnTo>
                  <a:lnTo>
                    <a:pt x="163" y="149"/>
                  </a:lnTo>
                  <a:lnTo>
                    <a:pt x="184" y="149"/>
                  </a:lnTo>
                  <a:lnTo>
                    <a:pt x="207" y="163"/>
                  </a:lnTo>
                  <a:lnTo>
                    <a:pt x="228" y="166"/>
                  </a:lnTo>
                  <a:lnTo>
                    <a:pt x="253" y="184"/>
                  </a:lnTo>
                  <a:lnTo>
                    <a:pt x="261" y="217"/>
                  </a:lnTo>
                  <a:lnTo>
                    <a:pt x="312" y="300"/>
                  </a:lnTo>
                  <a:lnTo>
                    <a:pt x="361" y="312"/>
                  </a:lnTo>
                  <a:lnTo>
                    <a:pt x="404" y="293"/>
                  </a:lnTo>
                  <a:lnTo>
                    <a:pt x="408" y="5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6" name="Freeform 4"/>
            <p:cNvSpPr>
              <a:spLocks/>
            </p:cNvSpPr>
            <p:nvPr/>
          </p:nvSpPr>
          <p:spPr bwMode="auto">
            <a:xfrm>
              <a:off x="3422" y="5432"/>
              <a:ext cx="770" cy="601"/>
            </a:xfrm>
            <a:custGeom>
              <a:avLst/>
              <a:gdLst>
                <a:gd name="T0" fmla="*/ 5175 w 408"/>
                <a:gd name="T1" fmla="*/ 76 h 318"/>
                <a:gd name="T2" fmla="*/ 3729 w 408"/>
                <a:gd name="T3" fmla="*/ 76 h 318"/>
                <a:gd name="T4" fmla="*/ 3729 w 408"/>
                <a:gd name="T5" fmla="*/ 76 h 318"/>
                <a:gd name="T6" fmla="*/ 0 w 408"/>
                <a:gd name="T7" fmla="*/ 0 h 318"/>
                <a:gd name="T8" fmla="*/ 0 w 408"/>
                <a:gd name="T9" fmla="*/ 1682 h 318"/>
                <a:gd name="T10" fmla="*/ 228 w 408"/>
                <a:gd name="T11" fmla="*/ 1533 h 318"/>
                <a:gd name="T12" fmla="*/ 228 w 408"/>
                <a:gd name="T13" fmla="*/ 1761 h 318"/>
                <a:gd name="T14" fmla="*/ 385 w 408"/>
                <a:gd name="T15" fmla="*/ 2064 h 318"/>
                <a:gd name="T16" fmla="*/ 687 w 408"/>
                <a:gd name="T17" fmla="*/ 2223 h 318"/>
                <a:gd name="T18" fmla="*/ 1372 w 408"/>
                <a:gd name="T19" fmla="*/ 2223 h 318"/>
                <a:gd name="T20" fmla="*/ 2059 w 408"/>
                <a:gd name="T21" fmla="*/ 1911 h 318"/>
                <a:gd name="T22" fmla="*/ 2287 w 408"/>
                <a:gd name="T23" fmla="*/ 1911 h 318"/>
                <a:gd name="T24" fmla="*/ 2589 w 408"/>
                <a:gd name="T25" fmla="*/ 2147 h 318"/>
                <a:gd name="T26" fmla="*/ 2891 w 408"/>
                <a:gd name="T27" fmla="*/ 2147 h 318"/>
                <a:gd name="T28" fmla="*/ 3199 w 408"/>
                <a:gd name="T29" fmla="*/ 2376 h 318"/>
                <a:gd name="T30" fmla="*/ 3272 w 408"/>
                <a:gd name="T31" fmla="*/ 2837 h 318"/>
                <a:gd name="T32" fmla="*/ 3961 w 408"/>
                <a:gd name="T33" fmla="*/ 3901 h 318"/>
                <a:gd name="T34" fmla="*/ 4563 w 408"/>
                <a:gd name="T35" fmla="*/ 4058 h 318"/>
                <a:gd name="T36" fmla="*/ 5101 w 408"/>
                <a:gd name="T37" fmla="*/ 3753 h 318"/>
                <a:gd name="T38" fmla="*/ 5175 w 408"/>
                <a:gd name="T39" fmla="*/ 76 h 31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08"/>
                <a:gd name="T61" fmla="*/ 0 h 318"/>
                <a:gd name="T62" fmla="*/ 408 w 408"/>
                <a:gd name="T63" fmla="*/ 318 h 31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08" h="318">
                  <a:moveTo>
                    <a:pt x="408" y="6"/>
                  </a:moveTo>
                  <a:lnTo>
                    <a:pt x="294" y="6"/>
                  </a:lnTo>
                  <a:lnTo>
                    <a:pt x="0" y="0"/>
                  </a:lnTo>
                  <a:lnTo>
                    <a:pt x="0" y="132"/>
                  </a:lnTo>
                  <a:lnTo>
                    <a:pt x="18" y="120"/>
                  </a:lnTo>
                  <a:lnTo>
                    <a:pt x="18" y="138"/>
                  </a:lnTo>
                  <a:lnTo>
                    <a:pt x="30" y="162"/>
                  </a:lnTo>
                  <a:lnTo>
                    <a:pt x="54" y="174"/>
                  </a:lnTo>
                  <a:lnTo>
                    <a:pt x="108" y="174"/>
                  </a:lnTo>
                  <a:lnTo>
                    <a:pt x="162" y="150"/>
                  </a:lnTo>
                  <a:lnTo>
                    <a:pt x="180" y="150"/>
                  </a:lnTo>
                  <a:lnTo>
                    <a:pt x="204" y="168"/>
                  </a:lnTo>
                  <a:lnTo>
                    <a:pt x="228" y="168"/>
                  </a:lnTo>
                  <a:lnTo>
                    <a:pt x="252" y="186"/>
                  </a:lnTo>
                  <a:lnTo>
                    <a:pt x="258" y="222"/>
                  </a:lnTo>
                  <a:lnTo>
                    <a:pt x="312" y="306"/>
                  </a:lnTo>
                  <a:lnTo>
                    <a:pt x="360" y="318"/>
                  </a:lnTo>
                  <a:lnTo>
                    <a:pt x="402" y="294"/>
                  </a:lnTo>
                  <a:lnTo>
                    <a:pt x="40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7" name="Freeform 5"/>
            <p:cNvSpPr>
              <a:spLocks/>
            </p:cNvSpPr>
            <p:nvPr/>
          </p:nvSpPr>
          <p:spPr bwMode="auto">
            <a:xfrm>
              <a:off x="3973" y="4524"/>
              <a:ext cx="3131" cy="952"/>
            </a:xfrm>
            <a:custGeom>
              <a:avLst/>
              <a:gdLst>
                <a:gd name="T0" fmla="*/ 11906 w 1658"/>
                <a:gd name="T1" fmla="*/ 6330 h 504"/>
                <a:gd name="T2" fmla="*/ 1462 w 1658"/>
                <a:gd name="T3" fmla="*/ 6226 h 504"/>
                <a:gd name="T4" fmla="*/ 0 w 1658"/>
                <a:gd name="T5" fmla="*/ 6214 h 504"/>
                <a:gd name="T6" fmla="*/ 113 w 1658"/>
                <a:gd name="T7" fmla="*/ 0 h 504"/>
                <a:gd name="T8" fmla="*/ 2160 w 1658"/>
                <a:gd name="T9" fmla="*/ 53 h 504"/>
                <a:gd name="T10" fmla="*/ 2147 w 1658"/>
                <a:gd name="T11" fmla="*/ 599 h 504"/>
                <a:gd name="T12" fmla="*/ 12384 w 1658"/>
                <a:gd name="T13" fmla="*/ 774 h 504"/>
                <a:gd name="T14" fmla="*/ 13024 w 1658"/>
                <a:gd name="T15" fmla="*/ 856 h 504"/>
                <a:gd name="T16" fmla="*/ 14343 w 1658"/>
                <a:gd name="T17" fmla="*/ 956 h 504"/>
                <a:gd name="T18" fmla="*/ 14803 w 1658"/>
                <a:gd name="T19" fmla="*/ 1031 h 504"/>
                <a:gd name="T20" fmla="*/ 15759 w 1658"/>
                <a:gd name="T21" fmla="*/ 1402 h 504"/>
                <a:gd name="T22" fmla="*/ 16116 w 1658"/>
                <a:gd name="T23" fmla="*/ 1205 h 504"/>
                <a:gd name="T24" fmla="*/ 16418 w 1658"/>
                <a:gd name="T25" fmla="*/ 561 h 504"/>
                <a:gd name="T26" fmla="*/ 16594 w 1658"/>
                <a:gd name="T27" fmla="*/ 317 h 504"/>
                <a:gd name="T28" fmla="*/ 20231 w 1658"/>
                <a:gd name="T29" fmla="*/ 342 h 504"/>
                <a:gd name="T30" fmla="*/ 20627 w 1658"/>
                <a:gd name="T31" fmla="*/ 992 h 504"/>
                <a:gd name="T32" fmla="*/ 21086 w 1658"/>
                <a:gd name="T33" fmla="*/ 1417 h 504"/>
                <a:gd name="T34" fmla="*/ 21026 w 1658"/>
                <a:gd name="T35" fmla="*/ 1562 h 504"/>
                <a:gd name="T36" fmla="*/ 20656 w 1658"/>
                <a:gd name="T37" fmla="*/ 1791 h 504"/>
                <a:gd name="T38" fmla="*/ 20627 w 1658"/>
                <a:gd name="T39" fmla="*/ 2008 h 504"/>
                <a:gd name="T40" fmla="*/ 20869 w 1658"/>
                <a:gd name="T41" fmla="*/ 3079 h 504"/>
                <a:gd name="T42" fmla="*/ 20741 w 1658"/>
                <a:gd name="T43" fmla="*/ 3564 h 504"/>
                <a:gd name="T44" fmla="*/ 20246 w 1658"/>
                <a:gd name="T45" fmla="*/ 4063 h 504"/>
                <a:gd name="T46" fmla="*/ 20359 w 1658"/>
                <a:gd name="T47" fmla="*/ 4556 h 504"/>
                <a:gd name="T48" fmla="*/ 20427 w 1658"/>
                <a:gd name="T49" fmla="*/ 4898 h 504"/>
                <a:gd name="T50" fmla="*/ 20869 w 1658"/>
                <a:gd name="T51" fmla="*/ 5474 h 504"/>
                <a:gd name="T52" fmla="*/ 20944 w 1658"/>
                <a:gd name="T53" fmla="*/ 6044 h 504"/>
                <a:gd name="T54" fmla="*/ 20829 w 1658"/>
                <a:gd name="T55" fmla="*/ 6415 h 504"/>
                <a:gd name="T56" fmla="*/ 19585 w 1658"/>
                <a:gd name="T57" fmla="*/ 6401 h 504"/>
                <a:gd name="T58" fmla="*/ 11906 w 1658"/>
                <a:gd name="T59" fmla="*/ 6330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8"/>
                <a:gd name="T91" fmla="*/ 0 h 504"/>
                <a:gd name="T92" fmla="*/ 1658 w 1658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8" h="504">
                  <a:moveTo>
                    <a:pt x="936" y="497"/>
                  </a:moveTo>
                  <a:lnTo>
                    <a:pt x="115" y="489"/>
                  </a:lnTo>
                  <a:lnTo>
                    <a:pt x="0" y="488"/>
                  </a:lnTo>
                  <a:lnTo>
                    <a:pt x="9" y="0"/>
                  </a:lnTo>
                  <a:lnTo>
                    <a:pt x="170" y="4"/>
                  </a:lnTo>
                  <a:lnTo>
                    <a:pt x="169" y="47"/>
                  </a:lnTo>
                  <a:lnTo>
                    <a:pt x="974" y="61"/>
                  </a:lnTo>
                  <a:lnTo>
                    <a:pt x="1024" y="67"/>
                  </a:lnTo>
                  <a:lnTo>
                    <a:pt x="1128" y="75"/>
                  </a:lnTo>
                  <a:lnTo>
                    <a:pt x="1164" y="81"/>
                  </a:lnTo>
                  <a:lnTo>
                    <a:pt x="1239" y="110"/>
                  </a:lnTo>
                  <a:lnTo>
                    <a:pt x="1267" y="95"/>
                  </a:lnTo>
                  <a:lnTo>
                    <a:pt x="1291" y="44"/>
                  </a:lnTo>
                  <a:lnTo>
                    <a:pt x="1305" y="25"/>
                  </a:lnTo>
                  <a:lnTo>
                    <a:pt x="1591" y="27"/>
                  </a:lnTo>
                  <a:lnTo>
                    <a:pt x="1622" y="78"/>
                  </a:lnTo>
                  <a:lnTo>
                    <a:pt x="1658" y="111"/>
                  </a:lnTo>
                  <a:lnTo>
                    <a:pt x="1653" y="123"/>
                  </a:lnTo>
                  <a:lnTo>
                    <a:pt x="1624" y="141"/>
                  </a:lnTo>
                  <a:lnTo>
                    <a:pt x="1622" y="158"/>
                  </a:lnTo>
                  <a:lnTo>
                    <a:pt x="1641" y="242"/>
                  </a:lnTo>
                  <a:lnTo>
                    <a:pt x="1631" y="280"/>
                  </a:lnTo>
                  <a:lnTo>
                    <a:pt x="1592" y="319"/>
                  </a:lnTo>
                  <a:lnTo>
                    <a:pt x="1601" y="358"/>
                  </a:lnTo>
                  <a:lnTo>
                    <a:pt x="1606" y="385"/>
                  </a:lnTo>
                  <a:lnTo>
                    <a:pt x="1641" y="430"/>
                  </a:lnTo>
                  <a:lnTo>
                    <a:pt x="1647" y="475"/>
                  </a:lnTo>
                  <a:lnTo>
                    <a:pt x="1638" y="504"/>
                  </a:lnTo>
                  <a:lnTo>
                    <a:pt x="1540" y="503"/>
                  </a:lnTo>
                  <a:lnTo>
                    <a:pt x="936" y="497"/>
                  </a:lnTo>
                  <a:close/>
                </a:path>
              </a:pathLst>
            </a:custGeom>
            <a:solidFill>
              <a:srgbClr val="FFD3B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8" name="Freeform 6"/>
            <p:cNvSpPr>
              <a:spLocks/>
            </p:cNvSpPr>
            <p:nvPr/>
          </p:nvSpPr>
          <p:spPr bwMode="auto">
            <a:xfrm>
              <a:off x="3977" y="4526"/>
              <a:ext cx="3127" cy="951"/>
            </a:xfrm>
            <a:custGeom>
              <a:avLst/>
              <a:gdLst>
                <a:gd name="T0" fmla="*/ 11898 w 1656"/>
                <a:gd name="T1" fmla="*/ 6315 h 504"/>
                <a:gd name="T2" fmla="*/ 1448 w 1656"/>
                <a:gd name="T3" fmla="*/ 6159 h 504"/>
                <a:gd name="T4" fmla="*/ 0 w 1656"/>
                <a:gd name="T5" fmla="*/ 6159 h 504"/>
                <a:gd name="T6" fmla="*/ 76 w 1656"/>
                <a:gd name="T7" fmla="*/ 0 h 504"/>
                <a:gd name="T8" fmla="*/ 2136 w 1656"/>
                <a:gd name="T9" fmla="*/ 0 h 504"/>
                <a:gd name="T10" fmla="*/ 2136 w 1656"/>
                <a:gd name="T11" fmla="*/ 613 h 504"/>
                <a:gd name="T12" fmla="*/ 12355 w 1656"/>
                <a:gd name="T13" fmla="*/ 759 h 504"/>
                <a:gd name="T14" fmla="*/ 12969 w 1656"/>
                <a:gd name="T15" fmla="*/ 840 h 504"/>
                <a:gd name="T16" fmla="*/ 14342 w 1656"/>
                <a:gd name="T17" fmla="*/ 915 h 504"/>
                <a:gd name="T18" fmla="*/ 14797 w 1656"/>
                <a:gd name="T19" fmla="*/ 987 h 504"/>
                <a:gd name="T20" fmla="*/ 15714 w 1656"/>
                <a:gd name="T21" fmla="*/ 1370 h 504"/>
                <a:gd name="T22" fmla="*/ 16100 w 1656"/>
                <a:gd name="T23" fmla="*/ 1217 h 504"/>
                <a:gd name="T24" fmla="*/ 16402 w 1656"/>
                <a:gd name="T25" fmla="*/ 530 h 504"/>
                <a:gd name="T26" fmla="*/ 16555 w 1656"/>
                <a:gd name="T27" fmla="*/ 302 h 504"/>
                <a:gd name="T28" fmla="*/ 20214 w 1656"/>
                <a:gd name="T29" fmla="*/ 302 h 504"/>
                <a:gd name="T30" fmla="*/ 20596 w 1656"/>
                <a:gd name="T31" fmla="*/ 987 h 504"/>
                <a:gd name="T32" fmla="*/ 21054 w 1656"/>
                <a:gd name="T33" fmla="*/ 1370 h 504"/>
                <a:gd name="T34" fmla="*/ 20981 w 1656"/>
                <a:gd name="T35" fmla="*/ 1517 h 504"/>
                <a:gd name="T36" fmla="*/ 20596 w 1656"/>
                <a:gd name="T37" fmla="*/ 1747 h 504"/>
                <a:gd name="T38" fmla="*/ 20596 w 1656"/>
                <a:gd name="T39" fmla="*/ 1976 h 504"/>
                <a:gd name="T40" fmla="*/ 20824 w 1656"/>
                <a:gd name="T41" fmla="*/ 3044 h 504"/>
                <a:gd name="T42" fmla="*/ 20752 w 1656"/>
                <a:gd name="T43" fmla="*/ 3500 h 504"/>
                <a:gd name="T44" fmla="*/ 20214 w 1656"/>
                <a:gd name="T45" fmla="*/ 4030 h 504"/>
                <a:gd name="T46" fmla="*/ 20367 w 1656"/>
                <a:gd name="T47" fmla="*/ 4487 h 504"/>
                <a:gd name="T48" fmla="*/ 20367 w 1656"/>
                <a:gd name="T49" fmla="*/ 4870 h 504"/>
                <a:gd name="T50" fmla="*/ 20824 w 1656"/>
                <a:gd name="T51" fmla="*/ 5400 h 504"/>
                <a:gd name="T52" fmla="*/ 20898 w 1656"/>
                <a:gd name="T53" fmla="*/ 6006 h 504"/>
                <a:gd name="T54" fmla="*/ 20824 w 1656"/>
                <a:gd name="T55" fmla="*/ 6387 h 504"/>
                <a:gd name="T56" fmla="*/ 19525 w 1656"/>
                <a:gd name="T57" fmla="*/ 6387 h 504"/>
                <a:gd name="T58" fmla="*/ 11898 w 1656"/>
                <a:gd name="T59" fmla="*/ 6315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6"/>
                <a:gd name="T91" fmla="*/ 0 h 504"/>
                <a:gd name="T92" fmla="*/ 1656 w 1656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6" h="504">
                  <a:moveTo>
                    <a:pt x="936" y="498"/>
                  </a:moveTo>
                  <a:lnTo>
                    <a:pt x="114" y="486"/>
                  </a:lnTo>
                  <a:lnTo>
                    <a:pt x="0" y="486"/>
                  </a:lnTo>
                  <a:lnTo>
                    <a:pt x="6" y="0"/>
                  </a:lnTo>
                  <a:lnTo>
                    <a:pt x="168" y="0"/>
                  </a:lnTo>
                  <a:lnTo>
                    <a:pt x="168" y="48"/>
                  </a:lnTo>
                  <a:lnTo>
                    <a:pt x="972" y="60"/>
                  </a:lnTo>
                  <a:lnTo>
                    <a:pt x="1020" y="66"/>
                  </a:lnTo>
                  <a:lnTo>
                    <a:pt x="1128" y="72"/>
                  </a:lnTo>
                  <a:lnTo>
                    <a:pt x="1164" y="78"/>
                  </a:lnTo>
                  <a:lnTo>
                    <a:pt x="1236" y="108"/>
                  </a:lnTo>
                  <a:lnTo>
                    <a:pt x="1266" y="96"/>
                  </a:lnTo>
                  <a:lnTo>
                    <a:pt x="1290" y="42"/>
                  </a:lnTo>
                  <a:lnTo>
                    <a:pt x="1302" y="24"/>
                  </a:lnTo>
                  <a:lnTo>
                    <a:pt x="1590" y="24"/>
                  </a:lnTo>
                  <a:lnTo>
                    <a:pt x="1620" y="78"/>
                  </a:lnTo>
                  <a:lnTo>
                    <a:pt x="1656" y="108"/>
                  </a:lnTo>
                  <a:lnTo>
                    <a:pt x="1650" y="120"/>
                  </a:lnTo>
                  <a:lnTo>
                    <a:pt x="1620" y="138"/>
                  </a:lnTo>
                  <a:lnTo>
                    <a:pt x="1620" y="156"/>
                  </a:lnTo>
                  <a:lnTo>
                    <a:pt x="1638" y="240"/>
                  </a:lnTo>
                  <a:lnTo>
                    <a:pt x="1632" y="276"/>
                  </a:lnTo>
                  <a:lnTo>
                    <a:pt x="1590" y="318"/>
                  </a:lnTo>
                  <a:lnTo>
                    <a:pt x="1602" y="354"/>
                  </a:lnTo>
                  <a:lnTo>
                    <a:pt x="1602" y="384"/>
                  </a:lnTo>
                  <a:lnTo>
                    <a:pt x="1638" y="426"/>
                  </a:lnTo>
                  <a:lnTo>
                    <a:pt x="1644" y="474"/>
                  </a:lnTo>
                  <a:lnTo>
                    <a:pt x="1638" y="504"/>
                  </a:lnTo>
                  <a:lnTo>
                    <a:pt x="1536" y="504"/>
                  </a:lnTo>
                  <a:lnTo>
                    <a:pt x="936" y="49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9" name="Freeform 7"/>
            <p:cNvSpPr>
              <a:spLocks/>
            </p:cNvSpPr>
            <p:nvPr/>
          </p:nvSpPr>
          <p:spPr bwMode="auto">
            <a:xfrm>
              <a:off x="2995" y="5194"/>
              <a:ext cx="76" cy="223"/>
            </a:xfrm>
            <a:custGeom>
              <a:avLst/>
              <a:gdLst>
                <a:gd name="T0" fmla="*/ 169 w 40"/>
                <a:gd name="T1" fmla="*/ 0 h 118"/>
                <a:gd name="T2" fmla="*/ 40 w 40"/>
                <a:gd name="T3" fmla="*/ 599 h 118"/>
                <a:gd name="T4" fmla="*/ 0 w 40"/>
                <a:gd name="T5" fmla="*/ 828 h 118"/>
                <a:gd name="T6" fmla="*/ 192 w 40"/>
                <a:gd name="T7" fmla="*/ 992 h 118"/>
                <a:gd name="T8" fmla="*/ 260 w 40"/>
                <a:gd name="T9" fmla="*/ 1121 h 118"/>
                <a:gd name="T10" fmla="*/ 245 w 40"/>
                <a:gd name="T11" fmla="*/ 1432 h 118"/>
                <a:gd name="T12" fmla="*/ 376 w 40"/>
                <a:gd name="T13" fmla="*/ 1504 h 118"/>
                <a:gd name="T14" fmla="*/ 521 w 40"/>
                <a:gd name="T15" fmla="*/ 1304 h 118"/>
                <a:gd name="T16" fmla="*/ 465 w 40"/>
                <a:gd name="T17" fmla="*/ 858 h 118"/>
                <a:gd name="T18" fmla="*/ 389 w 40"/>
                <a:gd name="T19" fmla="*/ 501 h 118"/>
                <a:gd name="T20" fmla="*/ 236 w 40"/>
                <a:gd name="T21" fmla="*/ 401 h 118"/>
                <a:gd name="T22" fmla="*/ 260 w 40"/>
                <a:gd name="T23" fmla="*/ 53 h 118"/>
                <a:gd name="T24" fmla="*/ 169 w 40"/>
                <a:gd name="T25" fmla="*/ 0 h 1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"/>
                <a:gd name="T40" fmla="*/ 0 h 118"/>
                <a:gd name="T41" fmla="*/ 40 w 40"/>
                <a:gd name="T42" fmla="*/ 118 h 11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" h="118">
                  <a:moveTo>
                    <a:pt x="13" y="0"/>
                  </a:moveTo>
                  <a:lnTo>
                    <a:pt x="3" y="47"/>
                  </a:lnTo>
                  <a:lnTo>
                    <a:pt x="0" y="65"/>
                  </a:lnTo>
                  <a:lnTo>
                    <a:pt x="15" y="78"/>
                  </a:lnTo>
                  <a:lnTo>
                    <a:pt x="20" y="88"/>
                  </a:lnTo>
                  <a:lnTo>
                    <a:pt x="19" y="112"/>
                  </a:lnTo>
                  <a:lnTo>
                    <a:pt x="29" y="118"/>
                  </a:lnTo>
                  <a:lnTo>
                    <a:pt x="40" y="102"/>
                  </a:lnTo>
                  <a:lnTo>
                    <a:pt x="36" y="67"/>
                  </a:lnTo>
                  <a:lnTo>
                    <a:pt x="30" y="39"/>
                  </a:lnTo>
                  <a:lnTo>
                    <a:pt x="18" y="31"/>
                  </a:lnTo>
                  <a:lnTo>
                    <a:pt x="20" y="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230" name="Group 8"/>
            <p:cNvGrpSpPr>
              <a:grpSpLocks/>
            </p:cNvGrpSpPr>
            <p:nvPr/>
          </p:nvGrpSpPr>
          <p:grpSpPr bwMode="auto">
            <a:xfrm>
              <a:off x="2815" y="4503"/>
              <a:ext cx="1173" cy="1344"/>
              <a:chOff x="2815" y="4503"/>
              <a:chExt cx="1173" cy="1344"/>
            </a:xfrm>
          </p:grpSpPr>
          <p:sp>
            <p:nvSpPr>
              <p:cNvPr id="5264" name="Freeform 9"/>
              <p:cNvSpPr>
                <a:spLocks/>
              </p:cNvSpPr>
              <p:nvPr/>
            </p:nvSpPr>
            <p:spPr bwMode="auto">
              <a:xfrm>
                <a:off x="2815" y="4512"/>
                <a:ext cx="1169" cy="1335"/>
              </a:xfrm>
              <a:custGeom>
                <a:avLst/>
                <a:gdLst>
                  <a:gd name="T0" fmla="*/ 7832 w 619"/>
                  <a:gd name="T1" fmla="*/ 144 h 707"/>
                  <a:gd name="T2" fmla="*/ 0 w 619"/>
                  <a:gd name="T3" fmla="*/ 0 h 707"/>
                  <a:gd name="T4" fmla="*/ 168 w 619"/>
                  <a:gd name="T5" fmla="*/ 1388 h 707"/>
                  <a:gd name="T6" fmla="*/ 788 w 619"/>
                  <a:gd name="T7" fmla="*/ 1501 h 707"/>
                  <a:gd name="T8" fmla="*/ 1333 w 619"/>
                  <a:gd name="T9" fmla="*/ 1843 h 707"/>
                  <a:gd name="T10" fmla="*/ 1388 w 619"/>
                  <a:gd name="T11" fmla="*/ 1448 h 707"/>
                  <a:gd name="T12" fmla="*/ 1601 w 619"/>
                  <a:gd name="T13" fmla="*/ 931 h 707"/>
                  <a:gd name="T14" fmla="*/ 1758 w 619"/>
                  <a:gd name="T15" fmla="*/ 1220 h 707"/>
                  <a:gd name="T16" fmla="*/ 2304 w 619"/>
                  <a:gd name="T17" fmla="*/ 1577 h 707"/>
                  <a:gd name="T18" fmla="*/ 2336 w 619"/>
                  <a:gd name="T19" fmla="*/ 1220 h 707"/>
                  <a:gd name="T20" fmla="*/ 2621 w 619"/>
                  <a:gd name="T21" fmla="*/ 931 h 707"/>
                  <a:gd name="T22" fmla="*/ 3167 w 619"/>
                  <a:gd name="T23" fmla="*/ 1871 h 707"/>
                  <a:gd name="T24" fmla="*/ 2160 w 619"/>
                  <a:gd name="T25" fmla="*/ 1918 h 707"/>
                  <a:gd name="T26" fmla="*/ 1758 w 619"/>
                  <a:gd name="T27" fmla="*/ 2377 h 707"/>
                  <a:gd name="T28" fmla="*/ 2236 w 619"/>
                  <a:gd name="T29" fmla="*/ 3244 h 707"/>
                  <a:gd name="T30" fmla="*/ 1705 w 619"/>
                  <a:gd name="T31" fmla="*/ 2910 h 707"/>
                  <a:gd name="T32" fmla="*/ 2264 w 619"/>
                  <a:gd name="T33" fmla="*/ 3994 h 707"/>
                  <a:gd name="T34" fmla="*/ 1872 w 619"/>
                  <a:gd name="T35" fmla="*/ 4677 h 707"/>
                  <a:gd name="T36" fmla="*/ 1719 w 619"/>
                  <a:gd name="T37" fmla="*/ 5451 h 707"/>
                  <a:gd name="T38" fmla="*/ 2276 w 619"/>
                  <a:gd name="T39" fmla="*/ 5997 h 707"/>
                  <a:gd name="T40" fmla="*/ 1834 w 619"/>
                  <a:gd name="T41" fmla="*/ 5937 h 707"/>
                  <a:gd name="T42" fmla="*/ 1630 w 619"/>
                  <a:gd name="T43" fmla="*/ 6314 h 707"/>
                  <a:gd name="T44" fmla="*/ 1348 w 619"/>
                  <a:gd name="T45" fmla="*/ 6482 h 707"/>
                  <a:gd name="T46" fmla="*/ 1003 w 619"/>
                  <a:gd name="T47" fmla="*/ 6671 h 707"/>
                  <a:gd name="T48" fmla="*/ 714 w 619"/>
                  <a:gd name="T49" fmla="*/ 4692 h 707"/>
                  <a:gd name="T50" fmla="*/ 827 w 619"/>
                  <a:gd name="T51" fmla="*/ 3344 h 707"/>
                  <a:gd name="T52" fmla="*/ 574 w 619"/>
                  <a:gd name="T53" fmla="*/ 2645 h 707"/>
                  <a:gd name="T54" fmla="*/ 457 w 619"/>
                  <a:gd name="T55" fmla="*/ 2317 h 707"/>
                  <a:gd name="T56" fmla="*/ 432 w 619"/>
                  <a:gd name="T57" fmla="*/ 4524 h 707"/>
                  <a:gd name="T58" fmla="*/ 417 w 619"/>
                  <a:gd name="T59" fmla="*/ 7245 h 707"/>
                  <a:gd name="T60" fmla="*/ 189 w 619"/>
                  <a:gd name="T61" fmla="*/ 7816 h 707"/>
                  <a:gd name="T62" fmla="*/ 229 w 619"/>
                  <a:gd name="T63" fmla="*/ 8161 h 707"/>
                  <a:gd name="T64" fmla="*/ 585 w 619"/>
                  <a:gd name="T65" fmla="*/ 8044 h 707"/>
                  <a:gd name="T66" fmla="*/ 614 w 619"/>
                  <a:gd name="T67" fmla="*/ 7770 h 707"/>
                  <a:gd name="T68" fmla="*/ 1233 w 619"/>
                  <a:gd name="T69" fmla="*/ 7555 h 707"/>
                  <a:gd name="T70" fmla="*/ 1501 w 619"/>
                  <a:gd name="T71" fmla="*/ 8072 h 707"/>
                  <a:gd name="T72" fmla="*/ 1819 w 619"/>
                  <a:gd name="T73" fmla="*/ 8686 h 707"/>
                  <a:gd name="T74" fmla="*/ 2329 w 619"/>
                  <a:gd name="T75" fmla="*/ 8988 h 707"/>
                  <a:gd name="T76" fmla="*/ 2863 w 619"/>
                  <a:gd name="T77" fmla="*/ 8161 h 707"/>
                  <a:gd name="T78" fmla="*/ 3549 w 619"/>
                  <a:gd name="T79" fmla="*/ 8161 h 707"/>
                  <a:gd name="T80" fmla="*/ 3994 w 619"/>
                  <a:gd name="T81" fmla="*/ 7897 h 707"/>
                  <a:gd name="T82" fmla="*/ 7732 w 619"/>
                  <a:gd name="T83" fmla="*/ 6343 h 70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9"/>
                  <a:gd name="T127" fmla="*/ 0 h 707"/>
                  <a:gd name="T128" fmla="*/ 619 w 619"/>
                  <a:gd name="T129" fmla="*/ 707 h 70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9" h="707">
                    <a:moveTo>
                      <a:pt x="608" y="499"/>
                    </a:moveTo>
                    <a:lnTo>
                      <a:pt x="616" y="11"/>
                    </a:lnTo>
                    <a:lnTo>
                      <a:pt x="619" y="10"/>
                    </a:lnTo>
                    <a:lnTo>
                      <a:pt x="0" y="0"/>
                    </a:lnTo>
                    <a:lnTo>
                      <a:pt x="5" y="33"/>
                    </a:lnTo>
                    <a:lnTo>
                      <a:pt x="13" y="109"/>
                    </a:lnTo>
                    <a:lnTo>
                      <a:pt x="49" y="122"/>
                    </a:lnTo>
                    <a:lnTo>
                      <a:pt x="62" y="118"/>
                    </a:lnTo>
                    <a:lnTo>
                      <a:pt x="81" y="103"/>
                    </a:lnTo>
                    <a:lnTo>
                      <a:pt x="105" y="145"/>
                    </a:lnTo>
                    <a:lnTo>
                      <a:pt x="113" y="136"/>
                    </a:lnTo>
                    <a:lnTo>
                      <a:pt x="109" y="114"/>
                    </a:lnTo>
                    <a:lnTo>
                      <a:pt x="127" y="97"/>
                    </a:lnTo>
                    <a:lnTo>
                      <a:pt x="126" y="73"/>
                    </a:lnTo>
                    <a:lnTo>
                      <a:pt x="131" y="73"/>
                    </a:lnTo>
                    <a:lnTo>
                      <a:pt x="138" y="96"/>
                    </a:lnTo>
                    <a:lnTo>
                      <a:pt x="167" y="126"/>
                    </a:lnTo>
                    <a:lnTo>
                      <a:pt x="181" y="124"/>
                    </a:lnTo>
                    <a:lnTo>
                      <a:pt x="192" y="107"/>
                    </a:lnTo>
                    <a:lnTo>
                      <a:pt x="184" y="96"/>
                    </a:lnTo>
                    <a:lnTo>
                      <a:pt x="196" y="75"/>
                    </a:lnTo>
                    <a:lnTo>
                      <a:pt x="206" y="73"/>
                    </a:lnTo>
                    <a:lnTo>
                      <a:pt x="226" y="108"/>
                    </a:lnTo>
                    <a:lnTo>
                      <a:pt x="249" y="147"/>
                    </a:lnTo>
                    <a:lnTo>
                      <a:pt x="235" y="142"/>
                    </a:lnTo>
                    <a:lnTo>
                      <a:pt x="170" y="151"/>
                    </a:lnTo>
                    <a:lnTo>
                      <a:pt x="159" y="160"/>
                    </a:lnTo>
                    <a:lnTo>
                      <a:pt x="138" y="187"/>
                    </a:lnTo>
                    <a:lnTo>
                      <a:pt x="157" y="214"/>
                    </a:lnTo>
                    <a:lnTo>
                      <a:pt x="176" y="255"/>
                    </a:lnTo>
                    <a:lnTo>
                      <a:pt x="130" y="196"/>
                    </a:lnTo>
                    <a:lnTo>
                      <a:pt x="134" y="229"/>
                    </a:lnTo>
                    <a:lnTo>
                      <a:pt x="146" y="260"/>
                    </a:lnTo>
                    <a:lnTo>
                      <a:pt x="178" y="314"/>
                    </a:lnTo>
                    <a:lnTo>
                      <a:pt x="178" y="364"/>
                    </a:lnTo>
                    <a:lnTo>
                      <a:pt x="147" y="368"/>
                    </a:lnTo>
                    <a:lnTo>
                      <a:pt x="131" y="397"/>
                    </a:lnTo>
                    <a:lnTo>
                      <a:pt x="135" y="429"/>
                    </a:lnTo>
                    <a:lnTo>
                      <a:pt x="193" y="466"/>
                    </a:lnTo>
                    <a:lnTo>
                      <a:pt x="179" y="472"/>
                    </a:lnTo>
                    <a:lnTo>
                      <a:pt x="140" y="446"/>
                    </a:lnTo>
                    <a:lnTo>
                      <a:pt x="144" y="467"/>
                    </a:lnTo>
                    <a:lnTo>
                      <a:pt x="136" y="481"/>
                    </a:lnTo>
                    <a:lnTo>
                      <a:pt x="128" y="497"/>
                    </a:lnTo>
                    <a:lnTo>
                      <a:pt x="126" y="526"/>
                    </a:lnTo>
                    <a:lnTo>
                      <a:pt x="106" y="510"/>
                    </a:lnTo>
                    <a:lnTo>
                      <a:pt x="96" y="511"/>
                    </a:lnTo>
                    <a:lnTo>
                      <a:pt x="79" y="525"/>
                    </a:lnTo>
                    <a:lnTo>
                      <a:pt x="70" y="428"/>
                    </a:lnTo>
                    <a:lnTo>
                      <a:pt x="56" y="369"/>
                    </a:lnTo>
                    <a:lnTo>
                      <a:pt x="70" y="324"/>
                    </a:lnTo>
                    <a:lnTo>
                      <a:pt x="65" y="263"/>
                    </a:lnTo>
                    <a:lnTo>
                      <a:pt x="53" y="227"/>
                    </a:lnTo>
                    <a:lnTo>
                      <a:pt x="45" y="208"/>
                    </a:lnTo>
                    <a:lnTo>
                      <a:pt x="44" y="184"/>
                    </a:lnTo>
                    <a:lnTo>
                      <a:pt x="36" y="182"/>
                    </a:lnTo>
                    <a:lnTo>
                      <a:pt x="33" y="245"/>
                    </a:lnTo>
                    <a:lnTo>
                      <a:pt x="34" y="356"/>
                    </a:lnTo>
                    <a:lnTo>
                      <a:pt x="36" y="512"/>
                    </a:lnTo>
                    <a:lnTo>
                      <a:pt x="33" y="570"/>
                    </a:lnTo>
                    <a:lnTo>
                      <a:pt x="16" y="600"/>
                    </a:lnTo>
                    <a:lnTo>
                      <a:pt x="15" y="615"/>
                    </a:lnTo>
                    <a:lnTo>
                      <a:pt x="7" y="631"/>
                    </a:lnTo>
                    <a:lnTo>
                      <a:pt x="18" y="642"/>
                    </a:lnTo>
                    <a:lnTo>
                      <a:pt x="33" y="630"/>
                    </a:lnTo>
                    <a:lnTo>
                      <a:pt x="46" y="633"/>
                    </a:lnTo>
                    <a:lnTo>
                      <a:pt x="58" y="624"/>
                    </a:lnTo>
                    <a:lnTo>
                      <a:pt x="48" y="611"/>
                    </a:lnTo>
                    <a:lnTo>
                      <a:pt x="67" y="588"/>
                    </a:lnTo>
                    <a:lnTo>
                      <a:pt x="97" y="594"/>
                    </a:lnTo>
                    <a:lnTo>
                      <a:pt x="100" y="623"/>
                    </a:lnTo>
                    <a:lnTo>
                      <a:pt x="118" y="635"/>
                    </a:lnTo>
                    <a:lnTo>
                      <a:pt x="141" y="664"/>
                    </a:lnTo>
                    <a:lnTo>
                      <a:pt x="143" y="683"/>
                    </a:lnTo>
                    <a:lnTo>
                      <a:pt x="157" y="707"/>
                    </a:lnTo>
                    <a:lnTo>
                      <a:pt x="183" y="707"/>
                    </a:lnTo>
                    <a:lnTo>
                      <a:pt x="210" y="681"/>
                    </a:lnTo>
                    <a:lnTo>
                      <a:pt x="225" y="642"/>
                    </a:lnTo>
                    <a:lnTo>
                      <a:pt x="262" y="632"/>
                    </a:lnTo>
                    <a:lnTo>
                      <a:pt x="279" y="642"/>
                    </a:lnTo>
                    <a:lnTo>
                      <a:pt x="297" y="648"/>
                    </a:lnTo>
                    <a:lnTo>
                      <a:pt x="314" y="621"/>
                    </a:lnTo>
                    <a:lnTo>
                      <a:pt x="316" y="495"/>
                    </a:lnTo>
                    <a:lnTo>
                      <a:pt x="608" y="499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65" name="Freeform 10"/>
              <p:cNvSpPr>
                <a:spLocks/>
              </p:cNvSpPr>
              <p:nvPr/>
            </p:nvSpPr>
            <p:spPr bwMode="auto">
              <a:xfrm>
                <a:off x="2821" y="4503"/>
                <a:ext cx="1167" cy="1337"/>
              </a:xfrm>
              <a:custGeom>
                <a:avLst/>
                <a:gdLst>
                  <a:gd name="T0" fmla="*/ 7859 w 618"/>
                  <a:gd name="T1" fmla="*/ 153 h 708"/>
                  <a:gd name="T2" fmla="*/ 0 w 618"/>
                  <a:gd name="T3" fmla="*/ 0 h 708"/>
                  <a:gd name="T4" fmla="*/ 153 w 618"/>
                  <a:gd name="T5" fmla="*/ 1373 h 708"/>
                  <a:gd name="T6" fmla="*/ 842 w 618"/>
                  <a:gd name="T7" fmla="*/ 1530 h 708"/>
                  <a:gd name="T8" fmla="*/ 1373 w 618"/>
                  <a:gd name="T9" fmla="*/ 1834 h 708"/>
                  <a:gd name="T10" fmla="*/ 1373 w 618"/>
                  <a:gd name="T11" fmla="*/ 1448 h 708"/>
                  <a:gd name="T12" fmla="*/ 1601 w 618"/>
                  <a:gd name="T13" fmla="*/ 916 h 708"/>
                  <a:gd name="T14" fmla="*/ 1758 w 618"/>
                  <a:gd name="T15" fmla="*/ 1220 h 708"/>
                  <a:gd name="T16" fmla="*/ 2289 w 618"/>
                  <a:gd name="T17" fmla="*/ 1601 h 708"/>
                  <a:gd name="T18" fmla="*/ 2364 w 618"/>
                  <a:gd name="T19" fmla="*/ 1220 h 708"/>
                  <a:gd name="T20" fmla="*/ 2593 w 618"/>
                  <a:gd name="T21" fmla="*/ 916 h 708"/>
                  <a:gd name="T22" fmla="*/ 3206 w 618"/>
                  <a:gd name="T23" fmla="*/ 1834 h 708"/>
                  <a:gd name="T24" fmla="*/ 2215 w 618"/>
                  <a:gd name="T25" fmla="*/ 1904 h 708"/>
                  <a:gd name="T26" fmla="*/ 1758 w 618"/>
                  <a:gd name="T27" fmla="*/ 2364 h 708"/>
                  <a:gd name="T28" fmla="*/ 2215 w 618"/>
                  <a:gd name="T29" fmla="*/ 3207 h 708"/>
                  <a:gd name="T30" fmla="*/ 1758 w 618"/>
                  <a:gd name="T31" fmla="*/ 2902 h 708"/>
                  <a:gd name="T32" fmla="*/ 2289 w 618"/>
                  <a:gd name="T33" fmla="*/ 3966 h 708"/>
                  <a:gd name="T34" fmla="*/ 1903 w 618"/>
                  <a:gd name="T35" fmla="*/ 4653 h 708"/>
                  <a:gd name="T36" fmla="*/ 1758 w 618"/>
                  <a:gd name="T37" fmla="*/ 5414 h 708"/>
                  <a:gd name="T38" fmla="*/ 2289 w 618"/>
                  <a:gd name="T39" fmla="*/ 6026 h 708"/>
                  <a:gd name="T40" fmla="*/ 1834 w 618"/>
                  <a:gd name="T41" fmla="*/ 5952 h 708"/>
                  <a:gd name="T42" fmla="*/ 1677 w 618"/>
                  <a:gd name="T43" fmla="*/ 6330 h 708"/>
                  <a:gd name="T44" fmla="*/ 1373 w 618"/>
                  <a:gd name="T45" fmla="*/ 6487 h 708"/>
                  <a:gd name="T46" fmla="*/ 991 w 618"/>
                  <a:gd name="T47" fmla="*/ 6640 h 708"/>
                  <a:gd name="T48" fmla="*/ 759 w 618"/>
                  <a:gd name="T49" fmla="*/ 4653 h 708"/>
                  <a:gd name="T50" fmla="*/ 842 w 618"/>
                  <a:gd name="T51" fmla="*/ 3359 h 708"/>
                  <a:gd name="T52" fmla="*/ 614 w 618"/>
                  <a:gd name="T53" fmla="*/ 2674 h 708"/>
                  <a:gd name="T54" fmla="*/ 457 w 618"/>
                  <a:gd name="T55" fmla="*/ 2289 h 708"/>
                  <a:gd name="T56" fmla="*/ 457 w 618"/>
                  <a:gd name="T57" fmla="*/ 4504 h 708"/>
                  <a:gd name="T58" fmla="*/ 457 w 618"/>
                  <a:gd name="T59" fmla="*/ 7246 h 708"/>
                  <a:gd name="T60" fmla="*/ 228 w 618"/>
                  <a:gd name="T61" fmla="*/ 7784 h 708"/>
                  <a:gd name="T62" fmla="*/ 228 w 618"/>
                  <a:gd name="T63" fmla="*/ 8164 h 708"/>
                  <a:gd name="T64" fmla="*/ 614 w 618"/>
                  <a:gd name="T65" fmla="*/ 8088 h 708"/>
                  <a:gd name="T66" fmla="*/ 614 w 618"/>
                  <a:gd name="T67" fmla="*/ 7784 h 708"/>
                  <a:gd name="T68" fmla="*/ 1220 w 618"/>
                  <a:gd name="T69" fmla="*/ 7557 h 708"/>
                  <a:gd name="T70" fmla="*/ 1530 w 618"/>
                  <a:gd name="T71" fmla="*/ 8088 h 708"/>
                  <a:gd name="T72" fmla="*/ 1834 w 618"/>
                  <a:gd name="T73" fmla="*/ 8702 h 708"/>
                  <a:gd name="T74" fmla="*/ 2364 w 618"/>
                  <a:gd name="T75" fmla="*/ 9004 h 708"/>
                  <a:gd name="T76" fmla="*/ 2902 w 618"/>
                  <a:gd name="T77" fmla="*/ 8164 h 708"/>
                  <a:gd name="T78" fmla="*/ 3588 w 618"/>
                  <a:gd name="T79" fmla="*/ 8164 h 708"/>
                  <a:gd name="T80" fmla="*/ 3966 w 618"/>
                  <a:gd name="T81" fmla="*/ 7935 h 708"/>
                  <a:gd name="T82" fmla="*/ 7703 w 618"/>
                  <a:gd name="T83" fmla="*/ 6330 h 70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8"/>
                  <a:gd name="T127" fmla="*/ 0 h 708"/>
                  <a:gd name="T128" fmla="*/ 618 w 618"/>
                  <a:gd name="T129" fmla="*/ 708 h 70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8" h="708">
                    <a:moveTo>
                      <a:pt x="606" y="498"/>
                    </a:moveTo>
                    <a:lnTo>
                      <a:pt x="618" y="12"/>
                    </a:lnTo>
                    <a:lnTo>
                      <a:pt x="0" y="0"/>
                    </a:lnTo>
                    <a:lnTo>
                      <a:pt x="6" y="36"/>
                    </a:lnTo>
                    <a:lnTo>
                      <a:pt x="12" y="108"/>
                    </a:lnTo>
                    <a:lnTo>
                      <a:pt x="48" y="120"/>
                    </a:lnTo>
                    <a:lnTo>
                      <a:pt x="66" y="120"/>
                    </a:lnTo>
                    <a:lnTo>
                      <a:pt x="84" y="102"/>
                    </a:lnTo>
                    <a:lnTo>
                      <a:pt x="108" y="144"/>
                    </a:lnTo>
                    <a:lnTo>
                      <a:pt x="114" y="138"/>
                    </a:lnTo>
                    <a:lnTo>
                      <a:pt x="108" y="114"/>
                    </a:lnTo>
                    <a:lnTo>
                      <a:pt x="126" y="96"/>
                    </a:lnTo>
                    <a:lnTo>
                      <a:pt x="126" y="72"/>
                    </a:lnTo>
                    <a:lnTo>
                      <a:pt x="132" y="72"/>
                    </a:lnTo>
                    <a:lnTo>
                      <a:pt x="138" y="96"/>
                    </a:lnTo>
                    <a:lnTo>
                      <a:pt x="168" y="126"/>
                    </a:lnTo>
                    <a:lnTo>
                      <a:pt x="180" y="126"/>
                    </a:lnTo>
                    <a:lnTo>
                      <a:pt x="192" y="108"/>
                    </a:lnTo>
                    <a:lnTo>
                      <a:pt x="186" y="96"/>
                    </a:lnTo>
                    <a:lnTo>
                      <a:pt x="198" y="72"/>
                    </a:lnTo>
                    <a:lnTo>
                      <a:pt x="204" y="72"/>
                    </a:lnTo>
                    <a:lnTo>
                      <a:pt x="228" y="108"/>
                    </a:lnTo>
                    <a:lnTo>
                      <a:pt x="252" y="144"/>
                    </a:lnTo>
                    <a:lnTo>
                      <a:pt x="234" y="144"/>
                    </a:lnTo>
                    <a:lnTo>
                      <a:pt x="174" y="150"/>
                    </a:lnTo>
                    <a:lnTo>
                      <a:pt x="162" y="162"/>
                    </a:lnTo>
                    <a:lnTo>
                      <a:pt x="138" y="186"/>
                    </a:lnTo>
                    <a:lnTo>
                      <a:pt x="156" y="216"/>
                    </a:lnTo>
                    <a:lnTo>
                      <a:pt x="174" y="252"/>
                    </a:lnTo>
                    <a:lnTo>
                      <a:pt x="132" y="198"/>
                    </a:lnTo>
                    <a:lnTo>
                      <a:pt x="138" y="228"/>
                    </a:lnTo>
                    <a:lnTo>
                      <a:pt x="150" y="258"/>
                    </a:lnTo>
                    <a:lnTo>
                      <a:pt x="180" y="312"/>
                    </a:lnTo>
                    <a:lnTo>
                      <a:pt x="180" y="366"/>
                    </a:lnTo>
                    <a:lnTo>
                      <a:pt x="150" y="366"/>
                    </a:lnTo>
                    <a:lnTo>
                      <a:pt x="132" y="396"/>
                    </a:lnTo>
                    <a:lnTo>
                      <a:pt x="138" y="426"/>
                    </a:lnTo>
                    <a:lnTo>
                      <a:pt x="192" y="468"/>
                    </a:lnTo>
                    <a:lnTo>
                      <a:pt x="180" y="474"/>
                    </a:lnTo>
                    <a:lnTo>
                      <a:pt x="144" y="444"/>
                    </a:lnTo>
                    <a:lnTo>
                      <a:pt x="144" y="468"/>
                    </a:lnTo>
                    <a:lnTo>
                      <a:pt x="138" y="480"/>
                    </a:lnTo>
                    <a:lnTo>
                      <a:pt x="132" y="498"/>
                    </a:lnTo>
                    <a:lnTo>
                      <a:pt x="126" y="528"/>
                    </a:lnTo>
                    <a:lnTo>
                      <a:pt x="108" y="510"/>
                    </a:lnTo>
                    <a:lnTo>
                      <a:pt x="96" y="510"/>
                    </a:lnTo>
                    <a:lnTo>
                      <a:pt x="78" y="522"/>
                    </a:lnTo>
                    <a:lnTo>
                      <a:pt x="72" y="426"/>
                    </a:lnTo>
                    <a:lnTo>
                      <a:pt x="60" y="366"/>
                    </a:lnTo>
                    <a:lnTo>
                      <a:pt x="72" y="324"/>
                    </a:lnTo>
                    <a:lnTo>
                      <a:pt x="66" y="264"/>
                    </a:lnTo>
                    <a:lnTo>
                      <a:pt x="54" y="228"/>
                    </a:lnTo>
                    <a:lnTo>
                      <a:pt x="48" y="210"/>
                    </a:lnTo>
                    <a:lnTo>
                      <a:pt x="42" y="186"/>
                    </a:lnTo>
                    <a:lnTo>
                      <a:pt x="36" y="180"/>
                    </a:lnTo>
                    <a:lnTo>
                      <a:pt x="36" y="246"/>
                    </a:lnTo>
                    <a:lnTo>
                      <a:pt x="36" y="354"/>
                    </a:lnTo>
                    <a:lnTo>
                      <a:pt x="36" y="510"/>
                    </a:lnTo>
                    <a:lnTo>
                      <a:pt x="36" y="570"/>
                    </a:lnTo>
                    <a:lnTo>
                      <a:pt x="18" y="600"/>
                    </a:lnTo>
                    <a:lnTo>
                      <a:pt x="18" y="612"/>
                    </a:lnTo>
                    <a:lnTo>
                      <a:pt x="6" y="630"/>
                    </a:lnTo>
                    <a:lnTo>
                      <a:pt x="18" y="642"/>
                    </a:lnTo>
                    <a:lnTo>
                      <a:pt x="36" y="630"/>
                    </a:lnTo>
                    <a:lnTo>
                      <a:pt x="48" y="636"/>
                    </a:lnTo>
                    <a:lnTo>
                      <a:pt x="60" y="624"/>
                    </a:lnTo>
                    <a:lnTo>
                      <a:pt x="48" y="612"/>
                    </a:lnTo>
                    <a:lnTo>
                      <a:pt x="66" y="588"/>
                    </a:lnTo>
                    <a:lnTo>
                      <a:pt x="96" y="594"/>
                    </a:lnTo>
                    <a:lnTo>
                      <a:pt x="102" y="624"/>
                    </a:lnTo>
                    <a:lnTo>
                      <a:pt x="120" y="636"/>
                    </a:lnTo>
                    <a:lnTo>
                      <a:pt x="144" y="666"/>
                    </a:lnTo>
                    <a:lnTo>
                      <a:pt x="144" y="684"/>
                    </a:lnTo>
                    <a:lnTo>
                      <a:pt x="156" y="708"/>
                    </a:lnTo>
                    <a:lnTo>
                      <a:pt x="186" y="708"/>
                    </a:lnTo>
                    <a:lnTo>
                      <a:pt x="210" y="678"/>
                    </a:lnTo>
                    <a:lnTo>
                      <a:pt x="228" y="642"/>
                    </a:lnTo>
                    <a:lnTo>
                      <a:pt x="264" y="630"/>
                    </a:lnTo>
                    <a:lnTo>
                      <a:pt x="282" y="642"/>
                    </a:lnTo>
                    <a:lnTo>
                      <a:pt x="300" y="648"/>
                    </a:lnTo>
                    <a:lnTo>
                      <a:pt x="312" y="624"/>
                    </a:lnTo>
                    <a:lnTo>
                      <a:pt x="318" y="492"/>
                    </a:lnTo>
                    <a:lnTo>
                      <a:pt x="606" y="49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66" name="Freeform 11"/>
              <p:cNvSpPr>
                <a:spLocks/>
              </p:cNvSpPr>
              <p:nvPr/>
            </p:nvSpPr>
            <p:spPr bwMode="auto">
              <a:xfrm>
                <a:off x="2991" y="5194"/>
                <a:ext cx="80" cy="227"/>
              </a:xfrm>
              <a:custGeom>
                <a:avLst/>
                <a:gdLst>
                  <a:gd name="T0" fmla="*/ 236 w 42"/>
                  <a:gd name="T1" fmla="*/ 0 h 120"/>
                  <a:gd name="T2" fmla="*/ 76 w 42"/>
                  <a:gd name="T3" fmla="*/ 615 h 120"/>
                  <a:gd name="T4" fmla="*/ 0 w 42"/>
                  <a:gd name="T5" fmla="*/ 844 h 120"/>
                  <a:gd name="T6" fmla="*/ 236 w 42"/>
                  <a:gd name="T7" fmla="*/ 1003 h 120"/>
                  <a:gd name="T8" fmla="*/ 320 w 42"/>
                  <a:gd name="T9" fmla="*/ 1152 h 120"/>
                  <a:gd name="T10" fmla="*/ 320 w 42"/>
                  <a:gd name="T11" fmla="*/ 1464 h 120"/>
                  <a:gd name="T12" fmla="*/ 396 w 42"/>
                  <a:gd name="T13" fmla="*/ 1536 h 120"/>
                  <a:gd name="T14" fmla="*/ 552 w 42"/>
                  <a:gd name="T15" fmla="*/ 1305 h 120"/>
                  <a:gd name="T16" fmla="*/ 476 w 42"/>
                  <a:gd name="T17" fmla="*/ 844 h 120"/>
                  <a:gd name="T18" fmla="*/ 396 w 42"/>
                  <a:gd name="T19" fmla="*/ 462 h 120"/>
                  <a:gd name="T20" fmla="*/ 236 w 42"/>
                  <a:gd name="T21" fmla="*/ 386 h 120"/>
                  <a:gd name="T22" fmla="*/ 320 w 42"/>
                  <a:gd name="T23" fmla="*/ 76 h 120"/>
                  <a:gd name="T24" fmla="*/ 236 w 42"/>
                  <a:gd name="T25" fmla="*/ 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120"/>
                  <a:gd name="T41" fmla="*/ 42 w 42"/>
                  <a:gd name="T42" fmla="*/ 120 h 12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120">
                    <a:moveTo>
                      <a:pt x="18" y="0"/>
                    </a:moveTo>
                    <a:lnTo>
                      <a:pt x="6" y="48"/>
                    </a:lnTo>
                    <a:lnTo>
                      <a:pt x="0" y="66"/>
                    </a:lnTo>
                    <a:lnTo>
                      <a:pt x="18" y="78"/>
                    </a:lnTo>
                    <a:lnTo>
                      <a:pt x="24" y="90"/>
                    </a:lnTo>
                    <a:lnTo>
                      <a:pt x="24" y="114"/>
                    </a:lnTo>
                    <a:lnTo>
                      <a:pt x="30" y="120"/>
                    </a:lnTo>
                    <a:lnTo>
                      <a:pt x="42" y="102"/>
                    </a:lnTo>
                    <a:lnTo>
                      <a:pt x="36" y="66"/>
                    </a:lnTo>
                    <a:lnTo>
                      <a:pt x="30" y="36"/>
                    </a:lnTo>
                    <a:lnTo>
                      <a:pt x="18" y="30"/>
                    </a:lnTo>
                    <a:lnTo>
                      <a:pt x="24" y="6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FF99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31" name="Freeform 12"/>
            <p:cNvSpPr>
              <a:spLocks/>
            </p:cNvSpPr>
            <p:nvPr/>
          </p:nvSpPr>
          <p:spPr bwMode="auto">
            <a:xfrm>
              <a:off x="5712" y="5468"/>
              <a:ext cx="1181" cy="1888"/>
            </a:xfrm>
            <a:custGeom>
              <a:avLst/>
              <a:gdLst>
                <a:gd name="T0" fmla="*/ 176 w 625"/>
                <a:gd name="T1" fmla="*/ 0 h 1000"/>
                <a:gd name="T2" fmla="*/ 100 w 625"/>
                <a:gd name="T3" fmla="*/ 4826 h 1000"/>
                <a:gd name="T4" fmla="*/ 0 w 625"/>
                <a:gd name="T5" fmla="*/ 12708 h 1000"/>
                <a:gd name="T6" fmla="*/ 661 w 625"/>
                <a:gd name="T7" fmla="*/ 12551 h 1000"/>
                <a:gd name="T8" fmla="*/ 2882 w 625"/>
                <a:gd name="T9" fmla="*/ 11777 h 1000"/>
                <a:gd name="T10" fmla="*/ 3199 w 625"/>
                <a:gd name="T11" fmla="*/ 11536 h 1000"/>
                <a:gd name="T12" fmla="*/ 3874 w 625"/>
                <a:gd name="T13" fmla="*/ 10801 h 1000"/>
                <a:gd name="T14" fmla="*/ 4195 w 625"/>
                <a:gd name="T15" fmla="*/ 10558 h 1000"/>
                <a:gd name="T16" fmla="*/ 4588 w 625"/>
                <a:gd name="T17" fmla="*/ 10486 h 1000"/>
                <a:gd name="T18" fmla="*/ 5346 w 625"/>
                <a:gd name="T19" fmla="*/ 10762 h 1000"/>
                <a:gd name="T20" fmla="*/ 5803 w 625"/>
                <a:gd name="T21" fmla="*/ 10762 h 1000"/>
                <a:gd name="T22" fmla="*/ 6273 w 625"/>
                <a:gd name="T23" fmla="*/ 10518 h 1000"/>
                <a:gd name="T24" fmla="*/ 7381 w 625"/>
                <a:gd name="T25" fmla="*/ 10276 h 1000"/>
                <a:gd name="T26" fmla="*/ 7683 w 625"/>
                <a:gd name="T27" fmla="*/ 10329 h 1000"/>
                <a:gd name="T28" fmla="*/ 7751 w 625"/>
                <a:gd name="T29" fmla="*/ 9429 h 1000"/>
                <a:gd name="T30" fmla="*/ 7970 w 625"/>
                <a:gd name="T31" fmla="*/ 9225 h 1000"/>
                <a:gd name="T32" fmla="*/ 6752 w 625"/>
                <a:gd name="T33" fmla="*/ 9213 h 1000"/>
                <a:gd name="T34" fmla="*/ 6780 w 625"/>
                <a:gd name="T35" fmla="*/ 5396 h 1000"/>
                <a:gd name="T36" fmla="*/ 7827 w 625"/>
                <a:gd name="T37" fmla="*/ 5426 h 1000"/>
                <a:gd name="T38" fmla="*/ 7916 w 625"/>
                <a:gd name="T39" fmla="*/ 53 h 1000"/>
                <a:gd name="T40" fmla="*/ 7895 w 625"/>
                <a:gd name="T41" fmla="*/ 76 h 1000"/>
                <a:gd name="T42" fmla="*/ 176 w 625"/>
                <a:gd name="T43" fmla="*/ 0 h 10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5"/>
                <a:gd name="T67" fmla="*/ 0 h 1000"/>
                <a:gd name="T68" fmla="*/ 625 w 625"/>
                <a:gd name="T69" fmla="*/ 1000 h 10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5" h="1000">
                  <a:moveTo>
                    <a:pt x="14" y="0"/>
                  </a:moveTo>
                  <a:lnTo>
                    <a:pt x="8" y="380"/>
                  </a:lnTo>
                  <a:lnTo>
                    <a:pt x="0" y="1000"/>
                  </a:lnTo>
                  <a:lnTo>
                    <a:pt x="52" y="988"/>
                  </a:lnTo>
                  <a:lnTo>
                    <a:pt x="226" y="927"/>
                  </a:lnTo>
                  <a:lnTo>
                    <a:pt x="251" y="908"/>
                  </a:lnTo>
                  <a:lnTo>
                    <a:pt x="304" y="850"/>
                  </a:lnTo>
                  <a:lnTo>
                    <a:pt x="329" y="831"/>
                  </a:lnTo>
                  <a:lnTo>
                    <a:pt x="360" y="825"/>
                  </a:lnTo>
                  <a:lnTo>
                    <a:pt x="419" y="847"/>
                  </a:lnTo>
                  <a:lnTo>
                    <a:pt x="455" y="847"/>
                  </a:lnTo>
                  <a:lnTo>
                    <a:pt x="492" y="828"/>
                  </a:lnTo>
                  <a:lnTo>
                    <a:pt x="579" y="809"/>
                  </a:lnTo>
                  <a:lnTo>
                    <a:pt x="603" y="813"/>
                  </a:lnTo>
                  <a:lnTo>
                    <a:pt x="608" y="742"/>
                  </a:lnTo>
                  <a:lnTo>
                    <a:pt x="625" y="726"/>
                  </a:lnTo>
                  <a:lnTo>
                    <a:pt x="530" y="725"/>
                  </a:lnTo>
                  <a:lnTo>
                    <a:pt x="532" y="425"/>
                  </a:lnTo>
                  <a:lnTo>
                    <a:pt x="614" y="427"/>
                  </a:lnTo>
                  <a:lnTo>
                    <a:pt x="621" y="4"/>
                  </a:lnTo>
                  <a:lnTo>
                    <a:pt x="619" y="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DF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2" name="Freeform 13"/>
            <p:cNvSpPr>
              <a:spLocks/>
            </p:cNvSpPr>
            <p:nvPr/>
          </p:nvSpPr>
          <p:spPr bwMode="auto">
            <a:xfrm>
              <a:off x="5710" y="5466"/>
              <a:ext cx="1179" cy="1892"/>
            </a:xfrm>
            <a:custGeom>
              <a:avLst/>
              <a:gdLst>
                <a:gd name="T0" fmla="*/ 153 w 624"/>
                <a:gd name="T1" fmla="*/ 0 h 1002"/>
                <a:gd name="T2" fmla="*/ 153 w 624"/>
                <a:gd name="T3" fmla="*/ 4806 h 1002"/>
                <a:gd name="T4" fmla="*/ 0 w 624"/>
                <a:gd name="T5" fmla="*/ 12740 h 1002"/>
                <a:gd name="T6" fmla="*/ 690 w 624"/>
                <a:gd name="T7" fmla="*/ 12583 h 1002"/>
                <a:gd name="T8" fmla="*/ 2906 w 624"/>
                <a:gd name="T9" fmla="*/ 11822 h 1002"/>
                <a:gd name="T10" fmla="*/ 3210 w 624"/>
                <a:gd name="T11" fmla="*/ 11520 h 1002"/>
                <a:gd name="T12" fmla="*/ 3898 w 624"/>
                <a:gd name="T13" fmla="*/ 10831 h 1002"/>
                <a:gd name="T14" fmla="*/ 4210 w 624"/>
                <a:gd name="T15" fmla="*/ 10604 h 1002"/>
                <a:gd name="T16" fmla="*/ 4588 w 624"/>
                <a:gd name="T17" fmla="*/ 10521 h 1002"/>
                <a:gd name="T18" fmla="*/ 5355 w 624"/>
                <a:gd name="T19" fmla="*/ 10750 h 1002"/>
                <a:gd name="T20" fmla="*/ 5816 w 624"/>
                <a:gd name="T21" fmla="*/ 10750 h 1002"/>
                <a:gd name="T22" fmla="*/ 6273 w 624"/>
                <a:gd name="T23" fmla="*/ 10521 h 1002"/>
                <a:gd name="T24" fmla="*/ 7418 w 624"/>
                <a:gd name="T25" fmla="*/ 10293 h 1002"/>
                <a:gd name="T26" fmla="*/ 7722 w 624"/>
                <a:gd name="T27" fmla="*/ 10376 h 1002"/>
                <a:gd name="T28" fmla="*/ 7722 w 624"/>
                <a:gd name="T29" fmla="*/ 9458 h 1002"/>
                <a:gd name="T30" fmla="*/ 7954 w 624"/>
                <a:gd name="T31" fmla="*/ 9232 h 1002"/>
                <a:gd name="T32" fmla="*/ 6804 w 624"/>
                <a:gd name="T33" fmla="*/ 9232 h 1002"/>
                <a:gd name="T34" fmla="*/ 6804 w 624"/>
                <a:gd name="T35" fmla="*/ 5412 h 1002"/>
                <a:gd name="T36" fmla="*/ 7798 w 624"/>
                <a:gd name="T37" fmla="*/ 5412 h 1002"/>
                <a:gd name="T38" fmla="*/ 7954 w 624"/>
                <a:gd name="T39" fmla="*/ 76 h 1002"/>
                <a:gd name="T40" fmla="*/ 7879 w 624"/>
                <a:gd name="T41" fmla="*/ 76 h 1002"/>
                <a:gd name="T42" fmla="*/ 153 w 624"/>
                <a:gd name="T43" fmla="*/ 0 h 100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4"/>
                <a:gd name="T67" fmla="*/ 0 h 1002"/>
                <a:gd name="T68" fmla="*/ 624 w 624"/>
                <a:gd name="T69" fmla="*/ 1002 h 100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4" h="1002">
                  <a:moveTo>
                    <a:pt x="12" y="0"/>
                  </a:moveTo>
                  <a:lnTo>
                    <a:pt x="12" y="378"/>
                  </a:lnTo>
                  <a:lnTo>
                    <a:pt x="0" y="1002"/>
                  </a:lnTo>
                  <a:lnTo>
                    <a:pt x="54" y="990"/>
                  </a:lnTo>
                  <a:lnTo>
                    <a:pt x="228" y="930"/>
                  </a:lnTo>
                  <a:lnTo>
                    <a:pt x="252" y="906"/>
                  </a:lnTo>
                  <a:lnTo>
                    <a:pt x="306" y="852"/>
                  </a:lnTo>
                  <a:lnTo>
                    <a:pt x="330" y="834"/>
                  </a:lnTo>
                  <a:lnTo>
                    <a:pt x="360" y="828"/>
                  </a:lnTo>
                  <a:lnTo>
                    <a:pt x="420" y="846"/>
                  </a:lnTo>
                  <a:lnTo>
                    <a:pt x="456" y="846"/>
                  </a:lnTo>
                  <a:lnTo>
                    <a:pt x="492" y="828"/>
                  </a:lnTo>
                  <a:lnTo>
                    <a:pt x="582" y="810"/>
                  </a:lnTo>
                  <a:lnTo>
                    <a:pt x="606" y="816"/>
                  </a:lnTo>
                  <a:lnTo>
                    <a:pt x="606" y="744"/>
                  </a:lnTo>
                  <a:lnTo>
                    <a:pt x="624" y="726"/>
                  </a:lnTo>
                  <a:lnTo>
                    <a:pt x="534" y="726"/>
                  </a:lnTo>
                  <a:lnTo>
                    <a:pt x="534" y="426"/>
                  </a:lnTo>
                  <a:lnTo>
                    <a:pt x="612" y="426"/>
                  </a:lnTo>
                  <a:lnTo>
                    <a:pt x="624" y="6"/>
                  </a:lnTo>
                  <a:lnTo>
                    <a:pt x="618" y="6"/>
                  </a:lnTo>
                  <a:lnTo>
                    <a:pt x="1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3" name="Freeform 14"/>
            <p:cNvSpPr>
              <a:spLocks/>
            </p:cNvSpPr>
            <p:nvPr/>
          </p:nvSpPr>
          <p:spPr bwMode="auto">
            <a:xfrm>
              <a:off x="1949" y="912"/>
              <a:ext cx="2780" cy="1254"/>
            </a:xfrm>
            <a:custGeom>
              <a:avLst/>
              <a:gdLst>
                <a:gd name="T0" fmla="*/ 16767 w 1472"/>
                <a:gd name="T1" fmla="*/ 3549 h 664"/>
                <a:gd name="T2" fmla="*/ 16376 w 1472"/>
                <a:gd name="T3" fmla="*/ 3966 h 664"/>
                <a:gd name="T4" fmla="*/ 17299 w 1472"/>
                <a:gd name="T5" fmla="*/ 4540 h 664"/>
                <a:gd name="T6" fmla="*/ 17496 w 1472"/>
                <a:gd name="T7" fmla="*/ 5624 h 664"/>
                <a:gd name="T8" fmla="*/ 17505 w 1472"/>
                <a:gd name="T9" fmla="*/ 5050 h 664"/>
                <a:gd name="T10" fmla="*/ 18725 w 1472"/>
                <a:gd name="T11" fmla="*/ 4965 h 664"/>
                <a:gd name="T12" fmla="*/ 18384 w 1472"/>
                <a:gd name="T13" fmla="*/ 5456 h 664"/>
                <a:gd name="T14" fmla="*/ 1373 w 1472"/>
                <a:gd name="T15" fmla="*/ 8143 h 664"/>
                <a:gd name="T16" fmla="*/ 659 w 1472"/>
                <a:gd name="T17" fmla="*/ 6859 h 664"/>
                <a:gd name="T18" fmla="*/ 357 w 1472"/>
                <a:gd name="T19" fmla="*/ 5671 h 664"/>
                <a:gd name="T20" fmla="*/ 0 w 1472"/>
                <a:gd name="T21" fmla="*/ 3564 h 664"/>
                <a:gd name="T22" fmla="*/ 514 w 1472"/>
                <a:gd name="T23" fmla="*/ 3078 h 664"/>
                <a:gd name="T24" fmla="*/ 714 w 1472"/>
                <a:gd name="T25" fmla="*/ 2032 h 664"/>
                <a:gd name="T26" fmla="*/ 1031 w 1472"/>
                <a:gd name="T27" fmla="*/ 1333 h 664"/>
                <a:gd name="T28" fmla="*/ 878 w 1472"/>
                <a:gd name="T29" fmla="*/ 903 h 664"/>
                <a:gd name="T30" fmla="*/ 272 w 1472"/>
                <a:gd name="T31" fmla="*/ 788 h 664"/>
                <a:gd name="T32" fmla="*/ 204 w 1472"/>
                <a:gd name="T33" fmla="*/ 153 h 664"/>
                <a:gd name="T34" fmla="*/ 1003 w 1472"/>
                <a:gd name="T35" fmla="*/ 153 h 664"/>
                <a:gd name="T36" fmla="*/ 1260 w 1472"/>
                <a:gd name="T37" fmla="*/ 89 h 664"/>
                <a:gd name="T38" fmla="*/ 2289 w 1472"/>
                <a:gd name="T39" fmla="*/ 432 h 664"/>
                <a:gd name="T40" fmla="*/ 2865 w 1472"/>
                <a:gd name="T41" fmla="*/ 878 h 664"/>
                <a:gd name="T42" fmla="*/ 4123 w 1472"/>
                <a:gd name="T43" fmla="*/ 1677 h 664"/>
                <a:gd name="T44" fmla="*/ 4882 w 1472"/>
                <a:gd name="T45" fmla="*/ 2147 h 664"/>
                <a:gd name="T46" fmla="*/ 6542 w 1472"/>
                <a:gd name="T47" fmla="*/ 2821 h 664"/>
                <a:gd name="T48" fmla="*/ 8043 w 1472"/>
                <a:gd name="T49" fmla="*/ 3737 h 664"/>
                <a:gd name="T50" fmla="*/ 10051 w 1472"/>
                <a:gd name="T51" fmla="*/ 3664 h 664"/>
                <a:gd name="T52" fmla="*/ 10251 w 1472"/>
                <a:gd name="T53" fmla="*/ 3894 h 664"/>
                <a:gd name="T54" fmla="*/ 11182 w 1472"/>
                <a:gd name="T55" fmla="*/ 3724 h 664"/>
                <a:gd name="T56" fmla="*/ 11637 w 1472"/>
                <a:gd name="T57" fmla="*/ 4276 h 664"/>
                <a:gd name="T58" fmla="*/ 12174 w 1472"/>
                <a:gd name="T59" fmla="*/ 3955 h 664"/>
                <a:gd name="T60" fmla="*/ 12757 w 1472"/>
                <a:gd name="T61" fmla="*/ 4009 h 664"/>
                <a:gd name="T62" fmla="*/ 13942 w 1472"/>
                <a:gd name="T63" fmla="*/ 3981 h 664"/>
                <a:gd name="T64" fmla="*/ 13526 w 1472"/>
                <a:gd name="T65" fmla="*/ 4070 h 664"/>
                <a:gd name="T66" fmla="*/ 13775 w 1472"/>
                <a:gd name="T67" fmla="*/ 4412 h 664"/>
                <a:gd name="T68" fmla="*/ 15345 w 1472"/>
                <a:gd name="T69" fmla="*/ 4693 h 664"/>
                <a:gd name="T70" fmla="*/ 15979 w 1472"/>
                <a:gd name="T71" fmla="*/ 4049 h 66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2"/>
                <a:gd name="T109" fmla="*/ 0 h 664"/>
                <a:gd name="T110" fmla="*/ 1472 w 1472"/>
                <a:gd name="T111" fmla="*/ 664 h 66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2" h="664">
                  <a:moveTo>
                    <a:pt x="1256" y="318"/>
                  </a:moveTo>
                  <a:lnTo>
                    <a:pt x="1318" y="279"/>
                  </a:lnTo>
                  <a:lnTo>
                    <a:pt x="1322" y="287"/>
                  </a:lnTo>
                  <a:lnTo>
                    <a:pt x="1287" y="312"/>
                  </a:lnTo>
                  <a:lnTo>
                    <a:pt x="1327" y="320"/>
                  </a:lnTo>
                  <a:lnTo>
                    <a:pt x="1360" y="357"/>
                  </a:lnTo>
                  <a:lnTo>
                    <a:pt x="1354" y="388"/>
                  </a:lnTo>
                  <a:lnTo>
                    <a:pt x="1375" y="442"/>
                  </a:lnTo>
                  <a:lnTo>
                    <a:pt x="1384" y="433"/>
                  </a:lnTo>
                  <a:lnTo>
                    <a:pt x="1376" y="397"/>
                  </a:lnTo>
                  <a:lnTo>
                    <a:pt x="1384" y="385"/>
                  </a:lnTo>
                  <a:lnTo>
                    <a:pt x="1472" y="390"/>
                  </a:lnTo>
                  <a:lnTo>
                    <a:pt x="1468" y="421"/>
                  </a:lnTo>
                  <a:lnTo>
                    <a:pt x="1445" y="429"/>
                  </a:lnTo>
                  <a:lnTo>
                    <a:pt x="1444" y="664"/>
                  </a:lnTo>
                  <a:lnTo>
                    <a:pt x="108" y="640"/>
                  </a:lnTo>
                  <a:lnTo>
                    <a:pt x="92" y="649"/>
                  </a:lnTo>
                  <a:lnTo>
                    <a:pt x="52" y="539"/>
                  </a:lnTo>
                  <a:lnTo>
                    <a:pt x="56" y="472"/>
                  </a:lnTo>
                  <a:lnTo>
                    <a:pt x="28" y="446"/>
                  </a:lnTo>
                  <a:lnTo>
                    <a:pt x="46" y="362"/>
                  </a:lnTo>
                  <a:lnTo>
                    <a:pt x="0" y="280"/>
                  </a:lnTo>
                  <a:lnTo>
                    <a:pt x="9" y="267"/>
                  </a:lnTo>
                  <a:lnTo>
                    <a:pt x="40" y="242"/>
                  </a:lnTo>
                  <a:lnTo>
                    <a:pt x="30" y="185"/>
                  </a:lnTo>
                  <a:lnTo>
                    <a:pt x="56" y="160"/>
                  </a:lnTo>
                  <a:lnTo>
                    <a:pt x="65" y="119"/>
                  </a:lnTo>
                  <a:lnTo>
                    <a:pt x="81" y="105"/>
                  </a:lnTo>
                  <a:lnTo>
                    <a:pt x="85" y="83"/>
                  </a:lnTo>
                  <a:lnTo>
                    <a:pt x="69" y="71"/>
                  </a:lnTo>
                  <a:lnTo>
                    <a:pt x="27" y="76"/>
                  </a:lnTo>
                  <a:lnTo>
                    <a:pt x="21" y="62"/>
                  </a:lnTo>
                  <a:lnTo>
                    <a:pt x="30" y="29"/>
                  </a:lnTo>
                  <a:lnTo>
                    <a:pt x="16" y="12"/>
                  </a:lnTo>
                  <a:lnTo>
                    <a:pt x="25" y="0"/>
                  </a:lnTo>
                  <a:lnTo>
                    <a:pt x="79" y="12"/>
                  </a:lnTo>
                  <a:lnTo>
                    <a:pt x="87" y="6"/>
                  </a:lnTo>
                  <a:lnTo>
                    <a:pt x="99" y="7"/>
                  </a:lnTo>
                  <a:lnTo>
                    <a:pt x="115" y="30"/>
                  </a:lnTo>
                  <a:lnTo>
                    <a:pt x="180" y="34"/>
                  </a:lnTo>
                  <a:lnTo>
                    <a:pt x="196" y="63"/>
                  </a:lnTo>
                  <a:lnTo>
                    <a:pt x="225" y="69"/>
                  </a:lnTo>
                  <a:lnTo>
                    <a:pt x="304" y="133"/>
                  </a:lnTo>
                  <a:lnTo>
                    <a:pt x="324" y="132"/>
                  </a:lnTo>
                  <a:lnTo>
                    <a:pt x="372" y="151"/>
                  </a:lnTo>
                  <a:lnTo>
                    <a:pt x="384" y="169"/>
                  </a:lnTo>
                  <a:lnTo>
                    <a:pt x="436" y="173"/>
                  </a:lnTo>
                  <a:lnTo>
                    <a:pt x="514" y="222"/>
                  </a:lnTo>
                  <a:lnTo>
                    <a:pt x="498" y="231"/>
                  </a:lnTo>
                  <a:lnTo>
                    <a:pt x="632" y="294"/>
                  </a:lnTo>
                  <a:lnTo>
                    <a:pt x="733" y="307"/>
                  </a:lnTo>
                  <a:lnTo>
                    <a:pt x="790" y="288"/>
                  </a:lnTo>
                  <a:lnTo>
                    <a:pt x="795" y="308"/>
                  </a:lnTo>
                  <a:lnTo>
                    <a:pt x="806" y="306"/>
                  </a:lnTo>
                  <a:lnTo>
                    <a:pt x="832" y="286"/>
                  </a:lnTo>
                  <a:lnTo>
                    <a:pt x="879" y="293"/>
                  </a:lnTo>
                  <a:lnTo>
                    <a:pt x="887" y="335"/>
                  </a:lnTo>
                  <a:lnTo>
                    <a:pt x="915" y="336"/>
                  </a:lnTo>
                  <a:lnTo>
                    <a:pt x="938" y="308"/>
                  </a:lnTo>
                  <a:lnTo>
                    <a:pt x="957" y="311"/>
                  </a:lnTo>
                  <a:lnTo>
                    <a:pt x="977" y="328"/>
                  </a:lnTo>
                  <a:lnTo>
                    <a:pt x="1003" y="315"/>
                  </a:lnTo>
                  <a:lnTo>
                    <a:pt x="1063" y="312"/>
                  </a:lnTo>
                  <a:lnTo>
                    <a:pt x="1096" y="313"/>
                  </a:lnTo>
                  <a:lnTo>
                    <a:pt x="1093" y="320"/>
                  </a:lnTo>
                  <a:lnTo>
                    <a:pt x="1063" y="320"/>
                  </a:lnTo>
                  <a:lnTo>
                    <a:pt x="1039" y="321"/>
                  </a:lnTo>
                  <a:lnTo>
                    <a:pt x="1083" y="347"/>
                  </a:lnTo>
                  <a:lnTo>
                    <a:pt x="1145" y="345"/>
                  </a:lnTo>
                  <a:lnTo>
                    <a:pt x="1206" y="369"/>
                  </a:lnTo>
                  <a:lnTo>
                    <a:pt x="1236" y="352"/>
                  </a:lnTo>
                  <a:lnTo>
                    <a:pt x="1256" y="31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4" name="Freeform 15"/>
            <p:cNvSpPr>
              <a:spLocks/>
            </p:cNvSpPr>
            <p:nvPr/>
          </p:nvSpPr>
          <p:spPr bwMode="auto">
            <a:xfrm>
              <a:off x="1949" y="912"/>
              <a:ext cx="2776" cy="1257"/>
            </a:xfrm>
            <a:custGeom>
              <a:avLst/>
              <a:gdLst>
                <a:gd name="T0" fmla="*/ 16790 w 1470"/>
                <a:gd name="T1" fmla="*/ 3577 h 666"/>
                <a:gd name="T2" fmla="*/ 16329 w 1470"/>
                <a:gd name="T3" fmla="*/ 3962 h 666"/>
                <a:gd name="T4" fmla="*/ 17321 w 1470"/>
                <a:gd name="T5" fmla="*/ 4492 h 666"/>
                <a:gd name="T6" fmla="*/ 17474 w 1470"/>
                <a:gd name="T7" fmla="*/ 5636 h 666"/>
                <a:gd name="T8" fmla="*/ 17474 w 1470"/>
                <a:gd name="T9" fmla="*/ 5022 h 666"/>
                <a:gd name="T10" fmla="*/ 18694 w 1470"/>
                <a:gd name="T11" fmla="*/ 4949 h 666"/>
                <a:gd name="T12" fmla="*/ 18391 w 1470"/>
                <a:gd name="T13" fmla="*/ 5404 h 666"/>
                <a:gd name="T14" fmla="*/ 1373 w 1470"/>
                <a:gd name="T15" fmla="*/ 8150 h 666"/>
                <a:gd name="T16" fmla="*/ 687 w 1470"/>
                <a:gd name="T17" fmla="*/ 6849 h 666"/>
                <a:gd name="T18" fmla="*/ 385 w 1470"/>
                <a:gd name="T19" fmla="*/ 5636 h 666"/>
                <a:gd name="T20" fmla="*/ 0 w 1470"/>
                <a:gd name="T21" fmla="*/ 3577 h 666"/>
                <a:gd name="T22" fmla="*/ 531 w 1470"/>
                <a:gd name="T23" fmla="*/ 3046 h 666"/>
                <a:gd name="T24" fmla="*/ 687 w 1470"/>
                <a:gd name="T25" fmla="*/ 2059 h 666"/>
                <a:gd name="T26" fmla="*/ 1071 w 1470"/>
                <a:gd name="T27" fmla="*/ 1297 h 666"/>
                <a:gd name="T28" fmla="*/ 842 w 1470"/>
                <a:gd name="T29" fmla="*/ 915 h 666"/>
                <a:gd name="T30" fmla="*/ 229 w 1470"/>
                <a:gd name="T31" fmla="*/ 759 h 666"/>
                <a:gd name="T32" fmla="*/ 229 w 1470"/>
                <a:gd name="T33" fmla="*/ 153 h 666"/>
                <a:gd name="T34" fmla="*/ 991 w 1470"/>
                <a:gd name="T35" fmla="*/ 153 h 666"/>
                <a:gd name="T36" fmla="*/ 1220 w 1470"/>
                <a:gd name="T37" fmla="*/ 75 h 666"/>
                <a:gd name="T38" fmla="*/ 2289 w 1470"/>
                <a:gd name="T39" fmla="*/ 457 h 666"/>
                <a:gd name="T40" fmla="*/ 2903 w 1470"/>
                <a:gd name="T41" fmla="*/ 915 h 666"/>
                <a:gd name="T42" fmla="*/ 4122 w 1470"/>
                <a:gd name="T43" fmla="*/ 1674 h 666"/>
                <a:gd name="T44" fmla="*/ 4882 w 1470"/>
                <a:gd name="T45" fmla="*/ 2131 h 666"/>
                <a:gd name="T46" fmla="*/ 6559 w 1470"/>
                <a:gd name="T47" fmla="*/ 2818 h 666"/>
                <a:gd name="T48" fmla="*/ 8013 w 1470"/>
                <a:gd name="T49" fmla="*/ 3733 h 666"/>
                <a:gd name="T50" fmla="*/ 10075 w 1470"/>
                <a:gd name="T51" fmla="*/ 3658 h 666"/>
                <a:gd name="T52" fmla="*/ 10224 w 1470"/>
                <a:gd name="T53" fmla="*/ 3886 h 666"/>
                <a:gd name="T54" fmla="*/ 11219 w 1470"/>
                <a:gd name="T55" fmla="*/ 3733 h 666"/>
                <a:gd name="T56" fmla="*/ 11680 w 1470"/>
                <a:gd name="T57" fmla="*/ 4264 h 666"/>
                <a:gd name="T58" fmla="*/ 12211 w 1470"/>
                <a:gd name="T59" fmla="*/ 3962 h 666"/>
                <a:gd name="T60" fmla="*/ 12741 w 1470"/>
                <a:gd name="T61" fmla="*/ 3962 h 666"/>
                <a:gd name="T62" fmla="*/ 13969 w 1470"/>
                <a:gd name="T63" fmla="*/ 3962 h 666"/>
                <a:gd name="T64" fmla="*/ 13508 w 1470"/>
                <a:gd name="T65" fmla="*/ 4033 h 666"/>
                <a:gd name="T66" fmla="*/ 13812 w 1470"/>
                <a:gd name="T67" fmla="*/ 4416 h 666"/>
                <a:gd name="T68" fmla="*/ 15334 w 1470"/>
                <a:gd name="T69" fmla="*/ 4645 h 666"/>
                <a:gd name="T70" fmla="*/ 15948 w 1470"/>
                <a:gd name="T71" fmla="*/ 4033 h 66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0"/>
                <a:gd name="T109" fmla="*/ 0 h 666"/>
                <a:gd name="T110" fmla="*/ 1470 w 1470"/>
                <a:gd name="T111" fmla="*/ 666 h 66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0" h="666">
                  <a:moveTo>
                    <a:pt x="1254" y="318"/>
                  </a:moveTo>
                  <a:lnTo>
                    <a:pt x="1320" y="282"/>
                  </a:lnTo>
                  <a:lnTo>
                    <a:pt x="1320" y="288"/>
                  </a:lnTo>
                  <a:lnTo>
                    <a:pt x="1284" y="312"/>
                  </a:lnTo>
                  <a:lnTo>
                    <a:pt x="1326" y="318"/>
                  </a:lnTo>
                  <a:lnTo>
                    <a:pt x="1362" y="354"/>
                  </a:lnTo>
                  <a:lnTo>
                    <a:pt x="1356" y="390"/>
                  </a:lnTo>
                  <a:lnTo>
                    <a:pt x="1374" y="444"/>
                  </a:lnTo>
                  <a:lnTo>
                    <a:pt x="1386" y="432"/>
                  </a:lnTo>
                  <a:lnTo>
                    <a:pt x="1374" y="396"/>
                  </a:lnTo>
                  <a:lnTo>
                    <a:pt x="1386" y="384"/>
                  </a:lnTo>
                  <a:lnTo>
                    <a:pt x="1470" y="390"/>
                  </a:lnTo>
                  <a:lnTo>
                    <a:pt x="1470" y="420"/>
                  </a:lnTo>
                  <a:lnTo>
                    <a:pt x="1446" y="426"/>
                  </a:lnTo>
                  <a:lnTo>
                    <a:pt x="1446" y="666"/>
                  </a:lnTo>
                  <a:lnTo>
                    <a:pt x="108" y="642"/>
                  </a:lnTo>
                  <a:lnTo>
                    <a:pt x="90" y="648"/>
                  </a:lnTo>
                  <a:lnTo>
                    <a:pt x="54" y="540"/>
                  </a:lnTo>
                  <a:lnTo>
                    <a:pt x="54" y="474"/>
                  </a:lnTo>
                  <a:lnTo>
                    <a:pt x="30" y="444"/>
                  </a:lnTo>
                  <a:lnTo>
                    <a:pt x="48" y="360"/>
                  </a:lnTo>
                  <a:lnTo>
                    <a:pt x="0" y="282"/>
                  </a:lnTo>
                  <a:lnTo>
                    <a:pt x="12" y="264"/>
                  </a:lnTo>
                  <a:lnTo>
                    <a:pt x="42" y="240"/>
                  </a:lnTo>
                  <a:lnTo>
                    <a:pt x="30" y="186"/>
                  </a:lnTo>
                  <a:lnTo>
                    <a:pt x="54" y="162"/>
                  </a:lnTo>
                  <a:lnTo>
                    <a:pt x="66" y="120"/>
                  </a:lnTo>
                  <a:lnTo>
                    <a:pt x="84" y="102"/>
                  </a:lnTo>
                  <a:lnTo>
                    <a:pt x="84" y="84"/>
                  </a:lnTo>
                  <a:lnTo>
                    <a:pt x="66" y="72"/>
                  </a:lnTo>
                  <a:lnTo>
                    <a:pt x="24" y="78"/>
                  </a:lnTo>
                  <a:lnTo>
                    <a:pt x="18" y="60"/>
                  </a:lnTo>
                  <a:lnTo>
                    <a:pt x="30" y="30"/>
                  </a:lnTo>
                  <a:lnTo>
                    <a:pt x="18" y="12"/>
                  </a:lnTo>
                  <a:lnTo>
                    <a:pt x="24" y="0"/>
                  </a:lnTo>
                  <a:lnTo>
                    <a:pt x="78" y="12"/>
                  </a:lnTo>
                  <a:lnTo>
                    <a:pt x="90" y="6"/>
                  </a:lnTo>
                  <a:lnTo>
                    <a:pt x="96" y="6"/>
                  </a:lnTo>
                  <a:lnTo>
                    <a:pt x="114" y="30"/>
                  </a:lnTo>
                  <a:lnTo>
                    <a:pt x="180" y="36"/>
                  </a:lnTo>
                  <a:lnTo>
                    <a:pt x="198" y="66"/>
                  </a:lnTo>
                  <a:lnTo>
                    <a:pt x="228" y="72"/>
                  </a:lnTo>
                  <a:lnTo>
                    <a:pt x="306" y="132"/>
                  </a:lnTo>
                  <a:lnTo>
                    <a:pt x="324" y="132"/>
                  </a:lnTo>
                  <a:lnTo>
                    <a:pt x="372" y="150"/>
                  </a:lnTo>
                  <a:lnTo>
                    <a:pt x="384" y="168"/>
                  </a:lnTo>
                  <a:lnTo>
                    <a:pt x="438" y="174"/>
                  </a:lnTo>
                  <a:lnTo>
                    <a:pt x="516" y="222"/>
                  </a:lnTo>
                  <a:lnTo>
                    <a:pt x="498" y="234"/>
                  </a:lnTo>
                  <a:lnTo>
                    <a:pt x="630" y="294"/>
                  </a:lnTo>
                  <a:lnTo>
                    <a:pt x="732" y="306"/>
                  </a:lnTo>
                  <a:lnTo>
                    <a:pt x="792" y="288"/>
                  </a:lnTo>
                  <a:lnTo>
                    <a:pt x="798" y="306"/>
                  </a:lnTo>
                  <a:lnTo>
                    <a:pt x="804" y="306"/>
                  </a:lnTo>
                  <a:lnTo>
                    <a:pt x="834" y="288"/>
                  </a:lnTo>
                  <a:lnTo>
                    <a:pt x="882" y="294"/>
                  </a:lnTo>
                  <a:lnTo>
                    <a:pt x="888" y="336"/>
                  </a:lnTo>
                  <a:lnTo>
                    <a:pt x="918" y="336"/>
                  </a:lnTo>
                  <a:lnTo>
                    <a:pt x="936" y="306"/>
                  </a:lnTo>
                  <a:lnTo>
                    <a:pt x="960" y="312"/>
                  </a:lnTo>
                  <a:lnTo>
                    <a:pt x="978" y="330"/>
                  </a:lnTo>
                  <a:lnTo>
                    <a:pt x="1002" y="312"/>
                  </a:lnTo>
                  <a:lnTo>
                    <a:pt x="1062" y="312"/>
                  </a:lnTo>
                  <a:lnTo>
                    <a:pt x="1098" y="312"/>
                  </a:lnTo>
                  <a:lnTo>
                    <a:pt x="1092" y="318"/>
                  </a:lnTo>
                  <a:lnTo>
                    <a:pt x="1062" y="318"/>
                  </a:lnTo>
                  <a:lnTo>
                    <a:pt x="1038" y="318"/>
                  </a:lnTo>
                  <a:lnTo>
                    <a:pt x="1086" y="348"/>
                  </a:lnTo>
                  <a:lnTo>
                    <a:pt x="1146" y="342"/>
                  </a:lnTo>
                  <a:lnTo>
                    <a:pt x="1206" y="366"/>
                  </a:lnTo>
                  <a:lnTo>
                    <a:pt x="1236" y="354"/>
                  </a:lnTo>
                  <a:lnTo>
                    <a:pt x="1254" y="31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5" name="Freeform 16"/>
            <p:cNvSpPr>
              <a:spLocks/>
            </p:cNvSpPr>
            <p:nvPr/>
          </p:nvSpPr>
          <p:spPr bwMode="auto">
            <a:xfrm>
              <a:off x="2485" y="2870"/>
              <a:ext cx="1819" cy="1662"/>
            </a:xfrm>
            <a:custGeom>
              <a:avLst/>
              <a:gdLst>
                <a:gd name="T0" fmla="*/ 3283 w 963"/>
                <a:gd name="T1" fmla="*/ 89 h 880"/>
                <a:gd name="T2" fmla="*/ 9091 w 963"/>
                <a:gd name="T3" fmla="*/ 585 h 880"/>
                <a:gd name="T4" fmla="*/ 9023 w 963"/>
                <a:gd name="T5" fmla="*/ 4540 h 880"/>
                <a:gd name="T6" fmla="*/ 9252 w 963"/>
                <a:gd name="T7" fmla="*/ 6899 h 880"/>
                <a:gd name="T8" fmla="*/ 11970 w 963"/>
                <a:gd name="T9" fmla="*/ 6945 h 880"/>
                <a:gd name="T10" fmla="*/ 11970 w 963"/>
                <a:gd name="T11" fmla="*/ 8318 h 880"/>
                <a:gd name="T12" fmla="*/ 12198 w 963"/>
                <a:gd name="T13" fmla="*/ 11196 h 880"/>
                <a:gd name="T14" fmla="*/ 2265 w 963"/>
                <a:gd name="T15" fmla="*/ 11022 h 880"/>
                <a:gd name="T16" fmla="*/ 1934 w 963"/>
                <a:gd name="T17" fmla="*/ 9553 h 880"/>
                <a:gd name="T18" fmla="*/ 2352 w 963"/>
                <a:gd name="T19" fmla="*/ 9324 h 880"/>
                <a:gd name="T20" fmla="*/ 2508 w 963"/>
                <a:gd name="T21" fmla="*/ 10151 h 880"/>
                <a:gd name="T22" fmla="*/ 3107 w 963"/>
                <a:gd name="T23" fmla="*/ 9770 h 880"/>
                <a:gd name="T24" fmla="*/ 3364 w 963"/>
                <a:gd name="T25" fmla="*/ 9492 h 880"/>
                <a:gd name="T26" fmla="*/ 4278 w 963"/>
                <a:gd name="T27" fmla="*/ 9196 h 880"/>
                <a:gd name="T28" fmla="*/ 5716 w 963"/>
                <a:gd name="T29" fmla="*/ 8731 h 880"/>
                <a:gd name="T30" fmla="*/ 4837 w 963"/>
                <a:gd name="T31" fmla="*/ 8361 h 880"/>
                <a:gd name="T32" fmla="*/ 4267 w 963"/>
                <a:gd name="T33" fmla="*/ 8803 h 880"/>
                <a:gd name="T34" fmla="*/ 4239 w 963"/>
                <a:gd name="T35" fmla="*/ 8618 h 880"/>
                <a:gd name="T36" fmla="*/ 3351 w 963"/>
                <a:gd name="T37" fmla="*/ 8446 h 880"/>
                <a:gd name="T38" fmla="*/ 3464 w 963"/>
                <a:gd name="T39" fmla="*/ 7944 h 880"/>
                <a:gd name="T40" fmla="*/ 3122 w 963"/>
                <a:gd name="T41" fmla="*/ 7405 h 880"/>
                <a:gd name="T42" fmla="*/ 2939 w 963"/>
                <a:gd name="T43" fmla="*/ 7033 h 880"/>
                <a:gd name="T44" fmla="*/ 2939 w 963"/>
                <a:gd name="T45" fmla="*/ 7490 h 880"/>
                <a:gd name="T46" fmla="*/ 2048 w 963"/>
                <a:gd name="T47" fmla="*/ 7702 h 880"/>
                <a:gd name="T48" fmla="*/ 1974 w 963"/>
                <a:gd name="T49" fmla="*/ 8792 h 880"/>
                <a:gd name="T50" fmla="*/ 2204 w 963"/>
                <a:gd name="T51" fmla="*/ 8931 h 880"/>
                <a:gd name="T52" fmla="*/ 2008 w 963"/>
                <a:gd name="T53" fmla="*/ 9075 h 880"/>
                <a:gd name="T54" fmla="*/ 1745 w 963"/>
                <a:gd name="T55" fmla="*/ 8878 h 880"/>
                <a:gd name="T56" fmla="*/ 1719 w 963"/>
                <a:gd name="T57" fmla="*/ 7558 h 880"/>
                <a:gd name="T58" fmla="*/ 1545 w 963"/>
                <a:gd name="T59" fmla="*/ 5571 h 880"/>
                <a:gd name="T60" fmla="*/ 1273 w 963"/>
                <a:gd name="T61" fmla="*/ 4480 h 880"/>
                <a:gd name="T62" fmla="*/ 1205 w 963"/>
                <a:gd name="T63" fmla="*/ 3942 h 880"/>
                <a:gd name="T64" fmla="*/ 788 w 963"/>
                <a:gd name="T65" fmla="*/ 3724 h 880"/>
                <a:gd name="T66" fmla="*/ 674 w 963"/>
                <a:gd name="T67" fmla="*/ 3360 h 880"/>
                <a:gd name="T68" fmla="*/ 176 w 963"/>
                <a:gd name="T69" fmla="*/ 1947 h 880"/>
                <a:gd name="T70" fmla="*/ 317 w 963"/>
                <a:gd name="T71" fmla="*/ 627 h 880"/>
                <a:gd name="T72" fmla="*/ 397 w 963"/>
                <a:gd name="T73" fmla="*/ 0 h 88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3"/>
                <a:gd name="T112" fmla="*/ 0 h 880"/>
                <a:gd name="T113" fmla="*/ 963 w 963"/>
                <a:gd name="T114" fmla="*/ 880 h 88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3" h="880">
                  <a:moveTo>
                    <a:pt x="31" y="0"/>
                  </a:moveTo>
                  <a:lnTo>
                    <a:pt x="258" y="7"/>
                  </a:lnTo>
                  <a:lnTo>
                    <a:pt x="259" y="40"/>
                  </a:lnTo>
                  <a:lnTo>
                    <a:pt x="714" y="46"/>
                  </a:lnTo>
                  <a:lnTo>
                    <a:pt x="715" y="46"/>
                  </a:lnTo>
                  <a:lnTo>
                    <a:pt x="709" y="357"/>
                  </a:lnTo>
                  <a:lnTo>
                    <a:pt x="731" y="357"/>
                  </a:lnTo>
                  <a:lnTo>
                    <a:pt x="727" y="542"/>
                  </a:lnTo>
                  <a:lnTo>
                    <a:pt x="726" y="543"/>
                  </a:lnTo>
                  <a:lnTo>
                    <a:pt x="940" y="546"/>
                  </a:lnTo>
                  <a:lnTo>
                    <a:pt x="941" y="546"/>
                  </a:lnTo>
                  <a:lnTo>
                    <a:pt x="940" y="654"/>
                  </a:lnTo>
                  <a:lnTo>
                    <a:pt x="963" y="655"/>
                  </a:lnTo>
                  <a:lnTo>
                    <a:pt x="958" y="880"/>
                  </a:lnTo>
                  <a:lnTo>
                    <a:pt x="797" y="876"/>
                  </a:lnTo>
                  <a:lnTo>
                    <a:pt x="178" y="866"/>
                  </a:lnTo>
                  <a:lnTo>
                    <a:pt x="176" y="834"/>
                  </a:lnTo>
                  <a:lnTo>
                    <a:pt x="152" y="751"/>
                  </a:lnTo>
                  <a:lnTo>
                    <a:pt x="157" y="733"/>
                  </a:lnTo>
                  <a:lnTo>
                    <a:pt x="185" y="733"/>
                  </a:lnTo>
                  <a:lnTo>
                    <a:pt x="192" y="764"/>
                  </a:lnTo>
                  <a:lnTo>
                    <a:pt x="197" y="798"/>
                  </a:lnTo>
                  <a:lnTo>
                    <a:pt x="215" y="808"/>
                  </a:lnTo>
                  <a:lnTo>
                    <a:pt x="244" y="768"/>
                  </a:lnTo>
                  <a:lnTo>
                    <a:pt x="261" y="762"/>
                  </a:lnTo>
                  <a:lnTo>
                    <a:pt x="264" y="746"/>
                  </a:lnTo>
                  <a:lnTo>
                    <a:pt x="318" y="743"/>
                  </a:lnTo>
                  <a:lnTo>
                    <a:pt x="336" y="723"/>
                  </a:lnTo>
                  <a:lnTo>
                    <a:pt x="361" y="721"/>
                  </a:lnTo>
                  <a:lnTo>
                    <a:pt x="449" y="686"/>
                  </a:lnTo>
                  <a:lnTo>
                    <a:pt x="405" y="684"/>
                  </a:lnTo>
                  <a:lnTo>
                    <a:pt x="380" y="657"/>
                  </a:lnTo>
                  <a:lnTo>
                    <a:pt x="375" y="677"/>
                  </a:lnTo>
                  <a:lnTo>
                    <a:pt x="335" y="692"/>
                  </a:lnTo>
                  <a:lnTo>
                    <a:pt x="325" y="683"/>
                  </a:lnTo>
                  <a:lnTo>
                    <a:pt x="333" y="677"/>
                  </a:lnTo>
                  <a:lnTo>
                    <a:pt x="284" y="676"/>
                  </a:lnTo>
                  <a:lnTo>
                    <a:pt x="263" y="664"/>
                  </a:lnTo>
                  <a:lnTo>
                    <a:pt x="264" y="649"/>
                  </a:lnTo>
                  <a:lnTo>
                    <a:pt x="272" y="624"/>
                  </a:lnTo>
                  <a:lnTo>
                    <a:pt x="246" y="590"/>
                  </a:lnTo>
                  <a:lnTo>
                    <a:pt x="245" y="582"/>
                  </a:lnTo>
                  <a:lnTo>
                    <a:pt x="243" y="558"/>
                  </a:lnTo>
                  <a:lnTo>
                    <a:pt x="231" y="553"/>
                  </a:lnTo>
                  <a:lnTo>
                    <a:pt x="235" y="570"/>
                  </a:lnTo>
                  <a:lnTo>
                    <a:pt x="231" y="589"/>
                  </a:lnTo>
                  <a:lnTo>
                    <a:pt x="216" y="598"/>
                  </a:lnTo>
                  <a:lnTo>
                    <a:pt x="161" y="605"/>
                  </a:lnTo>
                  <a:lnTo>
                    <a:pt x="155" y="616"/>
                  </a:lnTo>
                  <a:lnTo>
                    <a:pt x="155" y="691"/>
                  </a:lnTo>
                  <a:lnTo>
                    <a:pt x="167" y="695"/>
                  </a:lnTo>
                  <a:lnTo>
                    <a:pt x="173" y="702"/>
                  </a:lnTo>
                  <a:lnTo>
                    <a:pt x="158" y="704"/>
                  </a:lnTo>
                  <a:lnTo>
                    <a:pt x="158" y="713"/>
                  </a:lnTo>
                  <a:lnTo>
                    <a:pt x="140" y="709"/>
                  </a:lnTo>
                  <a:lnTo>
                    <a:pt x="137" y="698"/>
                  </a:lnTo>
                  <a:lnTo>
                    <a:pt x="142" y="619"/>
                  </a:lnTo>
                  <a:lnTo>
                    <a:pt x="135" y="594"/>
                  </a:lnTo>
                  <a:lnTo>
                    <a:pt x="129" y="473"/>
                  </a:lnTo>
                  <a:lnTo>
                    <a:pt x="121" y="438"/>
                  </a:lnTo>
                  <a:lnTo>
                    <a:pt x="117" y="352"/>
                  </a:lnTo>
                  <a:lnTo>
                    <a:pt x="100" y="352"/>
                  </a:lnTo>
                  <a:lnTo>
                    <a:pt x="92" y="330"/>
                  </a:lnTo>
                  <a:lnTo>
                    <a:pt x="95" y="310"/>
                  </a:lnTo>
                  <a:lnTo>
                    <a:pt x="79" y="308"/>
                  </a:lnTo>
                  <a:lnTo>
                    <a:pt x="62" y="293"/>
                  </a:lnTo>
                  <a:lnTo>
                    <a:pt x="47" y="277"/>
                  </a:lnTo>
                  <a:lnTo>
                    <a:pt x="53" y="264"/>
                  </a:lnTo>
                  <a:lnTo>
                    <a:pt x="49" y="224"/>
                  </a:lnTo>
                  <a:lnTo>
                    <a:pt x="14" y="153"/>
                  </a:lnTo>
                  <a:lnTo>
                    <a:pt x="6" y="109"/>
                  </a:lnTo>
                  <a:lnTo>
                    <a:pt x="25" y="49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6" name="Freeform 17"/>
            <p:cNvSpPr>
              <a:spLocks/>
            </p:cNvSpPr>
            <p:nvPr/>
          </p:nvSpPr>
          <p:spPr bwMode="auto">
            <a:xfrm>
              <a:off x="2481" y="2872"/>
              <a:ext cx="1825" cy="1654"/>
            </a:xfrm>
            <a:custGeom>
              <a:avLst/>
              <a:gdLst>
                <a:gd name="T0" fmla="*/ 3283 w 966"/>
                <a:gd name="T1" fmla="*/ 76 h 876"/>
                <a:gd name="T2" fmla="*/ 9099 w 966"/>
                <a:gd name="T3" fmla="*/ 531 h 876"/>
                <a:gd name="T4" fmla="*/ 9099 w 966"/>
                <a:gd name="T5" fmla="*/ 4496 h 876"/>
                <a:gd name="T6" fmla="*/ 9252 w 966"/>
                <a:gd name="T7" fmla="*/ 6867 h 876"/>
                <a:gd name="T8" fmla="*/ 12002 w 966"/>
                <a:gd name="T9" fmla="*/ 6941 h 876"/>
                <a:gd name="T10" fmla="*/ 12002 w 966"/>
                <a:gd name="T11" fmla="*/ 8313 h 876"/>
                <a:gd name="T12" fmla="*/ 12231 w 966"/>
                <a:gd name="T13" fmla="*/ 11134 h 876"/>
                <a:gd name="T14" fmla="*/ 2292 w 966"/>
                <a:gd name="T15" fmla="*/ 10979 h 876"/>
                <a:gd name="T16" fmla="*/ 1987 w 966"/>
                <a:gd name="T17" fmla="*/ 9533 h 876"/>
                <a:gd name="T18" fmla="*/ 2367 w 966"/>
                <a:gd name="T19" fmla="*/ 9301 h 876"/>
                <a:gd name="T20" fmla="*/ 2524 w 966"/>
                <a:gd name="T21" fmla="*/ 10143 h 876"/>
                <a:gd name="T22" fmla="*/ 3134 w 966"/>
                <a:gd name="T23" fmla="*/ 9762 h 876"/>
                <a:gd name="T24" fmla="*/ 3367 w 966"/>
                <a:gd name="T25" fmla="*/ 9458 h 876"/>
                <a:gd name="T26" fmla="*/ 4283 w 966"/>
                <a:gd name="T27" fmla="*/ 9148 h 876"/>
                <a:gd name="T28" fmla="*/ 5732 w 966"/>
                <a:gd name="T29" fmla="*/ 8691 h 876"/>
                <a:gd name="T30" fmla="*/ 4889 w 966"/>
                <a:gd name="T31" fmla="*/ 8313 h 876"/>
                <a:gd name="T32" fmla="*/ 4283 w 966"/>
                <a:gd name="T33" fmla="*/ 8770 h 876"/>
                <a:gd name="T34" fmla="*/ 4283 w 966"/>
                <a:gd name="T35" fmla="*/ 8617 h 876"/>
                <a:gd name="T36" fmla="*/ 3367 w 966"/>
                <a:gd name="T37" fmla="*/ 8461 h 876"/>
                <a:gd name="T38" fmla="*/ 3512 w 966"/>
                <a:gd name="T39" fmla="*/ 7928 h 876"/>
                <a:gd name="T40" fmla="*/ 3134 w 966"/>
                <a:gd name="T41" fmla="*/ 7398 h 876"/>
                <a:gd name="T42" fmla="*/ 2981 w 966"/>
                <a:gd name="T43" fmla="*/ 7013 h 876"/>
                <a:gd name="T44" fmla="*/ 2981 w 966"/>
                <a:gd name="T45" fmla="*/ 7473 h 876"/>
                <a:gd name="T46" fmla="*/ 2063 w 966"/>
                <a:gd name="T47" fmla="*/ 7700 h 876"/>
                <a:gd name="T48" fmla="*/ 1987 w 966"/>
                <a:gd name="T49" fmla="*/ 8770 h 876"/>
                <a:gd name="T50" fmla="*/ 2220 w 966"/>
                <a:gd name="T51" fmla="*/ 8920 h 876"/>
                <a:gd name="T52" fmla="*/ 2063 w 966"/>
                <a:gd name="T53" fmla="*/ 9072 h 876"/>
                <a:gd name="T54" fmla="*/ 1759 w 966"/>
                <a:gd name="T55" fmla="*/ 8844 h 876"/>
                <a:gd name="T56" fmla="*/ 1759 w 966"/>
                <a:gd name="T57" fmla="*/ 7551 h 876"/>
                <a:gd name="T58" fmla="*/ 1530 w 966"/>
                <a:gd name="T59" fmla="*/ 5564 h 876"/>
                <a:gd name="T60" fmla="*/ 1304 w 966"/>
                <a:gd name="T61" fmla="*/ 4496 h 876"/>
                <a:gd name="T62" fmla="*/ 1220 w 966"/>
                <a:gd name="T63" fmla="*/ 3965 h 876"/>
                <a:gd name="T64" fmla="*/ 843 w 966"/>
                <a:gd name="T65" fmla="*/ 3737 h 876"/>
                <a:gd name="T66" fmla="*/ 690 w 966"/>
                <a:gd name="T67" fmla="*/ 3351 h 876"/>
                <a:gd name="T68" fmla="*/ 229 w 966"/>
                <a:gd name="T69" fmla="*/ 1903 h 876"/>
                <a:gd name="T70" fmla="*/ 304 w 966"/>
                <a:gd name="T71" fmla="*/ 614 h 876"/>
                <a:gd name="T72" fmla="*/ 457 w 966"/>
                <a:gd name="T73" fmla="*/ 0 h 8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6"/>
                <a:gd name="T112" fmla="*/ 0 h 876"/>
                <a:gd name="T113" fmla="*/ 966 w 966"/>
                <a:gd name="T114" fmla="*/ 876 h 8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6" h="876">
                  <a:moveTo>
                    <a:pt x="36" y="0"/>
                  </a:moveTo>
                  <a:lnTo>
                    <a:pt x="258" y="6"/>
                  </a:lnTo>
                  <a:lnTo>
                    <a:pt x="264" y="42"/>
                  </a:lnTo>
                  <a:lnTo>
                    <a:pt x="714" y="42"/>
                  </a:lnTo>
                  <a:lnTo>
                    <a:pt x="714" y="354"/>
                  </a:lnTo>
                  <a:lnTo>
                    <a:pt x="732" y="354"/>
                  </a:lnTo>
                  <a:lnTo>
                    <a:pt x="726" y="540"/>
                  </a:lnTo>
                  <a:lnTo>
                    <a:pt x="942" y="546"/>
                  </a:lnTo>
                  <a:lnTo>
                    <a:pt x="942" y="654"/>
                  </a:lnTo>
                  <a:lnTo>
                    <a:pt x="966" y="654"/>
                  </a:lnTo>
                  <a:lnTo>
                    <a:pt x="960" y="876"/>
                  </a:lnTo>
                  <a:lnTo>
                    <a:pt x="798" y="876"/>
                  </a:lnTo>
                  <a:lnTo>
                    <a:pt x="180" y="864"/>
                  </a:lnTo>
                  <a:lnTo>
                    <a:pt x="180" y="834"/>
                  </a:lnTo>
                  <a:lnTo>
                    <a:pt x="156" y="750"/>
                  </a:lnTo>
                  <a:lnTo>
                    <a:pt x="156" y="732"/>
                  </a:lnTo>
                  <a:lnTo>
                    <a:pt x="186" y="732"/>
                  </a:lnTo>
                  <a:lnTo>
                    <a:pt x="192" y="762"/>
                  </a:lnTo>
                  <a:lnTo>
                    <a:pt x="198" y="798"/>
                  </a:lnTo>
                  <a:lnTo>
                    <a:pt x="216" y="804"/>
                  </a:lnTo>
                  <a:lnTo>
                    <a:pt x="246" y="768"/>
                  </a:lnTo>
                  <a:lnTo>
                    <a:pt x="264" y="762"/>
                  </a:lnTo>
                  <a:lnTo>
                    <a:pt x="264" y="744"/>
                  </a:lnTo>
                  <a:lnTo>
                    <a:pt x="318" y="744"/>
                  </a:lnTo>
                  <a:lnTo>
                    <a:pt x="336" y="720"/>
                  </a:lnTo>
                  <a:lnTo>
                    <a:pt x="366" y="720"/>
                  </a:lnTo>
                  <a:lnTo>
                    <a:pt x="450" y="684"/>
                  </a:lnTo>
                  <a:lnTo>
                    <a:pt x="408" y="684"/>
                  </a:lnTo>
                  <a:lnTo>
                    <a:pt x="384" y="654"/>
                  </a:lnTo>
                  <a:lnTo>
                    <a:pt x="378" y="678"/>
                  </a:lnTo>
                  <a:lnTo>
                    <a:pt x="336" y="690"/>
                  </a:lnTo>
                  <a:lnTo>
                    <a:pt x="330" y="684"/>
                  </a:lnTo>
                  <a:lnTo>
                    <a:pt x="336" y="678"/>
                  </a:lnTo>
                  <a:lnTo>
                    <a:pt x="288" y="672"/>
                  </a:lnTo>
                  <a:lnTo>
                    <a:pt x="264" y="666"/>
                  </a:lnTo>
                  <a:lnTo>
                    <a:pt x="264" y="648"/>
                  </a:lnTo>
                  <a:lnTo>
                    <a:pt x="276" y="624"/>
                  </a:lnTo>
                  <a:lnTo>
                    <a:pt x="246" y="588"/>
                  </a:lnTo>
                  <a:lnTo>
                    <a:pt x="246" y="582"/>
                  </a:lnTo>
                  <a:lnTo>
                    <a:pt x="246" y="558"/>
                  </a:lnTo>
                  <a:lnTo>
                    <a:pt x="234" y="552"/>
                  </a:lnTo>
                  <a:lnTo>
                    <a:pt x="240" y="570"/>
                  </a:lnTo>
                  <a:lnTo>
                    <a:pt x="234" y="588"/>
                  </a:lnTo>
                  <a:lnTo>
                    <a:pt x="216" y="594"/>
                  </a:lnTo>
                  <a:lnTo>
                    <a:pt x="162" y="606"/>
                  </a:lnTo>
                  <a:lnTo>
                    <a:pt x="156" y="618"/>
                  </a:lnTo>
                  <a:lnTo>
                    <a:pt x="156" y="690"/>
                  </a:lnTo>
                  <a:lnTo>
                    <a:pt x="168" y="696"/>
                  </a:lnTo>
                  <a:lnTo>
                    <a:pt x="174" y="702"/>
                  </a:lnTo>
                  <a:lnTo>
                    <a:pt x="162" y="702"/>
                  </a:lnTo>
                  <a:lnTo>
                    <a:pt x="162" y="714"/>
                  </a:lnTo>
                  <a:lnTo>
                    <a:pt x="144" y="708"/>
                  </a:lnTo>
                  <a:lnTo>
                    <a:pt x="138" y="696"/>
                  </a:lnTo>
                  <a:lnTo>
                    <a:pt x="144" y="618"/>
                  </a:lnTo>
                  <a:lnTo>
                    <a:pt x="138" y="594"/>
                  </a:lnTo>
                  <a:lnTo>
                    <a:pt x="132" y="474"/>
                  </a:lnTo>
                  <a:lnTo>
                    <a:pt x="120" y="438"/>
                  </a:lnTo>
                  <a:lnTo>
                    <a:pt x="120" y="354"/>
                  </a:lnTo>
                  <a:lnTo>
                    <a:pt x="102" y="354"/>
                  </a:lnTo>
                  <a:lnTo>
                    <a:pt x="96" y="330"/>
                  </a:lnTo>
                  <a:lnTo>
                    <a:pt x="96" y="312"/>
                  </a:lnTo>
                  <a:lnTo>
                    <a:pt x="78" y="306"/>
                  </a:lnTo>
                  <a:lnTo>
                    <a:pt x="66" y="294"/>
                  </a:lnTo>
                  <a:lnTo>
                    <a:pt x="48" y="276"/>
                  </a:lnTo>
                  <a:lnTo>
                    <a:pt x="54" y="264"/>
                  </a:lnTo>
                  <a:lnTo>
                    <a:pt x="54" y="222"/>
                  </a:lnTo>
                  <a:lnTo>
                    <a:pt x="18" y="150"/>
                  </a:lnTo>
                  <a:lnTo>
                    <a:pt x="6" y="108"/>
                  </a:lnTo>
                  <a:lnTo>
                    <a:pt x="24" y="48"/>
                  </a:ln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7" name="Freeform 18"/>
            <p:cNvSpPr>
              <a:spLocks/>
            </p:cNvSpPr>
            <p:nvPr/>
          </p:nvSpPr>
          <p:spPr bwMode="auto">
            <a:xfrm>
              <a:off x="4812" y="6182"/>
              <a:ext cx="919" cy="1210"/>
            </a:xfrm>
            <a:custGeom>
              <a:avLst/>
              <a:gdLst>
                <a:gd name="T0" fmla="*/ 6090 w 487"/>
                <a:gd name="T1" fmla="*/ 7883 h 641"/>
                <a:gd name="T2" fmla="*/ 6174 w 487"/>
                <a:gd name="T3" fmla="*/ 28 h 641"/>
                <a:gd name="T4" fmla="*/ 6174 w 487"/>
                <a:gd name="T5" fmla="*/ 0 h 641"/>
                <a:gd name="T6" fmla="*/ 5786 w 487"/>
                <a:gd name="T7" fmla="*/ 143 h 641"/>
                <a:gd name="T8" fmla="*/ 5505 w 487"/>
                <a:gd name="T9" fmla="*/ 457 h 641"/>
                <a:gd name="T10" fmla="*/ 5348 w 487"/>
                <a:gd name="T11" fmla="*/ 1091 h 641"/>
                <a:gd name="T12" fmla="*/ 4804 w 487"/>
                <a:gd name="T13" fmla="*/ 1614 h 641"/>
                <a:gd name="T14" fmla="*/ 4212 w 487"/>
                <a:gd name="T15" fmla="*/ 1574 h 641"/>
                <a:gd name="T16" fmla="*/ 3461 w 487"/>
                <a:gd name="T17" fmla="*/ 1272 h 641"/>
                <a:gd name="T18" fmla="*/ 3131 w 487"/>
                <a:gd name="T19" fmla="*/ 1257 h 641"/>
                <a:gd name="T20" fmla="*/ 2714 w 487"/>
                <a:gd name="T21" fmla="*/ 1614 h 641"/>
                <a:gd name="T22" fmla="*/ 1991 w 487"/>
                <a:gd name="T23" fmla="*/ 2071 h 641"/>
                <a:gd name="T24" fmla="*/ 1100 w 487"/>
                <a:gd name="T25" fmla="*/ 2084 h 641"/>
                <a:gd name="T26" fmla="*/ 887 w 487"/>
                <a:gd name="T27" fmla="*/ 2333 h 641"/>
                <a:gd name="T28" fmla="*/ 811 w 487"/>
                <a:gd name="T29" fmla="*/ 2833 h 641"/>
                <a:gd name="T30" fmla="*/ 598 w 487"/>
                <a:gd name="T31" fmla="*/ 3075 h 641"/>
                <a:gd name="T32" fmla="*/ 342 w 487"/>
                <a:gd name="T33" fmla="*/ 3135 h 641"/>
                <a:gd name="T34" fmla="*/ 53 w 487"/>
                <a:gd name="T35" fmla="*/ 3504 h 641"/>
                <a:gd name="T36" fmla="*/ 0 w 487"/>
                <a:gd name="T37" fmla="*/ 4077 h 641"/>
                <a:gd name="T38" fmla="*/ 289 w 487"/>
                <a:gd name="T39" fmla="*/ 4304 h 641"/>
                <a:gd name="T40" fmla="*/ 570 w 487"/>
                <a:gd name="T41" fmla="*/ 5002 h 641"/>
                <a:gd name="T42" fmla="*/ 570 w 487"/>
                <a:gd name="T43" fmla="*/ 5246 h 641"/>
                <a:gd name="T44" fmla="*/ 257 w 487"/>
                <a:gd name="T45" fmla="*/ 6197 h 641"/>
                <a:gd name="T46" fmla="*/ 370 w 487"/>
                <a:gd name="T47" fmla="*/ 6492 h 641"/>
                <a:gd name="T48" fmla="*/ 734 w 487"/>
                <a:gd name="T49" fmla="*/ 6752 h 641"/>
                <a:gd name="T50" fmla="*/ 1517 w 487"/>
                <a:gd name="T51" fmla="*/ 7152 h 641"/>
                <a:gd name="T52" fmla="*/ 2532 w 487"/>
                <a:gd name="T53" fmla="*/ 7466 h 641"/>
                <a:gd name="T54" fmla="*/ 3300 w 487"/>
                <a:gd name="T55" fmla="*/ 7668 h 641"/>
                <a:gd name="T56" fmla="*/ 3918 w 487"/>
                <a:gd name="T57" fmla="*/ 7579 h 641"/>
                <a:gd name="T58" fmla="*/ 4006 w 487"/>
                <a:gd name="T59" fmla="*/ 7594 h 641"/>
                <a:gd name="T60" fmla="*/ 4893 w 487"/>
                <a:gd name="T61" fmla="*/ 7883 h 641"/>
                <a:gd name="T62" fmla="*/ 5363 w 487"/>
                <a:gd name="T63" fmla="*/ 8113 h 641"/>
                <a:gd name="T64" fmla="*/ 5620 w 487"/>
                <a:gd name="T65" fmla="*/ 8138 h 641"/>
                <a:gd name="T66" fmla="*/ 6090 w 487"/>
                <a:gd name="T67" fmla="*/ 7883 h 64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7"/>
                <a:gd name="T103" fmla="*/ 0 h 641"/>
                <a:gd name="T104" fmla="*/ 487 w 487"/>
                <a:gd name="T105" fmla="*/ 641 h 64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7" h="641">
                  <a:moveTo>
                    <a:pt x="480" y="621"/>
                  </a:moveTo>
                  <a:lnTo>
                    <a:pt x="487" y="2"/>
                  </a:lnTo>
                  <a:lnTo>
                    <a:pt x="487" y="0"/>
                  </a:lnTo>
                  <a:lnTo>
                    <a:pt x="456" y="11"/>
                  </a:lnTo>
                  <a:lnTo>
                    <a:pt x="434" y="36"/>
                  </a:lnTo>
                  <a:lnTo>
                    <a:pt x="422" y="86"/>
                  </a:lnTo>
                  <a:lnTo>
                    <a:pt x="379" y="127"/>
                  </a:lnTo>
                  <a:lnTo>
                    <a:pt x="332" y="124"/>
                  </a:lnTo>
                  <a:lnTo>
                    <a:pt x="273" y="100"/>
                  </a:lnTo>
                  <a:lnTo>
                    <a:pt x="247" y="99"/>
                  </a:lnTo>
                  <a:lnTo>
                    <a:pt x="214" y="127"/>
                  </a:lnTo>
                  <a:lnTo>
                    <a:pt x="157" y="163"/>
                  </a:lnTo>
                  <a:lnTo>
                    <a:pt x="87" y="164"/>
                  </a:lnTo>
                  <a:lnTo>
                    <a:pt x="70" y="184"/>
                  </a:lnTo>
                  <a:lnTo>
                    <a:pt x="64" y="223"/>
                  </a:lnTo>
                  <a:lnTo>
                    <a:pt x="47" y="242"/>
                  </a:lnTo>
                  <a:lnTo>
                    <a:pt x="27" y="247"/>
                  </a:lnTo>
                  <a:lnTo>
                    <a:pt x="4" y="276"/>
                  </a:lnTo>
                  <a:lnTo>
                    <a:pt x="0" y="321"/>
                  </a:lnTo>
                  <a:lnTo>
                    <a:pt x="23" y="339"/>
                  </a:lnTo>
                  <a:lnTo>
                    <a:pt x="45" y="394"/>
                  </a:lnTo>
                  <a:lnTo>
                    <a:pt x="45" y="413"/>
                  </a:lnTo>
                  <a:lnTo>
                    <a:pt x="20" y="488"/>
                  </a:lnTo>
                  <a:lnTo>
                    <a:pt x="29" y="511"/>
                  </a:lnTo>
                  <a:lnTo>
                    <a:pt x="58" y="532"/>
                  </a:lnTo>
                  <a:lnTo>
                    <a:pt x="120" y="563"/>
                  </a:lnTo>
                  <a:lnTo>
                    <a:pt x="200" y="588"/>
                  </a:lnTo>
                  <a:lnTo>
                    <a:pt x="260" y="604"/>
                  </a:lnTo>
                  <a:lnTo>
                    <a:pt x="309" y="597"/>
                  </a:lnTo>
                  <a:lnTo>
                    <a:pt x="316" y="598"/>
                  </a:lnTo>
                  <a:lnTo>
                    <a:pt x="386" y="621"/>
                  </a:lnTo>
                  <a:lnTo>
                    <a:pt x="423" y="639"/>
                  </a:lnTo>
                  <a:lnTo>
                    <a:pt x="443" y="641"/>
                  </a:lnTo>
                  <a:lnTo>
                    <a:pt x="480" y="621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8" name="Freeform 19"/>
            <p:cNvSpPr>
              <a:spLocks/>
            </p:cNvSpPr>
            <p:nvPr/>
          </p:nvSpPr>
          <p:spPr bwMode="auto">
            <a:xfrm>
              <a:off x="4815" y="6180"/>
              <a:ext cx="918" cy="1212"/>
            </a:xfrm>
            <a:custGeom>
              <a:avLst/>
              <a:gdLst>
                <a:gd name="T0" fmla="*/ 6112 w 486"/>
                <a:gd name="T1" fmla="*/ 7927 h 642"/>
                <a:gd name="T2" fmla="*/ 6186 w 486"/>
                <a:gd name="T3" fmla="*/ 76 h 642"/>
                <a:gd name="T4" fmla="*/ 6186 w 486"/>
                <a:gd name="T5" fmla="*/ 0 h 642"/>
                <a:gd name="T6" fmla="*/ 5801 w 486"/>
                <a:gd name="T7" fmla="*/ 153 h 642"/>
                <a:gd name="T8" fmla="*/ 5499 w 486"/>
                <a:gd name="T9" fmla="*/ 457 h 642"/>
                <a:gd name="T10" fmla="*/ 5346 w 486"/>
                <a:gd name="T11" fmla="*/ 1069 h 642"/>
                <a:gd name="T12" fmla="*/ 4813 w 486"/>
                <a:gd name="T13" fmla="*/ 1601 h 642"/>
                <a:gd name="T14" fmla="*/ 4199 w 486"/>
                <a:gd name="T15" fmla="*/ 1601 h 642"/>
                <a:gd name="T16" fmla="*/ 3436 w 486"/>
                <a:gd name="T17" fmla="*/ 1297 h 642"/>
                <a:gd name="T18" fmla="*/ 3132 w 486"/>
                <a:gd name="T19" fmla="*/ 1297 h 642"/>
                <a:gd name="T20" fmla="*/ 2677 w 486"/>
                <a:gd name="T21" fmla="*/ 1601 h 642"/>
                <a:gd name="T22" fmla="*/ 1987 w 486"/>
                <a:gd name="T23" fmla="*/ 2060 h 642"/>
                <a:gd name="T24" fmla="*/ 1071 w 486"/>
                <a:gd name="T25" fmla="*/ 2060 h 642"/>
                <a:gd name="T26" fmla="*/ 842 w 486"/>
                <a:gd name="T27" fmla="*/ 2364 h 642"/>
                <a:gd name="T28" fmla="*/ 759 w 486"/>
                <a:gd name="T29" fmla="*/ 2819 h 642"/>
                <a:gd name="T30" fmla="*/ 531 w 486"/>
                <a:gd name="T31" fmla="*/ 3047 h 642"/>
                <a:gd name="T32" fmla="*/ 304 w 486"/>
                <a:gd name="T33" fmla="*/ 3123 h 642"/>
                <a:gd name="T34" fmla="*/ 0 w 486"/>
                <a:gd name="T35" fmla="*/ 3508 h 642"/>
                <a:gd name="T36" fmla="*/ 0 w 486"/>
                <a:gd name="T37" fmla="*/ 4116 h 642"/>
                <a:gd name="T38" fmla="*/ 229 w 486"/>
                <a:gd name="T39" fmla="*/ 4348 h 642"/>
                <a:gd name="T40" fmla="*/ 531 w 486"/>
                <a:gd name="T41" fmla="*/ 5033 h 642"/>
                <a:gd name="T42" fmla="*/ 531 w 486"/>
                <a:gd name="T43" fmla="*/ 5260 h 642"/>
                <a:gd name="T44" fmla="*/ 229 w 486"/>
                <a:gd name="T45" fmla="*/ 6251 h 642"/>
                <a:gd name="T46" fmla="*/ 385 w 486"/>
                <a:gd name="T47" fmla="*/ 6479 h 642"/>
                <a:gd name="T48" fmla="*/ 689 w 486"/>
                <a:gd name="T49" fmla="*/ 6783 h 642"/>
                <a:gd name="T50" fmla="*/ 1530 w 486"/>
                <a:gd name="T51" fmla="*/ 7166 h 642"/>
                <a:gd name="T52" fmla="*/ 2520 w 486"/>
                <a:gd name="T53" fmla="*/ 7470 h 642"/>
                <a:gd name="T54" fmla="*/ 3283 w 486"/>
                <a:gd name="T55" fmla="*/ 7699 h 642"/>
                <a:gd name="T56" fmla="*/ 3897 w 486"/>
                <a:gd name="T57" fmla="*/ 7623 h 642"/>
                <a:gd name="T58" fmla="*/ 3970 w 486"/>
                <a:gd name="T59" fmla="*/ 7623 h 642"/>
                <a:gd name="T60" fmla="*/ 4885 w 486"/>
                <a:gd name="T61" fmla="*/ 7927 h 642"/>
                <a:gd name="T62" fmla="*/ 5346 w 486"/>
                <a:gd name="T63" fmla="*/ 8154 h 642"/>
                <a:gd name="T64" fmla="*/ 5655 w 486"/>
                <a:gd name="T65" fmla="*/ 8154 h 642"/>
                <a:gd name="T66" fmla="*/ 6112 w 486"/>
                <a:gd name="T67" fmla="*/ 7927 h 6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6"/>
                <a:gd name="T103" fmla="*/ 0 h 642"/>
                <a:gd name="T104" fmla="*/ 486 w 486"/>
                <a:gd name="T105" fmla="*/ 642 h 6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6" h="642">
                  <a:moveTo>
                    <a:pt x="480" y="624"/>
                  </a:moveTo>
                  <a:lnTo>
                    <a:pt x="486" y="6"/>
                  </a:lnTo>
                  <a:lnTo>
                    <a:pt x="486" y="0"/>
                  </a:lnTo>
                  <a:lnTo>
                    <a:pt x="456" y="12"/>
                  </a:lnTo>
                  <a:lnTo>
                    <a:pt x="432" y="36"/>
                  </a:lnTo>
                  <a:lnTo>
                    <a:pt x="420" y="84"/>
                  </a:lnTo>
                  <a:lnTo>
                    <a:pt x="378" y="126"/>
                  </a:lnTo>
                  <a:lnTo>
                    <a:pt x="330" y="126"/>
                  </a:lnTo>
                  <a:lnTo>
                    <a:pt x="270" y="102"/>
                  </a:lnTo>
                  <a:lnTo>
                    <a:pt x="246" y="102"/>
                  </a:lnTo>
                  <a:lnTo>
                    <a:pt x="210" y="126"/>
                  </a:lnTo>
                  <a:lnTo>
                    <a:pt x="156" y="162"/>
                  </a:lnTo>
                  <a:lnTo>
                    <a:pt x="84" y="162"/>
                  </a:lnTo>
                  <a:lnTo>
                    <a:pt x="66" y="186"/>
                  </a:lnTo>
                  <a:lnTo>
                    <a:pt x="60" y="222"/>
                  </a:lnTo>
                  <a:lnTo>
                    <a:pt x="42" y="240"/>
                  </a:lnTo>
                  <a:lnTo>
                    <a:pt x="24" y="246"/>
                  </a:lnTo>
                  <a:lnTo>
                    <a:pt x="0" y="276"/>
                  </a:lnTo>
                  <a:lnTo>
                    <a:pt x="0" y="324"/>
                  </a:lnTo>
                  <a:lnTo>
                    <a:pt x="18" y="342"/>
                  </a:lnTo>
                  <a:lnTo>
                    <a:pt x="42" y="396"/>
                  </a:lnTo>
                  <a:lnTo>
                    <a:pt x="42" y="414"/>
                  </a:lnTo>
                  <a:lnTo>
                    <a:pt x="18" y="492"/>
                  </a:lnTo>
                  <a:lnTo>
                    <a:pt x="30" y="510"/>
                  </a:lnTo>
                  <a:lnTo>
                    <a:pt x="54" y="534"/>
                  </a:lnTo>
                  <a:lnTo>
                    <a:pt x="120" y="564"/>
                  </a:lnTo>
                  <a:lnTo>
                    <a:pt x="198" y="588"/>
                  </a:lnTo>
                  <a:lnTo>
                    <a:pt x="258" y="606"/>
                  </a:lnTo>
                  <a:lnTo>
                    <a:pt x="306" y="600"/>
                  </a:lnTo>
                  <a:lnTo>
                    <a:pt x="312" y="600"/>
                  </a:lnTo>
                  <a:lnTo>
                    <a:pt x="384" y="624"/>
                  </a:lnTo>
                  <a:lnTo>
                    <a:pt x="420" y="642"/>
                  </a:lnTo>
                  <a:lnTo>
                    <a:pt x="444" y="642"/>
                  </a:lnTo>
                  <a:lnTo>
                    <a:pt x="480" y="6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9" name="Freeform 20"/>
            <p:cNvSpPr>
              <a:spLocks/>
            </p:cNvSpPr>
            <p:nvPr/>
          </p:nvSpPr>
          <p:spPr bwMode="auto">
            <a:xfrm>
              <a:off x="4260" y="3712"/>
              <a:ext cx="1552" cy="927"/>
            </a:xfrm>
            <a:custGeom>
              <a:avLst/>
              <a:gdLst>
                <a:gd name="T0" fmla="*/ 213 w 822"/>
                <a:gd name="T1" fmla="*/ 6062 h 491"/>
                <a:gd name="T2" fmla="*/ 9033 w 822"/>
                <a:gd name="T3" fmla="*/ 5753 h 491"/>
                <a:gd name="T4" fmla="*/ 8474 w 822"/>
                <a:gd name="T5" fmla="*/ 5033 h 491"/>
                <a:gd name="T6" fmla="*/ 7471 w 822"/>
                <a:gd name="T7" fmla="*/ 4765 h 491"/>
                <a:gd name="T8" fmla="*/ 5693 w 822"/>
                <a:gd name="T9" fmla="*/ 2987 h 491"/>
                <a:gd name="T10" fmla="*/ 4841 w 822"/>
                <a:gd name="T11" fmla="*/ 1320 h 491"/>
                <a:gd name="T12" fmla="*/ 4480 w 822"/>
                <a:gd name="T13" fmla="*/ 863 h 491"/>
                <a:gd name="T14" fmla="*/ 4154 w 822"/>
                <a:gd name="T15" fmla="*/ 302 h 491"/>
                <a:gd name="T16" fmla="*/ 3889 w 822"/>
                <a:gd name="T17" fmla="*/ 76 h 491"/>
                <a:gd name="T18" fmla="*/ 3789 w 822"/>
                <a:gd name="T19" fmla="*/ 1288 h 491"/>
                <a:gd name="T20" fmla="*/ 3661 w 822"/>
                <a:gd name="T21" fmla="*/ 774 h 491"/>
                <a:gd name="T22" fmla="*/ 3404 w 822"/>
                <a:gd name="T23" fmla="*/ 631 h 491"/>
                <a:gd name="T24" fmla="*/ 3508 w 822"/>
                <a:gd name="T25" fmla="*/ 270 h 491"/>
                <a:gd name="T26" fmla="*/ 3219 w 822"/>
                <a:gd name="T27" fmla="*/ 417 h 491"/>
                <a:gd name="T28" fmla="*/ 3002 w 822"/>
                <a:gd name="T29" fmla="*/ 1418 h 491"/>
                <a:gd name="T30" fmla="*/ 2919 w 822"/>
                <a:gd name="T31" fmla="*/ 1775 h 491"/>
                <a:gd name="T32" fmla="*/ 2794 w 822"/>
                <a:gd name="T33" fmla="*/ 1803 h 491"/>
                <a:gd name="T34" fmla="*/ 2556 w 822"/>
                <a:gd name="T35" fmla="*/ 1473 h 491"/>
                <a:gd name="T36" fmla="*/ 2645 w 822"/>
                <a:gd name="T37" fmla="*/ 457 h 491"/>
                <a:gd name="T38" fmla="*/ 2545 w 822"/>
                <a:gd name="T39" fmla="*/ 940 h 491"/>
                <a:gd name="T40" fmla="*/ 1992 w 822"/>
                <a:gd name="T41" fmla="*/ 1401 h 491"/>
                <a:gd name="T42" fmla="*/ 1894 w 822"/>
                <a:gd name="T43" fmla="*/ 1765 h 491"/>
                <a:gd name="T44" fmla="*/ 1971 w 822"/>
                <a:gd name="T45" fmla="*/ 2235 h 491"/>
                <a:gd name="T46" fmla="*/ 1690 w 822"/>
                <a:gd name="T47" fmla="*/ 1575 h 491"/>
                <a:gd name="T48" fmla="*/ 2047 w 822"/>
                <a:gd name="T49" fmla="*/ 1091 h 491"/>
                <a:gd name="T50" fmla="*/ 2200 w 822"/>
                <a:gd name="T51" fmla="*/ 470 h 491"/>
                <a:gd name="T52" fmla="*/ 2492 w 822"/>
                <a:gd name="T53" fmla="*/ 0 h 491"/>
                <a:gd name="T54" fmla="*/ 2107 w 822"/>
                <a:gd name="T55" fmla="*/ 270 h 491"/>
                <a:gd name="T56" fmla="*/ 1765 w 822"/>
                <a:gd name="T57" fmla="*/ 430 h 491"/>
                <a:gd name="T58" fmla="*/ 1590 w 822"/>
                <a:gd name="T59" fmla="*/ 802 h 491"/>
                <a:gd name="T60" fmla="*/ 1473 w 822"/>
                <a:gd name="T61" fmla="*/ 1104 h 491"/>
                <a:gd name="T62" fmla="*/ 874 w 822"/>
                <a:gd name="T63" fmla="*/ 1273 h 491"/>
                <a:gd name="T64" fmla="*/ 0 w 822"/>
                <a:gd name="T65" fmla="*/ 2645 h 491"/>
                <a:gd name="T66" fmla="*/ 228 w 822"/>
                <a:gd name="T67" fmla="*/ 5511 h 49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1"/>
                <a:gd name="T104" fmla="*/ 822 w 822"/>
                <a:gd name="T105" fmla="*/ 491 h 49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1">
                  <a:moveTo>
                    <a:pt x="18" y="434"/>
                  </a:moveTo>
                  <a:lnTo>
                    <a:pt x="17" y="477"/>
                  </a:lnTo>
                  <a:lnTo>
                    <a:pt x="822" y="491"/>
                  </a:lnTo>
                  <a:lnTo>
                    <a:pt x="711" y="453"/>
                  </a:lnTo>
                  <a:lnTo>
                    <a:pt x="711" y="425"/>
                  </a:lnTo>
                  <a:lnTo>
                    <a:pt x="667" y="396"/>
                  </a:lnTo>
                  <a:lnTo>
                    <a:pt x="611" y="400"/>
                  </a:lnTo>
                  <a:lnTo>
                    <a:pt x="588" y="375"/>
                  </a:lnTo>
                  <a:lnTo>
                    <a:pt x="476" y="242"/>
                  </a:lnTo>
                  <a:lnTo>
                    <a:pt x="448" y="235"/>
                  </a:lnTo>
                  <a:lnTo>
                    <a:pt x="395" y="91"/>
                  </a:lnTo>
                  <a:lnTo>
                    <a:pt x="381" y="104"/>
                  </a:lnTo>
                  <a:lnTo>
                    <a:pt x="368" y="87"/>
                  </a:lnTo>
                  <a:lnTo>
                    <a:pt x="353" y="68"/>
                  </a:lnTo>
                  <a:lnTo>
                    <a:pt x="333" y="54"/>
                  </a:lnTo>
                  <a:lnTo>
                    <a:pt x="327" y="24"/>
                  </a:lnTo>
                  <a:lnTo>
                    <a:pt x="321" y="2"/>
                  </a:lnTo>
                  <a:lnTo>
                    <a:pt x="306" y="6"/>
                  </a:lnTo>
                  <a:lnTo>
                    <a:pt x="300" y="41"/>
                  </a:lnTo>
                  <a:lnTo>
                    <a:pt x="298" y="101"/>
                  </a:lnTo>
                  <a:lnTo>
                    <a:pt x="288" y="101"/>
                  </a:lnTo>
                  <a:lnTo>
                    <a:pt x="288" y="61"/>
                  </a:lnTo>
                  <a:lnTo>
                    <a:pt x="271" y="58"/>
                  </a:lnTo>
                  <a:lnTo>
                    <a:pt x="268" y="50"/>
                  </a:lnTo>
                  <a:lnTo>
                    <a:pt x="282" y="30"/>
                  </a:lnTo>
                  <a:lnTo>
                    <a:pt x="276" y="21"/>
                  </a:lnTo>
                  <a:lnTo>
                    <a:pt x="248" y="27"/>
                  </a:lnTo>
                  <a:lnTo>
                    <a:pt x="253" y="33"/>
                  </a:lnTo>
                  <a:lnTo>
                    <a:pt x="252" y="79"/>
                  </a:lnTo>
                  <a:lnTo>
                    <a:pt x="236" y="112"/>
                  </a:lnTo>
                  <a:lnTo>
                    <a:pt x="229" y="127"/>
                  </a:lnTo>
                  <a:lnTo>
                    <a:pt x="230" y="140"/>
                  </a:lnTo>
                  <a:lnTo>
                    <a:pt x="227" y="174"/>
                  </a:lnTo>
                  <a:lnTo>
                    <a:pt x="220" y="142"/>
                  </a:lnTo>
                  <a:lnTo>
                    <a:pt x="205" y="124"/>
                  </a:lnTo>
                  <a:lnTo>
                    <a:pt x="201" y="116"/>
                  </a:lnTo>
                  <a:lnTo>
                    <a:pt x="211" y="56"/>
                  </a:lnTo>
                  <a:lnTo>
                    <a:pt x="208" y="36"/>
                  </a:lnTo>
                  <a:lnTo>
                    <a:pt x="200" y="52"/>
                  </a:lnTo>
                  <a:lnTo>
                    <a:pt x="200" y="74"/>
                  </a:lnTo>
                  <a:lnTo>
                    <a:pt x="191" y="95"/>
                  </a:lnTo>
                  <a:lnTo>
                    <a:pt x="157" y="110"/>
                  </a:lnTo>
                  <a:lnTo>
                    <a:pt x="142" y="125"/>
                  </a:lnTo>
                  <a:lnTo>
                    <a:pt x="149" y="139"/>
                  </a:lnTo>
                  <a:lnTo>
                    <a:pt x="161" y="164"/>
                  </a:lnTo>
                  <a:lnTo>
                    <a:pt x="155" y="176"/>
                  </a:lnTo>
                  <a:lnTo>
                    <a:pt x="140" y="142"/>
                  </a:lnTo>
                  <a:lnTo>
                    <a:pt x="133" y="124"/>
                  </a:lnTo>
                  <a:lnTo>
                    <a:pt x="157" y="97"/>
                  </a:lnTo>
                  <a:lnTo>
                    <a:pt x="161" y="86"/>
                  </a:lnTo>
                  <a:lnTo>
                    <a:pt x="169" y="49"/>
                  </a:lnTo>
                  <a:lnTo>
                    <a:pt x="173" y="37"/>
                  </a:lnTo>
                  <a:lnTo>
                    <a:pt x="202" y="11"/>
                  </a:lnTo>
                  <a:lnTo>
                    <a:pt x="196" y="0"/>
                  </a:lnTo>
                  <a:lnTo>
                    <a:pt x="186" y="4"/>
                  </a:lnTo>
                  <a:lnTo>
                    <a:pt x="166" y="21"/>
                  </a:lnTo>
                  <a:lnTo>
                    <a:pt x="159" y="33"/>
                  </a:lnTo>
                  <a:lnTo>
                    <a:pt x="139" y="34"/>
                  </a:lnTo>
                  <a:lnTo>
                    <a:pt x="128" y="42"/>
                  </a:lnTo>
                  <a:lnTo>
                    <a:pt x="125" y="63"/>
                  </a:lnTo>
                  <a:lnTo>
                    <a:pt x="124" y="76"/>
                  </a:lnTo>
                  <a:lnTo>
                    <a:pt x="116" y="87"/>
                  </a:lnTo>
                  <a:lnTo>
                    <a:pt x="88" y="81"/>
                  </a:lnTo>
                  <a:lnTo>
                    <a:pt x="69" y="100"/>
                  </a:lnTo>
                  <a:lnTo>
                    <a:pt x="1" y="100"/>
                  </a:lnTo>
                  <a:lnTo>
                    <a:pt x="0" y="208"/>
                  </a:lnTo>
                  <a:lnTo>
                    <a:pt x="23" y="208"/>
                  </a:lnTo>
                  <a:lnTo>
                    <a:pt x="18" y="434"/>
                  </a:lnTo>
                  <a:close/>
                </a:path>
              </a:pathLst>
            </a:custGeom>
            <a:solidFill>
              <a:srgbClr val="CCFF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0" name="Freeform 21"/>
            <p:cNvSpPr>
              <a:spLocks/>
            </p:cNvSpPr>
            <p:nvPr/>
          </p:nvSpPr>
          <p:spPr bwMode="auto">
            <a:xfrm>
              <a:off x="4260" y="3710"/>
              <a:ext cx="1552" cy="929"/>
            </a:xfrm>
            <a:custGeom>
              <a:avLst/>
              <a:gdLst>
                <a:gd name="T0" fmla="*/ 228 w 822"/>
                <a:gd name="T1" fmla="*/ 6101 h 492"/>
                <a:gd name="T2" fmla="*/ 8999 w 822"/>
                <a:gd name="T3" fmla="*/ 5797 h 492"/>
                <a:gd name="T4" fmla="*/ 8459 w 822"/>
                <a:gd name="T5" fmla="*/ 5034 h 492"/>
                <a:gd name="T6" fmla="*/ 7471 w 822"/>
                <a:gd name="T7" fmla="*/ 4805 h 492"/>
                <a:gd name="T8" fmla="*/ 5721 w 822"/>
                <a:gd name="T9" fmla="*/ 2978 h 492"/>
                <a:gd name="T10" fmla="*/ 4805 w 822"/>
                <a:gd name="T11" fmla="*/ 1373 h 492"/>
                <a:gd name="T12" fmla="*/ 4496 w 822"/>
                <a:gd name="T13" fmla="*/ 842 h 492"/>
                <a:gd name="T14" fmla="*/ 4192 w 822"/>
                <a:gd name="T15" fmla="*/ 302 h 492"/>
                <a:gd name="T16" fmla="*/ 3889 w 822"/>
                <a:gd name="T17" fmla="*/ 76 h 492"/>
                <a:gd name="T18" fmla="*/ 3810 w 822"/>
                <a:gd name="T19" fmla="*/ 1297 h 492"/>
                <a:gd name="T20" fmla="*/ 3661 w 822"/>
                <a:gd name="T21" fmla="*/ 759 h 492"/>
                <a:gd name="T22" fmla="*/ 3433 w 822"/>
                <a:gd name="T23" fmla="*/ 614 h 492"/>
                <a:gd name="T24" fmla="*/ 3508 w 822"/>
                <a:gd name="T25" fmla="*/ 302 h 492"/>
                <a:gd name="T26" fmla="*/ 3204 w 822"/>
                <a:gd name="T27" fmla="*/ 457 h 492"/>
                <a:gd name="T28" fmla="*/ 2977 w 822"/>
                <a:gd name="T29" fmla="*/ 1448 h 492"/>
                <a:gd name="T30" fmla="*/ 2894 w 822"/>
                <a:gd name="T31" fmla="*/ 1833 h 492"/>
                <a:gd name="T32" fmla="*/ 2819 w 822"/>
                <a:gd name="T33" fmla="*/ 1833 h 492"/>
                <a:gd name="T34" fmla="*/ 2592 w 822"/>
                <a:gd name="T35" fmla="*/ 1529 h 492"/>
                <a:gd name="T36" fmla="*/ 2666 w 822"/>
                <a:gd name="T37" fmla="*/ 457 h 492"/>
                <a:gd name="T38" fmla="*/ 2517 w 822"/>
                <a:gd name="T39" fmla="*/ 916 h 492"/>
                <a:gd name="T40" fmla="*/ 1986 w 822"/>
                <a:gd name="T41" fmla="*/ 1448 h 492"/>
                <a:gd name="T42" fmla="*/ 1903 w 822"/>
                <a:gd name="T43" fmla="*/ 1758 h 492"/>
                <a:gd name="T44" fmla="*/ 1986 w 822"/>
                <a:gd name="T45" fmla="*/ 2215 h 492"/>
                <a:gd name="T46" fmla="*/ 1675 w 822"/>
                <a:gd name="T47" fmla="*/ 1601 h 492"/>
                <a:gd name="T48" fmla="*/ 2060 w 822"/>
                <a:gd name="T49" fmla="*/ 1069 h 492"/>
                <a:gd name="T50" fmla="*/ 2213 w 822"/>
                <a:gd name="T51" fmla="*/ 457 h 492"/>
                <a:gd name="T52" fmla="*/ 2517 w 822"/>
                <a:gd name="T53" fmla="*/ 0 h 492"/>
                <a:gd name="T54" fmla="*/ 2135 w 822"/>
                <a:gd name="T55" fmla="*/ 302 h 492"/>
                <a:gd name="T56" fmla="*/ 1758 w 822"/>
                <a:gd name="T57" fmla="*/ 457 h 492"/>
                <a:gd name="T58" fmla="*/ 1601 w 822"/>
                <a:gd name="T59" fmla="*/ 842 h 492"/>
                <a:gd name="T60" fmla="*/ 1448 w 822"/>
                <a:gd name="T61" fmla="*/ 1144 h 492"/>
                <a:gd name="T62" fmla="*/ 916 w 822"/>
                <a:gd name="T63" fmla="*/ 1297 h 492"/>
                <a:gd name="T64" fmla="*/ 0 w 822"/>
                <a:gd name="T65" fmla="*/ 2674 h 492"/>
                <a:gd name="T66" fmla="*/ 228 w 822"/>
                <a:gd name="T67" fmla="*/ 5495 h 49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2"/>
                <a:gd name="T104" fmla="*/ 822 w 822"/>
                <a:gd name="T105" fmla="*/ 492 h 49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2">
                  <a:moveTo>
                    <a:pt x="18" y="432"/>
                  </a:moveTo>
                  <a:lnTo>
                    <a:pt x="18" y="480"/>
                  </a:lnTo>
                  <a:lnTo>
                    <a:pt x="822" y="492"/>
                  </a:lnTo>
                  <a:lnTo>
                    <a:pt x="708" y="456"/>
                  </a:lnTo>
                  <a:lnTo>
                    <a:pt x="708" y="426"/>
                  </a:lnTo>
                  <a:lnTo>
                    <a:pt x="666" y="396"/>
                  </a:lnTo>
                  <a:lnTo>
                    <a:pt x="612" y="402"/>
                  </a:lnTo>
                  <a:lnTo>
                    <a:pt x="588" y="378"/>
                  </a:lnTo>
                  <a:lnTo>
                    <a:pt x="474" y="240"/>
                  </a:lnTo>
                  <a:lnTo>
                    <a:pt x="450" y="234"/>
                  </a:lnTo>
                  <a:lnTo>
                    <a:pt x="396" y="90"/>
                  </a:lnTo>
                  <a:lnTo>
                    <a:pt x="378" y="108"/>
                  </a:lnTo>
                  <a:lnTo>
                    <a:pt x="366" y="90"/>
                  </a:lnTo>
                  <a:lnTo>
                    <a:pt x="354" y="66"/>
                  </a:lnTo>
                  <a:lnTo>
                    <a:pt x="330" y="54"/>
                  </a:lnTo>
                  <a:lnTo>
                    <a:pt x="330" y="24"/>
                  </a:lnTo>
                  <a:lnTo>
                    <a:pt x="318" y="0"/>
                  </a:lnTo>
                  <a:lnTo>
                    <a:pt x="306" y="6"/>
                  </a:lnTo>
                  <a:lnTo>
                    <a:pt x="300" y="42"/>
                  </a:lnTo>
                  <a:lnTo>
                    <a:pt x="300" y="102"/>
                  </a:lnTo>
                  <a:lnTo>
                    <a:pt x="288" y="102"/>
                  </a:lnTo>
                  <a:lnTo>
                    <a:pt x="288" y="60"/>
                  </a:lnTo>
                  <a:lnTo>
                    <a:pt x="270" y="60"/>
                  </a:lnTo>
                  <a:lnTo>
                    <a:pt x="270" y="48"/>
                  </a:lnTo>
                  <a:lnTo>
                    <a:pt x="282" y="30"/>
                  </a:lnTo>
                  <a:lnTo>
                    <a:pt x="276" y="24"/>
                  </a:lnTo>
                  <a:lnTo>
                    <a:pt x="246" y="30"/>
                  </a:lnTo>
                  <a:lnTo>
                    <a:pt x="252" y="36"/>
                  </a:lnTo>
                  <a:lnTo>
                    <a:pt x="252" y="78"/>
                  </a:lnTo>
                  <a:lnTo>
                    <a:pt x="234" y="114"/>
                  </a:lnTo>
                  <a:lnTo>
                    <a:pt x="228" y="126"/>
                  </a:lnTo>
                  <a:lnTo>
                    <a:pt x="228" y="144"/>
                  </a:lnTo>
                  <a:lnTo>
                    <a:pt x="228" y="174"/>
                  </a:lnTo>
                  <a:lnTo>
                    <a:pt x="222" y="144"/>
                  </a:lnTo>
                  <a:lnTo>
                    <a:pt x="204" y="126"/>
                  </a:lnTo>
                  <a:lnTo>
                    <a:pt x="204" y="120"/>
                  </a:lnTo>
                  <a:lnTo>
                    <a:pt x="210" y="54"/>
                  </a:lnTo>
                  <a:lnTo>
                    <a:pt x="210" y="36"/>
                  </a:lnTo>
                  <a:lnTo>
                    <a:pt x="198" y="54"/>
                  </a:lnTo>
                  <a:lnTo>
                    <a:pt x="198" y="72"/>
                  </a:lnTo>
                  <a:lnTo>
                    <a:pt x="192" y="96"/>
                  </a:lnTo>
                  <a:lnTo>
                    <a:pt x="156" y="114"/>
                  </a:lnTo>
                  <a:lnTo>
                    <a:pt x="144" y="126"/>
                  </a:lnTo>
                  <a:lnTo>
                    <a:pt x="150" y="138"/>
                  </a:lnTo>
                  <a:lnTo>
                    <a:pt x="162" y="168"/>
                  </a:lnTo>
                  <a:lnTo>
                    <a:pt x="156" y="174"/>
                  </a:lnTo>
                  <a:lnTo>
                    <a:pt x="138" y="144"/>
                  </a:lnTo>
                  <a:lnTo>
                    <a:pt x="132" y="126"/>
                  </a:lnTo>
                  <a:lnTo>
                    <a:pt x="156" y="96"/>
                  </a:lnTo>
                  <a:lnTo>
                    <a:pt x="162" y="84"/>
                  </a:lnTo>
                  <a:lnTo>
                    <a:pt x="168" y="48"/>
                  </a:lnTo>
                  <a:lnTo>
                    <a:pt x="174" y="36"/>
                  </a:lnTo>
                  <a:lnTo>
                    <a:pt x="204" y="12"/>
                  </a:lnTo>
                  <a:lnTo>
                    <a:pt x="198" y="0"/>
                  </a:lnTo>
                  <a:lnTo>
                    <a:pt x="186" y="6"/>
                  </a:lnTo>
                  <a:lnTo>
                    <a:pt x="168" y="24"/>
                  </a:lnTo>
                  <a:lnTo>
                    <a:pt x="162" y="36"/>
                  </a:lnTo>
                  <a:lnTo>
                    <a:pt x="138" y="36"/>
                  </a:lnTo>
                  <a:lnTo>
                    <a:pt x="126" y="42"/>
                  </a:lnTo>
                  <a:lnTo>
                    <a:pt x="126" y="66"/>
                  </a:lnTo>
                  <a:lnTo>
                    <a:pt x="126" y="78"/>
                  </a:lnTo>
                  <a:lnTo>
                    <a:pt x="114" y="90"/>
                  </a:lnTo>
                  <a:lnTo>
                    <a:pt x="90" y="84"/>
                  </a:lnTo>
                  <a:lnTo>
                    <a:pt x="72" y="102"/>
                  </a:lnTo>
                  <a:lnTo>
                    <a:pt x="0" y="102"/>
                  </a:lnTo>
                  <a:lnTo>
                    <a:pt x="0" y="210"/>
                  </a:lnTo>
                  <a:lnTo>
                    <a:pt x="24" y="210"/>
                  </a:lnTo>
                  <a:lnTo>
                    <a:pt x="18" y="43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1" name="Freeform 22"/>
            <p:cNvSpPr>
              <a:spLocks/>
            </p:cNvSpPr>
            <p:nvPr/>
          </p:nvSpPr>
          <p:spPr bwMode="auto">
            <a:xfrm>
              <a:off x="4706" y="3448"/>
              <a:ext cx="113" cy="275"/>
            </a:xfrm>
            <a:custGeom>
              <a:avLst/>
              <a:gdLst>
                <a:gd name="T0" fmla="*/ 755 w 60"/>
                <a:gd name="T1" fmla="*/ 0 h 146"/>
                <a:gd name="T2" fmla="*/ 655 w 60"/>
                <a:gd name="T3" fmla="*/ 75 h 146"/>
                <a:gd name="T4" fmla="*/ 469 w 60"/>
                <a:gd name="T5" fmla="*/ 153 h 146"/>
                <a:gd name="T6" fmla="*/ 429 w 60"/>
                <a:gd name="T7" fmla="*/ 273 h 146"/>
                <a:gd name="T8" fmla="*/ 369 w 60"/>
                <a:gd name="T9" fmla="*/ 188 h 146"/>
                <a:gd name="T10" fmla="*/ 128 w 60"/>
                <a:gd name="T11" fmla="*/ 228 h 146"/>
                <a:gd name="T12" fmla="*/ 85 w 60"/>
                <a:gd name="T13" fmla="*/ 380 h 146"/>
                <a:gd name="T14" fmla="*/ 85 w 60"/>
                <a:gd name="T15" fmla="*/ 655 h 146"/>
                <a:gd name="T16" fmla="*/ 100 w 60"/>
                <a:gd name="T17" fmla="*/ 816 h 146"/>
                <a:gd name="T18" fmla="*/ 0 w 60"/>
                <a:gd name="T19" fmla="*/ 908 h 146"/>
                <a:gd name="T20" fmla="*/ 113 w 60"/>
                <a:gd name="T21" fmla="*/ 1136 h 146"/>
                <a:gd name="T22" fmla="*/ 228 w 60"/>
                <a:gd name="T23" fmla="*/ 1349 h 146"/>
                <a:gd name="T24" fmla="*/ 288 w 60"/>
                <a:gd name="T25" fmla="*/ 1550 h 146"/>
                <a:gd name="T26" fmla="*/ 341 w 60"/>
                <a:gd name="T27" fmla="*/ 1838 h 146"/>
                <a:gd name="T28" fmla="*/ 529 w 60"/>
                <a:gd name="T29" fmla="*/ 1678 h 146"/>
                <a:gd name="T30" fmla="*/ 716 w 60"/>
                <a:gd name="T31" fmla="*/ 1409 h 146"/>
                <a:gd name="T32" fmla="*/ 727 w 60"/>
                <a:gd name="T33" fmla="*/ 1096 h 146"/>
                <a:gd name="T34" fmla="*/ 514 w 60"/>
                <a:gd name="T35" fmla="*/ 614 h 146"/>
                <a:gd name="T36" fmla="*/ 716 w 60"/>
                <a:gd name="T37" fmla="*/ 341 h 146"/>
                <a:gd name="T38" fmla="*/ 595 w 60"/>
                <a:gd name="T39" fmla="*/ 266 h 146"/>
                <a:gd name="T40" fmla="*/ 755 w 60"/>
                <a:gd name="T41" fmla="*/ 0 h 14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"/>
                <a:gd name="T64" fmla="*/ 0 h 146"/>
                <a:gd name="T65" fmla="*/ 60 w 60"/>
                <a:gd name="T66" fmla="*/ 146 h 14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" h="146">
                  <a:moveTo>
                    <a:pt x="60" y="0"/>
                  </a:moveTo>
                  <a:lnTo>
                    <a:pt x="52" y="6"/>
                  </a:lnTo>
                  <a:lnTo>
                    <a:pt x="37" y="12"/>
                  </a:lnTo>
                  <a:lnTo>
                    <a:pt x="34" y="22"/>
                  </a:lnTo>
                  <a:lnTo>
                    <a:pt x="29" y="15"/>
                  </a:lnTo>
                  <a:lnTo>
                    <a:pt x="10" y="18"/>
                  </a:lnTo>
                  <a:lnTo>
                    <a:pt x="7" y="30"/>
                  </a:lnTo>
                  <a:lnTo>
                    <a:pt x="7" y="52"/>
                  </a:lnTo>
                  <a:lnTo>
                    <a:pt x="8" y="65"/>
                  </a:lnTo>
                  <a:lnTo>
                    <a:pt x="0" y="72"/>
                  </a:lnTo>
                  <a:lnTo>
                    <a:pt x="9" y="90"/>
                  </a:lnTo>
                  <a:lnTo>
                    <a:pt x="18" y="107"/>
                  </a:lnTo>
                  <a:lnTo>
                    <a:pt x="23" y="123"/>
                  </a:lnTo>
                  <a:lnTo>
                    <a:pt x="27" y="146"/>
                  </a:lnTo>
                  <a:lnTo>
                    <a:pt x="42" y="133"/>
                  </a:lnTo>
                  <a:lnTo>
                    <a:pt x="57" y="112"/>
                  </a:lnTo>
                  <a:lnTo>
                    <a:pt x="58" y="87"/>
                  </a:lnTo>
                  <a:lnTo>
                    <a:pt x="41" y="49"/>
                  </a:lnTo>
                  <a:lnTo>
                    <a:pt x="57" y="27"/>
                  </a:lnTo>
                  <a:lnTo>
                    <a:pt x="47" y="2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2" name="Freeform 23"/>
            <p:cNvSpPr>
              <a:spLocks/>
            </p:cNvSpPr>
            <p:nvPr/>
          </p:nvSpPr>
          <p:spPr bwMode="auto">
            <a:xfrm>
              <a:off x="4661" y="3633"/>
              <a:ext cx="47" cy="104"/>
            </a:xfrm>
            <a:custGeom>
              <a:avLst/>
              <a:gdLst>
                <a:gd name="T0" fmla="*/ 39 w 25"/>
                <a:gd name="T1" fmla="*/ 40 h 55"/>
                <a:gd name="T2" fmla="*/ 0 w 25"/>
                <a:gd name="T3" fmla="*/ 176 h 55"/>
                <a:gd name="T4" fmla="*/ 60 w 25"/>
                <a:gd name="T5" fmla="*/ 418 h 55"/>
                <a:gd name="T6" fmla="*/ 173 w 25"/>
                <a:gd name="T7" fmla="*/ 562 h 55"/>
                <a:gd name="T8" fmla="*/ 301 w 25"/>
                <a:gd name="T9" fmla="*/ 705 h 55"/>
                <a:gd name="T10" fmla="*/ 310 w 25"/>
                <a:gd name="T11" fmla="*/ 526 h 55"/>
                <a:gd name="T12" fmla="*/ 226 w 25"/>
                <a:gd name="T13" fmla="*/ 357 h 55"/>
                <a:gd name="T14" fmla="*/ 152 w 25"/>
                <a:gd name="T15" fmla="*/ 289 h 55"/>
                <a:gd name="T16" fmla="*/ 152 w 25"/>
                <a:gd name="T17" fmla="*/ 129 h 55"/>
                <a:gd name="T18" fmla="*/ 137 w 25"/>
                <a:gd name="T19" fmla="*/ 0 h 55"/>
                <a:gd name="T20" fmla="*/ 39 w 25"/>
                <a:gd name="T21" fmla="*/ 40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"/>
                <a:gd name="T34" fmla="*/ 0 h 55"/>
                <a:gd name="T35" fmla="*/ 25 w 25"/>
                <a:gd name="T36" fmla="*/ 55 h 5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" h="55">
                  <a:moveTo>
                    <a:pt x="3" y="3"/>
                  </a:moveTo>
                  <a:lnTo>
                    <a:pt x="0" y="14"/>
                  </a:lnTo>
                  <a:lnTo>
                    <a:pt x="5" y="33"/>
                  </a:lnTo>
                  <a:lnTo>
                    <a:pt x="14" y="44"/>
                  </a:lnTo>
                  <a:lnTo>
                    <a:pt x="24" y="55"/>
                  </a:lnTo>
                  <a:lnTo>
                    <a:pt x="25" y="41"/>
                  </a:lnTo>
                  <a:lnTo>
                    <a:pt x="18" y="28"/>
                  </a:lnTo>
                  <a:lnTo>
                    <a:pt x="12" y="23"/>
                  </a:lnTo>
                  <a:lnTo>
                    <a:pt x="12" y="10"/>
                  </a:lnTo>
                  <a:lnTo>
                    <a:pt x="11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243" name="Group 24"/>
            <p:cNvGrpSpPr>
              <a:grpSpLocks/>
            </p:cNvGrpSpPr>
            <p:nvPr/>
          </p:nvGrpSpPr>
          <p:grpSpPr bwMode="auto">
            <a:xfrm>
              <a:off x="3818" y="2736"/>
              <a:ext cx="1068" cy="1167"/>
              <a:chOff x="3818" y="2736"/>
              <a:chExt cx="1068" cy="1167"/>
            </a:xfrm>
          </p:grpSpPr>
          <p:grpSp>
            <p:nvGrpSpPr>
              <p:cNvPr id="5259" name="Group 25"/>
              <p:cNvGrpSpPr>
                <a:grpSpLocks/>
              </p:cNvGrpSpPr>
              <p:nvPr/>
            </p:nvGrpSpPr>
            <p:grpSpPr bwMode="auto">
              <a:xfrm>
                <a:off x="3818" y="2736"/>
                <a:ext cx="1068" cy="1167"/>
                <a:chOff x="3818" y="2736"/>
                <a:chExt cx="1068" cy="1167"/>
              </a:xfrm>
            </p:grpSpPr>
            <p:sp>
              <p:nvSpPr>
                <p:cNvPr id="5262" name="Freeform 26"/>
                <p:cNvSpPr>
                  <a:spLocks/>
                </p:cNvSpPr>
                <p:nvPr/>
              </p:nvSpPr>
              <p:spPr bwMode="auto">
                <a:xfrm>
                  <a:off x="3840" y="2736"/>
                  <a:ext cx="1046" cy="1161"/>
                </a:xfrm>
                <a:custGeom>
                  <a:avLst/>
                  <a:gdLst>
                    <a:gd name="T0" fmla="*/ 89 w 554"/>
                    <a:gd name="T1" fmla="*/ 0 h 615"/>
                    <a:gd name="T2" fmla="*/ 0 w 554"/>
                    <a:gd name="T3" fmla="*/ 5410 h 615"/>
                    <a:gd name="T4" fmla="*/ 213 w 554"/>
                    <a:gd name="T5" fmla="*/ 7768 h 615"/>
                    <a:gd name="T6" fmla="*/ 3821 w 554"/>
                    <a:gd name="T7" fmla="*/ 7812 h 615"/>
                    <a:gd name="T8" fmla="*/ 4054 w 554"/>
                    <a:gd name="T9" fmla="*/ 7495 h 615"/>
                    <a:gd name="T10" fmla="*/ 4395 w 554"/>
                    <a:gd name="T11" fmla="*/ 7227 h 615"/>
                    <a:gd name="T12" fmla="*/ 4093 w 554"/>
                    <a:gd name="T13" fmla="*/ 7238 h 615"/>
                    <a:gd name="T14" fmla="*/ 4954 w 554"/>
                    <a:gd name="T15" fmla="*/ 6692 h 615"/>
                    <a:gd name="T16" fmla="*/ 5049 w 554"/>
                    <a:gd name="T17" fmla="*/ 6251 h 615"/>
                    <a:gd name="T18" fmla="*/ 4131 w 554"/>
                    <a:gd name="T19" fmla="*/ 6183 h 615"/>
                    <a:gd name="T20" fmla="*/ 4477 w 554"/>
                    <a:gd name="T21" fmla="*/ 5382 h 615"/>
                    <a:gd name="T22" fmla="*/ 4737 w 554"/>
                    <a:gd name="T23" fmla="*/ 5350 h 615"/>
                    <a:gd name="T24" fmla="*/ 4320 w 554"/>
                    <a:gd name="T25" fmla="*/ 6054 h 615"/>
                    <a:gd name="T26" fmla="*/ 5440 w 554"/>
                    <a:gd name="T27" fmla="*/ 6137 h 615"/>
                    <a:gd name="T28" fmla="*/ 5625 w 554"/>
                    <a:gd name="T29" fmla="*/ 5267 h 615"/>
                    <a:gd name="T30" fmla="*/ 5910 w 554"/>
                    <a:gd name="T31" fmla="*/ 4825 h 615"/>
                    <a:gd name="T32" fmla="*/ 6708 w 554"/>
                    <a:gd name="T33" fmla="*/ 4480 h 615"/>
                    <a:gd name="T34" fmla="*/ 6708 w 554"/>
                    <a:gd name="T35" fmla="*/ 3251 h 615"/>
                    <a:gd name="T36" fmla="*/ 6980 w 554"/>
                    <a:gd name="T37" fmla="*/ 3645 h 615"/>
                    <a:gd name="T38" fmla="*/ 4994 w 554"/>
                    <a:gd name="T39" fmla="*/ 1357 h 615"/>
                    <a:gd name="T40" fmla="*/ 4705 w 554"/>
                    <a:gd name="T41" fmla="*/ 1971 h 615"/>
                    <a:gd name="T42" fmla="*/ 4018 w 554"/>
                    <a:gd name="T43" fmla="*/ 3447 h 615"/>
                    <a:gd name="T44" fmla="*/ 4524 w 554"/>
                    <a:gd name="T45" fmla="*/ 3660 h 615"/>
                    <a:gd name="T46" fmla="*/ 4920 w 554"/>
                    <a:gd name="T47" fmla="*/ 3674 h 615"/>
                    <a:gd name="T48" fmla="*/ 5398 w 554"/>
                    <a:gd name="T49" fmla="*/ 3275 h 615"/>
                    <a:gd name="T50" fmla="*/ 6299 w 554"/>
                    <a:gd name="T51" fmla="*/ 2962 h 615"/>
                    <a:gd name="T52" fmla="*/ 6671 w 554"/>
                    <a:gd name="T53" fmla="*/ 2590 h 615"/>
                    <a:gd name="T54" fmla="*/ 6482 w 554"/>
                    <a:gd name="T55" fmla="*/ 3075 h 615"/>
                    <a:gd name="T56" fmla="*/ 5083 w 554"/>
                    <a:gd name="T57" fmla="*/ 3761 h 615"/>
                    <a:gd name="T58" fmla="*/ 4509 w 554"/>
                    <a:gd name="T59" fmla="*/ 3987 h 615"/>
                    <a:gd name="T60" fmla="*/ 3993 w 554"/>
                    <a:gd name="T61" fmla="*/ 3874 h 615"/>
                    <a:gd name="T62" fmla="*/ 3580 w 554"/>
                    <a:gd name="T63" fmla="*/ 4151 h 615"/>
                    <a:gd name="T64" fmla="*/ 3580 w 554"/>
                    <a:gd name="T65" fmla="*/ 2834 h 615"/>
                    <a:gd name="T66" fmla="*/ 3821 w 554"/>
                    <a:gd name="T67" fmla="*/ 2790 h 615"/>
                    <a:gd name="T68" fmla="*/ 4539 w 554"/>
                    <a:gd name="T69" fmla="*/ 1144 h 615"/>
                    <a:gd name="T70" fmla="*/ 4866 w 554"/>
                    <a:gd name="T71" fmla="*/ 485 h 615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4"/>
                    <a:gd name="T109" fmla="*/ 0 h 615"/>
                    <a:gd name="T110" fmla="*/ 554 w 554"/>
                    <a:gd name="T111" fmla="*/ 615 h 615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4" h="615">
                      <a:moveTo>
                        <a:pt x="399" y="9"/>
                      </a:moveTo>
                      <a:lnTo>
                        <a:pt x="7" y="0"/>
                      </a:lnTo>
                      <a:lnTo>
                        <a:pt x="5" y="114"/>
                      </a:lnTo>
                      <a:lnTo>
                        <a:pt x="0" y="426"/>
                      </a:lnTo>
                      <a:lnTo>
                        <a:pt x="21" y="427"/>
                      </a:lnTo>
                      <a:lnTo>
                        <a:pt x="17" y="612"/>
                      </a:lnTo>
                      <a:lnTo>
                        <a:pt x="231" y="615"/>
                      </a:lnTo>
                      <a:lnTo>
                        <a:pt x="301" y="615"/>
                      </a:lnTo>
                      <a:lnTo>
                        <a:pt x="320" y="596"/>
                      </a:lnTo>
                      <a:lnTo>
                        <a:pt x="319" y="590"/>
                      </a:lnTo>
                      <a:lnTo>
                        <a:pt x="340" y="582"/>
                      </a:lnTo>
                      <a:lnTo>
                        <a:pt x="346" y="569"/>
                      </a:lnTo>
                      <a:lnTo>
                        <a:pt x="342" y="565"/>
                      </a:lnTo>
                      <a:lnTo>
                        <a:pt x="322" y="570"/>
                      </a:lnTo>
                      <a:lnTo>
                        <a:pt x="323" y="563"/>
                      </a:lnTo>
                      <a:lnTo>
                        <a:pt x="390" y="527"/>
                      </a:lnTo>
                      <a:lnTo>
                        <a:pt x="398" y="516"/>
                      </a:lnTo>
                      <a:lnTo>
                        <a:pt x="397" y="492"/>
                      </a:lnTo>
                      <a:lnTo>
                        <a:pt x="382" y="491"/>
                      </a:lnTo>
                      <a:lnTo>
                        <a:pt x="325" y="487"/>
                      </a:lnTo>
                      <a:lnTo>
                        <a:pt x="331" y="469"/>
                      </a:lnTo>
                      <a:lnTo>
                        <a:pt x="352" y="424"/>
                      </a:lnTo>
                      <a:lnTo>
                        <a:pt x="364" y="416"/>
                      </a:lnTo>
                      <a:lnTo>
                        <a:pt x="373" y="421"/>
                      </a:lnTo>
                      <a:lnTo>
                        <a:pt x="352" y="449"/>
                      </a:lnTo>
                      <a:lnTo>
                        <a:pt x="340" y="477"/>
                      </a:lnTo>
                      <a:lnTo>
                        <a:pt x="417" y="484"/>
                      </a:lnTo>
                      <a:lnTo>
                        <a:pt x="428" y="483"/>
                      </a:lnTo>
                      <a:lnTo>
                        <a:pt x="437" y="427"/>
                      </a:lnTo>
                      <a:lnTo>
                        <a:pt x="443" y="415"/>
                      </a:lnTo>
                      <a:lnTo>
                        <a:pt x="444" y="399"/>
                      </a:lnTo>
                      <a:lnTo>
                        <a:pt x="465" y="380"/>
                      </a:lnTo>
                      <a:lnTo>
                        <a:pt x="509" y="373"/>
                      </a:lnTo>
                      <a:lnTo>
                        <a:pt x="528" y="353"/>
                      </a:lnTo>
                      <a:lnTo>
                        <a:pt x="525" y="267"/>
                      </a:lnTo>
                      <a:lnTo>
                        <a:pt x="528" y="256"/>
                      </a:lnTo>
                      <a:lnTo>
                        <a:pt x="543" y="273"/>
                      </a:lnTo>
                      <a:lnTo>
                        <a:pt x="549" y="287"/>
                      </a:lnTo>
                      <a:lnTo>
                        <a:pt x="554" y="112"/>
                      </a:lnTo>
                      <a:lnTo>
                        <a:pt x="393" y="107"/>
                      </a:lnTo>
                      <a:lnTo>
                        <a:pt x="379" y="135"/>
                      </a:lnTo>
                      <a:lnTo>
                        <a:pt x="370" y="155"/>
                      </a:lnTo>
                      <a:lnTo>
                        <a:pt x="332" y="214"/>
                      </a:lnTo>
                      <a:lnTo>
                        <a:pt x="316" y="271"/>
                      </a:lnTo>
                      <a:lnTo>
                        <a:pt x="322" y="281"/>
                      </a:lnTo>
                      <a:lnTo>
                        <a:pt x="356" y="288"/>
                      </a:lnTo>
                      <a:lnTo>
                        <a:pt x="377" y="297"/>
                      </a:lnTo>
                      <a:lnTo>
                        <a:pt x="387" y="289"/>
                      </a:lnTo>
                      <a:lnTo>
                        <a:pt x="400" y="269"/>
                      </a:lnTo>
                      <a:lnTo>
                        <a:pt x="425" y="258"/>
                      </a:lnTo>
                      <a:lnTo>
                        <a:pt x="441" y="246"/>
                      </a:lnTo>
                      <a:lnTo>
                        <a:pt x="496" y="233"/>
                      </a:lnTo>
                      <a:lnTo>
                        <a:pt x="514" y="210"/>
                      </a:lnTo>
                      <a:lnTo>
                        <a:pt x="525" y="204"/>
                      </a:lnTo>
                      <a:lnTo>
                        <a:pt x="530" y="210"/>
                      </a:lnTo>
                      <a:lnTo>
                        <a:pt x="510" y="242"/>
                      </a:lnTo>
                      <a:lnTo>
                        <a:pt x="453" y="260"/>
                      </a:lnTo>
                      <a:lnTo>
                        <a:pt x="400" y="296"/>
                      </a:lnTo>
                      <a:lnTo>
                        <a:pt x="391" y="312"/>
                      </a:lnTo>
                      <a:lnTo>
                        <a:pt x="355" y="314"/>
                      </a:lnTo>
                      <a:lnTo>
                        <a:pt x="327" y="299"/>
                      </a:lnTo>
                      <a:lnTo>
                        <a:pt x="314" y="305"/>
                      </a:lnTo>
                      <a:lnTo>
                        <a:pt x="302" y="329"/>
                      </a:lnTo>
                      <a:lnTo>
                        <a:pt x="282" y="327"/>
                      </a:lnTo>
                      <a:lnTo>
                        <a:pt x="269" y="305"/>
                      </a:lnTo>
                      <a:lnTo>
                        <a:pt x="282" y="223"/>
                      </a:lnTo>
                      <a:lnTo>
                        <a:pt x="291" y="218"/>
                      </a:lnTo>
                      <a:lnTo>
                        <a:pt x="301" y="220"/>
                      </a:lnTo>
                      <a:lnTo>
                        <a:pt x="355" y="126"/>
                      </a:lnTo>
                      <a:lnTo>
                        <a:pt x="357" y="90"/>
                      </a:lnTo>
                      <a:lnTo>
                        <a:pt x="373" y="80"/>
                      </a:lnTo>
                      <a:lnTo>
                        <a:pt x="383" y="38"/>
                      </a:lnTo>
                      <a:lnTo>
                        <a:pt x="399" y="9"/>
                      </a:lnTo>
                      <a:close/>
                    </a:path>
                  </a:pathLst>
                </a:custGeom>
                <a:solidFill>
                  <a:srgbClr val="FFC9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63" name="Freeform 27"/>
                <p:cNvSpPr>
                  <a:spLocks/>
                </p:cNvSpPr>
                <p:nvPr/>
              </p:nvSpPr>
              <p:spPr bwMode="auto">
                <a:xfrm>
                  <a:off x="3818" y="2736"/>
                  <a:ext cx="1054" cy="1167"/>
                </a:xfrm>
                <a:custGeom>
                  <a:avLst/>
                  <a:gdLst>
                    <a:gd name="T0" fmla="*/ 153 w 558"/>
                    <a:gd name="T1" fmla="*/ 0 h 618"/>
                    <a:gd name="T2" fmla="*/ 0 w 558"/>
                    <a:gd name="T3" fmla="*/ 5414 h 618"/>
                    <a:gd name="T4" fmla="*/ 229 w 558"/>
                    <a:gd name="T5" fmla="*/ 7784 h 618"/>
                    <a:gd name="T6" fmla="*/ 3897 w 558"/>
                    <a:gd name="T7" fmla="*/ 7859 h 618"/>
                    <a:gd name="T8" fmla="*/ 4125 w 558"/>
                    <a:gd name="T9" fmla="*/ 7555 h 618"/>
                    <a:gd name="T10" fmla="*/ 4428 w 558"/>
                    <a:gd name="T11" fmla="*/ 7246 h 618"/>
                    <a:gd name="T12" fmla="*/ 4125 w 558"/>
                    <a:gd name="T13" fmla="*/ 7246 h 618"/>
                    <a:gd name="T14" fmla="*/ 5041 w 558"/>
                    <a:gd name="T15" fmla="*/ 6715 h 618"/>
                    <a:gd name="T16" fmla="*/ 5117 w 558"/>
                    <a:gd name="T17" fmla="*/ 6254 h 618"/>
                    <a:gd name="T18" fmla="*/ 4199 w 558"/>
                    <a:gd name="T19" fmla="*/ 6182 h 618"/>
                    <a:gd name="T20" fmla="*/ 4511 w 558"/>
                    <a:gd name="T21" fmla="*/ 5414 h 618"/>
                    <a:gd name="T22" fmla="*/ 4813 w 558"/>
                    <a:gd name="T23" fmla="*/ 5414 h 618"/>
                    <a:gd name="T24" fmla="*/ 4352 w 558"/>
                    <a:gd name="T25" fmla="*/ 6101 h 618"/>
                    <a:gd name="T26" fmla="*/ 5499 w 558"/>
                    <a:gd name="T27" fmla="*/ 6182 h 618"/>
                    <a:gd name="T28" fmla="*/ 5655 w 558"/>
                    <a:gd name="T29" fmla="*/ 5338 h 618"/>
                    <a:gd name="T30" fmla="*/ 5958 w 558"/>
                    <a:gd name="T31" fmla="*/ 4881 h 618"/>
                    <a:gd name="T32" fmla="*/ 6719 w 558"/>
                    <a:gd name="T33" fmla="*/ 4496 h 618"/>
                    <a:gd name="T34" fmla="*/ 6719 w 558"/>
                    <a:gd name="T35" fmla="*/ 3280 h 618"/>
                    <a:gd name="T36" fmla="*/ 7029 w 558"/>
                    <a:gd name="T37" fmla="*/ 3662 h 618"/>
                    <a:gd name="T38" fmla="*/ 5041 w 558"/>
                    <a:gd name="T39" fmla="*/ 1373 h 618"/>
                    <a:gd name="T40" fmla="*/ 4737 w 558"/>
                    <a:gd name="T41" fmla="*/ 1987 h 618"/>
                    <a:gd name="T42" fmla="*/ 4050 w 558"/>
                    <a:gd name="T43" fmla="*/ 3433 h 618"/>
                    <a:gd name="T44" fmla="*/ 4581 w 558"/>
                    <a:gd name="T45" fmla="*/ 3662 h 618"/>
                    <a:gd name="T46" fmla="*/ 4966 w 558"/>
                    <a:gd name="T47" fmla="*/ 3662 h 618"/>
                    <a:gd name="T48" fmla="*/ 5427 w 558"/>
                    <a:gd name="T49" fmla="*/ 3280 h 618"/>
                    <a:gd name="T50" fmla="*/ 6341 w 558"/>
                    <a:gd name="T51" fmla="*/ 2978 h 618"/>
                    <a:gd name="T52" fmla="*/ 6719 w 558"/>
                    <a:gd name="T53" fmla="*/ 2593 h 618"/>
                    <a:gd name="T54" fmla="*/ 6490 w 558"/>
                    <a:gd name="T55" fmla="*/ 3131 h 618"/>
                    <a:gd name="T56" fmla="*/ 5117 w 558"/>
                    <a:gd name="T57" fmla="*/ 3818 h 618"/>
                    <a:gd name="T58" fmla="*/ 4581 w 558"/>
                    <a:gd name="T59" fmla="*/ 4041 h 618"/>
                    <a:gd name="T60" fmla="*/ 4050 w 558"/>
                    <a:gd name="T61" fmla="*/ 3890 h 618"/>
                    <a:gd name="T62" fmla="*/ 3668 w 558"/>
                    <a:gd name="T63" fmla="*/ 4194 h 618"/>
                    <a:gd name="T64" fmla="*/ 3593 w 558"/>
                    <a:gd name="T65" fmla="*/ 2902 h 618"/>
                    <a:gd name="T66" fmla="*/ 3897 w 558"/>
                    <a:gd name="T67" fmla="*/ 2821 h 618"/>
                    <a:gd name="T68" fmla="*/ 4581 w 558"/>
                    <a:gd name="T69" fmla="*/ 1144 h 618"/>
                    <a:gd name="T70" fmla="*/ 4885 w 558"/>
                    <a:gd name="T71" fmla="*/ 531 h 618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8"/>
                    <a:gd name="T109" fmla="*/ 0 h 618"/>
                    <a:gd name="T110" fmla="*/ 558 w 558"/>
                    <a:gd name="T111" fmla="*/ 618 h 618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8" h="618">
                      <a:moveTo>
                        <a:pt x="402" y="12"/>
                      </a:moveTo>
                      <a:lnTo>
                        <a:pt x="12" y="0"/>
                      </a:lnTo>
                      <a:lnTo>
                        <a:pt x="6" y="114"/>
                      </a:lnTo>
                      <a:lnTo>
                        <a:pt x="0" y="426"/>
                      </a:lnTo>
                      <a:lnTo>
                        <a:pt x="24" y="426"/>
                      </a:lnTo>
                      <a:lnTo>
                        <a:pt x="18" y="612"/>
                      </a:lnTo>
                      <a:lnTo>
                        <a:pt x="234" y="618"/>
                      </a:lnTo>
                      <a:lnTo>
                        <a:pt x="306" y="618"/>
                      </a:lnTo>
                      <a:lnTo>
                        <a:pt x="324" y="600"/>
                      </a:lnTo>
                      <a:lnTo>
                        <a:pt x="324" y="594"/>
                      </a:lnTo>
                      <a:lnTo>
                        <a:pt x="342" y="582"/>
                      </a:lnTo>
                      <a:lnTo>
                        <a:pt x="348" y="570"/>
                      </a:lnTo>
                      <a:lnTo>
                        <a:pt x="342" y="564"/>
                      </a:lnTo>
                      <a:lnTo>
                        <a:pt x="324" y="570"/>
                      </a:lnTo>
                      <a:lnTo>
                        <a:pt x="324" y="564"/>
                      </a:lnTo>
                      <a:lnTo>
                        <a:pt x="396" y="528"/>
                      </a:lnTo>
                      <a:lnTo>
                        <a:pt x="402" y="516"/>
                      </a:lnTo>
                      <a:lnTo>
                        <a:pt x="402" y="492"/>
                      </a:lnTo>
                      <a:lnTo>
                        <a:pt x="384" y="492"/>
                      </a:lnTo>
                      <a:lnTo>
                        <a:pt x="330" y="486"/>
                      </a:lnTo>
                      <a:lnTo>
                        <a:pt x="336" y="474"/>
                      </a:lnTo>
                      <a:lnTo>
                        <a:pt x="354" y="426"/>
                      </a:lnTo>
                      <a:lnTo>
                        <a:pt x="366" y="420"/>
                      </a:lnTo>
                      <a:lnTo>
                        <a:pt x="378" y="426"/>
                      </a:lnTo>
                      <a:lnTo>
                        <a:pt x="354" y="450"/>
                      </a:lnTo>
                      <a:lnTo>
                        <a:pt x="342" y="480"/>
                      </a:lnTo>
                      <a:lnTo>
                        <a:pt x="420" y="486"/>
                      </a:lnTo>
                      <a:lnTo>
                        <a:pt x="432" y="486"/>
                      </a:lnTo>
                      <a:lnTo>
                        <a:pt x="438" y="426"/>
                      </a:lnTo>
                      <a:lnTo>
                        <a:pt x="444" y="420"/>
                      </a:lnTo>
                      <a:lnTo>
                        <a:pt x="450" y="402"/>
                      </a:lnTo>
                      <a:lnTo>
                        <a:pt x="468" y="384"/>
                      </a:lnTo>
                      <a:lnTo>
                        <a:pt x="510" y="378"/>
                      </a:lnTo>
                      <a:lnTo>
                        <a:pt x="528" y="354"/>
                      </a:lnTo>
                      <a:lnTo>
                        <a:pt x="528" y="270"/>
                      </a:lnTo>
                      <a:lnTo>
                        <a:pt x="528" y="258"/>
                      </a:lnTo>
                      <a:lnTo>
                        <a:pt x="546" y="276"/>
                      </a:lnTo>
                      <a:lnTo>
                        <a:pt x="552" y="288"/>
                      </a:lnTo>
                      <a:lnTo>
                        <a:pt x="558" y="114"/>
                      </a:lnTo>
                      <a:lnTo>
                        <a:pt x="396" y="108"/>
                      </a:lnTo>
                      <a:lnTo>
                        <a:pt x="384" y="138"/>
                      </a:lnTo>
                      <a:lnTo>
                        <a:pt x="372" y="156"/>
                      </a:lnTo>
                      <a:lnTo>
                        <a:pt x="336" y="216"/>
                      </a:lnTo>
                      <a:lnTo>
                        <a:pt x="318" y="270"/>
                      </a:lnTo>
                      <a:lnTo>
                        <a:pt x="324" y="282"/>
                      </a:lnTo>
                      <a:lnTo>
                        <a:pt x="360" y="288"/>
                      </a:lnTo>
                      <a:lnTo>
                        <a:pt x="378" y="300"/>
                      </a:lnTo>
                      <a:lnTo>
                        <a:pt x="390" y="288"/>
                      </a:lnTo>
                      <a:lnTo>
                        <a:pt x="402" y="270"/>
                      </a:lnTo>
                      <a:lnTo>
                        <a:pt x="426" y="258"/>
                      </a:lnTo>
                      <a:lnTo>
                        <a:pt x="444" y="246"/>
                      </a:lnTo>
                      <a:lnTo>
                        <a:pt x="498" y="234"/>
                      </a:lnTo>
                      <a:lnTo>
                        <a:pt x="516" y="210"/>
                      </a:lnTo>
                      <a:lnTo>
                        <a:pt x="528" y="204"/>
                      </a:lnTo>
                      <a:lnTo>
                        <a:pt x="534" y="210"/>
                      </a:lnTo>
                      <a:lnTo>
                        <a:pt x="510" y="246"/>
                      </a:lnTo>
                      <a:lnTo>
                        <a:pt x="456" y="264"/>
                      </a:lnTo>
                      <a:lnTo>
                        <a:pt x="402" y="300"/>
                      </a:lnTo>
                      <a:lnTo>
                        <a:pt x="396" y="312"/>
                      </a:lnTo>
                      <a:lnTo>
                        <a:pt x="360" y="318"/>
                      </a:lnTo>
                      <a:lnTo>
                        <a:pt x="330" y="300"/>
                      </a:lnTo>
                      <a:lnTo>
                        <a:pt x="318" y="306"/>
                      </a:lnTo>
                      <a:lnTo>
                        <a:pt x="306" y="330"/>
                      </a:lnTo>
                      <a:lnTo>
                        <a:pt x="288" y="330"/>
                      </a:lnTo>
                      <a:lnTo>
                        <a:pt x="270" y="306"/>
                      </a:lnTo>
                      <a:lnTo>
                        <a:pt x="282" y="228"/>
                      </a:lnTo>
                      <a:lnTo>
                        <a:pt x="294" y="222"/>
                      </a:lnTo>
                      <a:lnTo>
                        <a:pt x="306" y="222"/>
                      </a:lnTo>
                      <a:lnTo>
                        <a:pt x="360" y="126"/>
                      </a:lnTo>
                      <a:lnTo>
                        <a:pt x="360" y="90"/>
                      </a:lnTo>
                      <a:lnTo>
                        <a:pt x="378" y="84"/>
                      </a:lnTo>
                      <a:lnTo>
                        <a:pt x="384" y="42"/>
                      </a:lnTo>
                      <a:lnTo>
                        <a:pt x="402" y="1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260" name="Freeform 28"/>
              <p:cNvSpPr>
                <a:spLocks/>
              </p:cNvSpPr>
              <p:nvPr/>
            </p:nvSpPr>
            <p:spPr bwMode="auto">
              <a:xfrm>
                <a:off x="4702" y="3450"/>
                <a:ext cx="113" cy="272"/>
              </a:xfrm>
              <a:custGeom>
                <a:avLst/>
                <a:gdLst>
                  <a:gd name="T0" fmla="*/ 755 w 60"/>
                  <a:gd name="T1" fmla="*/ 0 h 144"/>
                  <a:gd name="T2" fmla="*/ 682 w 60"/>
                  <a:gd name="T3" fmla="*/ 76 h 144"/>
                  <a:gd name="T4" fmla="*/ 529 w 60"/>
                  <a:gd name="T5" fmla="*/ 153 h 144"/>
                  <a:gd name="T6" fmla="*/ 454 w 60"/>
                  <a:gd name="T7" fmla="*/ 304 h 144"/>
                  <a:gd name="T8" fmla="*/ 380 w 60"/>
                  <a:gd name="T9" fmla="*/ 153 h 144"/>
                  <a:gd name="T10" fmla="*/ 153 w 60"/>
                  <a:gd name="T11" fmla="*/ 229 h 144"/>
                  <a:gd name="T12" fmla="*/ 153 w 60"/>
                  <a:gd name="T13" fmla="*/ 385 h 144"/>
                  <a:gd name="T14" fmla="*/ 153 w 60"/>
                  <a:gd name="T15" fmla="*/ 689 h 144"/>
                  <a:gd name="T16" fmla="*/ 153 w 60"/>
                  <a:gd name="T17" fmla="*/ 842 h 144"/>
                  <a:gd name="T18" fmla="*/ 0 w 60"/>
                  <a:gd name="T19" fmla="*/ 916 h 144"/>
                  <a:gd name="T20" fmla="*/ 153 w 60"/>
                  <a:gd name="T21" fmla="*/ 1145 h 144"/>
                  <a:gd name="T22" fmla="*/ 228 w 60"/>
                  <a:gd name="T23" fmla="*/ 1373 h 144"/>
                  <a:gd name="T24" fmla="*/ 301 w 60"/>
                  <a:gd name="T25" fmla="*/ 1530 h 144"/>
                  <a:gd name="T26" fmla="*/ 380 w 60"/>
                  <a:gd name="T27" fmla="*/ 1834 h 144"/>
                  <a:gd name="T28" fmla="*/ 529 w 60"/>
                  <a:gd name="T29" fmla="*/ 1677 h 144"/>
                  <a:gd name="T30" fmla="*/ 755 w 60"/>
                  <a:gd name="T31" fmla="*/ 1373 h 144"/>
                  <a:gd name="T32" fmla="*/ 755 w 60"/>
                  <a:gd name="T33" fmla="*/ 1071 h 144"/>
                  <a:gd name="T34" fmla="*/ 529 w 60"/>
                  <a:gd name="T35" fmla="*/ 614 h 144"/>
                  <a:gd name="T36" fmla="*/ 755 w 60"/>
                  <a:gd name="T37" fmla="*/ 304 h 144"/>
                  <a:gd name="T38" fmla="*/ 603 w 60"/>
                  <a:gd name="T39" fmla="*/ 229 h 144"/>
                  <a:gd name="T40" fmla="*/ 755 w 60"/>
                  <a:gd name="T41" fmla="*/ 0 h 14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0"/>
                  <a:gd name="T64" fmla="*/ 0 h 144"/>
                  <a:gd name="T65" fmla="*/ 60 w 60"/>
                  <a:gd name="T66" fmla="*/ 144 h 14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0" h="144">
                    <a:moveTo>
                      <a:pt x="60" y="0"/>
                    </a:moveTo>
                    <a:lnTo>
                      <a:pt x="54" y="6"/>
                    </a:lnTo>
                    <a:lnTo>
                      <a:pt x="42" y="12"/>
                    </a:lnTo>
                    <a:lnTo>
                      <a:pt x="36" y="24"/>
                    </a:lnTo>
                    <a:lnTo>
                      <a:pt x="30" y="12"/>
                    </a:lnTo>
                    <a:lnTo>
                      <a:pt x="12" y="18"/>
                    </a:lnTo>
                    <a:lnTo>
                      <a:pt x="12" y="30"/>
                    </a:lnTo>
                    <a:lnTo>
                      <a:pt x="12" y="54"/>
                    </a:lnTo>
                    <a:lnTo>
                      <a:pt x="12" y="66"/>
                    </a:lnTo>
                    <a:lnTo>
                      <a:pt x="0" y="72"/>
                    </a:lnTo>
                    <a:lnTo>
                      <a:pt x="12" y="90"/>
                    </a:lnTo>
                    <a:lnTo>
                      <a:pt x="18" y="108"/>
                    </a:lnTo>
                    <a:lnTo>
                      <a:pt x="24" y="120"/>
                    </a:lnTo>
                    <a:lnTo>
                      <a:pt x="30" y="144"/>
                    </a:lnTo>
                    <a:lnTo>
                      <a:pt x="42" y="132"/>
                    </a:lnTo>
                    <a:lnTo>
                      <a:pt x="60" y="108"/>
                    </a:lnTo>
                    <a:lnTo>
                      <a:pt x="60" y="84"/>
                    </a:lnTo>
                    <a:lnTo>
                      <a:pt x="42" y="48"/>
                    </a:lnTo>
                    <a:lnTo>
                      <a:pt x="60" y="24"/>
                    </a:lnTo>
                    <a:lnTo>
                      <a:pt x="48" y="18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61" name="Freeform 29"/>
              <p:cNvSpPr>
                <a:spLocks/>
              </p:cNvSpPr>
              <p:nvPr/>
            </p:nvSpPr>
            <p:spPr bwMode="auto">
              <a:xfrm>
                <a:off x="4657" y="3631"/>
                <a:ext cx="56" cy="102"/>
              </a:xfrm>
              <a:custGeom>
                <a:avLst/>
                <a:gdLst>
                  <a:gd name="T0" fmla="*/ 73 w 30"/>
                  <a:gd name="T1" fmla="*/ 76 h 54"/>
                  <a:gd name="T2" fmla="*/ 0 w 30"/>
                  <a:gd name="T3" fmla="*/ 153 h 54"/>
                  <a:gd name="T4" fmla="*/ 73 w 30"/>
                  <a:gd name="T5" fmla="*/ 457 h 54"/>
                  <a:gd name="T6" fmla="*/ 220 w 30"/>
                  <a:gd name="T7" fmla="*/ 531 h 54"/>
                  <a:gd name="T8" fmla="*/ 293 w 30"/>
                  <a:gd name="T9" fmla="*/ 689 h 54"/>
                  <a:gd name="T10" fmla="*/ 366 w 30"/>
                  <a:gd name="T11" fmla="*/ 531 h 54"/>
                  <a:gd name="T12" fmla="*/ 220 w 30"/>
                  <a:gd name="T13" fmla="*/ 385 h 54"/>
                  <a:gd name="T14" fmla="*/ 144 w 30"/>
                  <a:gd name="T15" fmla="*/ 304 h 54"/>
                  <a:gd name="T16" fmla="*/ 144 w 30"/>
                  <a:gd name="T17" fmla="*/ 153 h 54"/>
                  <a:gd name="T18" fmla="*/ 144 w 30"/>
                  <a:gd name="T19" fmla="*/ 0 h 54"/>
                  <a:gd name="T20" fmla="*/ 73 w 30"/>
                  <a:gd name="T21" fmla="*/ 76 h 5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0"/>
                  <a:gd name="T34" fmla="*/ 0 h 54"/>
                  <a:gd name="T35" fmla="*/ 30 w 30"/>
                  <a:gd name="T36" fmla="*/ 54 h 5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0" h="54">
                    <a:moveTo>
                      <a:pt x="6" y="6"/>
                    </a:moveTo>
                    <a:lnTo>
                      <a:pt x="0" y="12"/>
                    </a:lnTo>
                    <a:lnTo>
                      <a:pt x="6" y="36"/>
                    </a:lnTo>
                    <a:lnTo>
                      <a:pt x="18" y="42"/>
                    </a:lnTo>
                    <a:lnTo>
                      <a:pt x="24" y="54"/>
                    </a:lnTo>
                    <a:lnTo>
                      <a:pt x="30" y="42"/>
                    </a:lnTo>
                    <a:lnTo>
                      <a:pt x="18" y="30"/>
                    </a:lnTo>
                    <a:lnTo>
                      <a:pt x="12" y="24"/>
                    </a:lnTo>
                    <a:lnTo>
                      <a:pt x="12" y="12"/>
                    </a:lnTo>
                    <a:lnTo>
                      <a:pt x="12" y="0"/>
                    </a:lnTo>
                    <a:lnTo>
                      <a:pt x="6" y="6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44" name="Freeform 30"/>
            <p:cNvSpPr>
              <a:spLocks/>
            </p:cNvSpPr>
            <p:nvPr/>
          </p:nvSpPr>
          <p:spPr bwMode="auto">
            <a:xfrm>
              <a:off x="4181" y="5445"/>
              <a:ext cx="1560" cy="1213"/>
            </a:xfrm>
            <a:custGeom>
              <a:avLst/>
              <a:gdLst>
                <a:gd name="T0" fmla="*/ 10508 w 826"/>
                <a:gd name="T1" fmla="*/ 100 h 642"/>
                <a:gd name="T2" fmla="*/ 60 w 826"/>
                <a:gd name="T3" fmla="*/ 0 h 642"/>
                <a:gd name="T4" fmla="*/ 60 w 826"/>
                <a:gd name="T5" fmla="*/ 15 h 642"/>
                <a:gd name="T6" fmla="*/ 0 w 826"/>
                <a:gd name="T7" fmla="*/ 3684 h 642"/>
                <a:gd name="T8" fmla="*/ 531 w 826"/>
                <a:gd name="T9" fmla="*/ 3299 h 642"/>
                <a:gd name="T10" fmla="*/ 1220 w 826"/>
                <a:gd name="T11" fmla="*/ 3055 h 642"/>
                <a:gd name="T12" fmla="*/ 1220 w 826"/>
                <a:gd name="T13" fmla="*/ 3210 h 642"/>
                <a:gd name="T14" fmla="*/ 1220 w 826"/>
                <a:gd name="T15" fmla="*/ 3412 h 642"/>
                <a:gd name="T16" fmla="*/ 1541 w 826"/>
                <a:gd name="T17" fmla="*/ 3391 h 642"/>
                <a:gd name="T18" fmla="*/ 1887 w 826"/>
                <a:gd name="T19" fmla="*/ 3684 h 642"/>
                <a:gd name="T20" fmla="*/ 2417 w 826"/>
                <a:gd name="T21" fmla="*/ 4270 h 642"/>
                <a:gd name="T22" fmla="*/ 3192 w 826"/>
                <a:gd name="T23" fmla="*/ 4499 h 642"/>
                <a:gd name="T24" fmla="*/ 3449 w 826"/>
                <a:gd name="T25" fmla="*/ 4423 h 642"/>
                <a:gd name="T26" fmla="*/ 3464 w 826"/>
                <a:gd name="T27" fmla="*/ 5355 h 642"/>
                <a:gd name="T28" fmla="*/ 3881 w 826"/>
                <a:gd name="T29" fmla="*/ 6362 h 642"/>
                <a:gd name="T30" fmla="*/ 4283 w 826"/>
                <a:gd name="T31" fmla="*/ 6794 h 642"/>
                <a:gd name="T32" fmla="*/ 4238 w 826"/>
                <a:gd name="T33" fmla="*/ 7469 h 642"/>
                <a:gd name="T34" fmla="*/ 4338 w 826"/>
                <a:gd name="T35" fmla="*/ 8183 h 642"/>
                <a:gd name="T36" fmla="*/ 4852 w 826"/>
                <a:gd name="T37" fmla="*/ 8055 h 642"/>
                <a:gd name="T38" fmla="*/ 5065 w 826"/>
                <a:gd name="T39" fmla="*/ 7811 h 642"/>
                <a:gd name="T40" fmla="*/ 5141 w 826"/>
                <a:gd name="T41" fmla="*/ 7318 h 642"/>
                <a:gd name="T42" fmla="*/ 5354 w 826"/>
                <a:gd name="T43" fmla="*/ 7061 h 642"/>
                <a:gd name="T44" fmla="*/ 6246 w 826"/>
                <a:gd name="T45" fmla="*/ 7047 h 642"/>
                <a:gd name="T46" fmla="*/ 6973 w 826"/>
                <a:gd name="T47" fmla="*/ 6590 h 642"/>
                <a:gd name="T48" fmla="*/ 7390 w 826"/>
                <a:gd name="T49" fmla="*/ 6233 h 642"/>
                <a:gd name="T50" fmla="*/ 7719 w 826"/>
                <a:gd name="T51" fmla="*/ 6246 h 642"/>
                <a:gd name="T52" fmla="*/ 8474 w 826"/>
                <a:gd name="T53" fmla="*/ 6537 h 642"/>
                <a:gd name="T54" fmla="*/ 9075 w 826"/>
                <a:gd name="T55" fmla="*/ 6590 h 642"/>
                <a:gd name="T56" fmla="*/ 9621 w 826"/>
                <a:gd name="T57" fmla="*/ 6065 h 642"/>
                <a:gd name="T58" fmla="*/ 9766 w 826"/>
                <a:gd name="T59" fmla="*/ 5430 h 642"/>
                <a:gd name="T60" fmla="*/ 10066 w 826"/>
                <a:gd name="T61" fmla="*/ 5113 h 642"/>
                <a:gd name="T62" fmla="*/ 10448 w 826"/>
                <a:gd name="T63" fmla="*/ 4969 h 642"/>
                <a:gd name="T64" fmla="*/ 10508 w 826"/>
                <a:gd name="T65" fmla="*/ 100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6"/>
                <a:gd name="T100" fmla="*/ 0 h 642"/>
                <a:gd name="T101" fmla="*/ 826 w 826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6" h="642">
                  <a:moveTo>
                    <a:pt x="826" y="8"/>
                  </a:moveTo>
                  <a:lnTo>
                    <a:pt x="5" y="0"/>
                  </a:lnTo>
                  <a:lnTo>
                    <a:pt x="5" y="1"/>
                  </a:lnTo>
                  <a:lnTo>
                    <a:pt x="0" y="289"/>
                  </a:lnTo>
                  <a:lnTo>
                    <a:pt x="42" y="259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68"/>
                  </a:lnTo>
                  <a:lnTo>
                    <a:pt x="121" y="266"/>
                  </a:lnTo>
                  <a:lnTo>
                    <a:pt x="148" y="289"/>
                  </a:lnTo>
                  <a:lnTo>
                    <a:pt x="190" y="335"/>
                  </a:lnTo>
                  <a:lnTo>
                    <a:pt x="251" y="353"/>
                  </a:lnTo>
                  <a:lnTo>
                    <a:pt x="271" y="347"/>
                  </a:lnTo>
                  <a:lnTo>
                    <a:pt x="272" y="420"/>
                  </a:lnTo>
                  <a:lnTo>
                    <a:pt x="305" y="499"/>
                  </a:lnTo>
                  <a:lnTo>
                    <a:pt x="337" y="533"/>
                  </a:lnTo>
                  <a:lnTo>
                    <a:pt x="333" y="586"/>
                  </a:lnTo>
                  <a:lnTo>
                    <a:pt x="341" y="642"/>
                  </a:lnTo>
                  <a:lnTo>
                    <a:pt x="381" y="632"/>
                  </a:lnTo>
                  <a:lnTo>
                    <a:pt x="398" y="613"/>
                  </a:lnTo>
                  <a:lnTo>
                    <a:pt x="404" y="574"/>
                  </a:lnTo>
                  <a:lnTo>
                    <a:pt x="421" y="554"/>
                  </a:lnTo>
                  <a:lnTo>
                    <a:pt x="491" y="553"/>
                  </a:lnTo>
                  <a:lnTo>
                    <a:pt x="548" y="517"/>
                  </a:lnTo>
                  <a:lnTo>
                    <a:pt x="581" y="489"/>
                  </a:lnTo>
                  <a:lnTo>
                    <a:pt x="607" y="490"/>
                  </a:lnTo>
                  <a:lnTo>
                    <a:pt x="666" y="513"/>
                  </a:lnTo>
                  <a:lnTo>
                    <a:pt x="713" y="517"/>
                  </a:lnTo>
                  <a:lnTo>
                    <a:pt x="756" y="476"/>
                  </a:lnTo>
                  <a:lnTo>
                    <a:pt x="768" y="426"/>
                  </a:lnTo>
                  <a:lnTo>
                    <a:pt x="791" y="401"/>
                  </a:lnTo>
                  <a:lnTo>
                    <a:pt x="821" y="390"/>
                  </a:lnTo>
                  <a:lnTo>
                    <a:pt x="826" y="8"/>
                  </a:lnTo>
                  <a:close/>
                </a:path>
              </a:pathLst>
            </a:custGeom>
            <a:solidFill>
              <a:srgbClr val="FFBB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5" name="Freeform 31"/>
            <p:cNvSpPr>
              <a:spLocks/>
            </p:cNvSpPr>
            <p:nvPr/>
          </p:nvSpPr>
          <p:spPr bwMode="auto">
            <a:xfrm>
              <a:off x="4181" y="5443"/>
              <a:ext cx="1563" cy="1213"/>
            </a:xfrm>
            <a:custGeom>
              <a:avLst/>
              <a:gdLst>
                <a:gd name="T0" fmla="*/ 10512 w 828"/>
                <a:gd name="T1" fmla="*/ 76 h 642"/>
                <a:gd name="T2" fmla="*/ 76 w 828"/>
                <a:gd name="T3" fmla="*/ 0 h 642"/>
                <a:gd name="T4" fmla="*/ 76 w 828"/>
                <a:gd name="T5" fmla="*/ 0 h 642"/>
                <a:gd name="T6" fmla="*/ 0 w 828"/>
                <a:gd name="T7" fmla="*/ 3669 h 642"/>
                <a:gd name="T8" fmla="*/ 530 w 828"/>
                <a:gd name="T9" fmla="*/ 3284 h 642"/>
                <a:gd name="T10" fmla="*/ 1219 w 828"/>
                <a:gd name="T11" fmla="*/ 3055 h 642"/>
                <a:gd name="T12" fmla="*/ 1219 w 828"/>
                <a:gd name="T13" fmla="*/ 3210 h 642"/>
                <a:gd name="T14" fmla="*/ 1219 w 828"/>
                <a:gd name="T15" fmla="*/ 3441 h 642"/>
                <a:gd name="T16" fmla="*/ 1529 w 828"/>
                <a:gd name="T17" fmla="*/ 3367 h 642"/>
                <a:gd name="T18" fmla="*/ 1903 w 828"/>
                <a:gd name="T19" fmla="*/ 3669 h 642"/>
                <a:gd name="T20" fmla="*/ 2433 w 828"/>
                <a:gd name="T21" fmla="*/ 4283 h 642"/>
                <a:gd name="T22" fmla="*/ 3203 w 828"/>
                <a:gd name="T23" fmla="*/ 4512 h 642"/>
                <a:gd name="T24" fmla="*/ 3432 w 828"/>
                <a:gd name="T25" fmla="*/ 4438 h 642"/>
                <a:gd name="T26" fmla="*/ 3432 w 828"/>
                <a:gd name="T27" fmla="*/ 5355 h 642"/>
                <a:gd name="T28" fmla="*/ 3887 w 828"/>
                <a:gd name="T29" fmla="*/ 6347 h 642"/>
                <a:gd name="T30" fmla="*/ 4266 w 828"/>
                <a:gd name="T31" fmla="*/ 6804 h 642"/>
                <a:gd name="T32" fmla="*/ 4266 w 828"/>
                <a:gd name="T33" fmla="*/ 7493 h 642"/>
                <a:gd name="T34" fmla="*/ 4344 w 828"/>
                <a:gd name="T35" fmla="*/ 8183 h 642"/>
                <a:gd name="T36" fmla="*/ 4804 w 828"/>
                <a:gd name="T37" fmla="*/ 8024 h 642"/>
                <a:gd name="T38" fmla="*/ 5031 w 828"/>
                <a:gd name="T39" fmla="*/ 7796 h 642"/>
                <a:gd name="T40" fmla="*/ 5106 w 828"/>
                <a:gd name="T41" fmla="*/ 7340 h 642"/>
                <a:gd name="T42" fmla="*/ 5335 w 828"/>
                <a:gd name="T43" fmla="*/ 7036 h 642"/>
                <a:gd name="T44" fmla="*/ 6250 w 828"/>
                <a:gd name="T45" fmla="*/ 7036 h 642"/>
                <a:gd name="T46" fmla="*/ 6933 w 828"/>
                <a:gd name="T47" fmla="*/ 6575 h 642"/>
                <a:gd name="T48" fmla="*/ 7394 w 828"/>
                <a:gd name="T49" fmla="*/ 6273 h 642"/>
                <a:gd name="T50" fmla="*/ 7696 w 828"/>
                <a:gd name="T51" fmla="*/ 6273 h 642"/>
                <a:gd name="T52" fmla="*/ 8455 w 828"/>
                <a:gd name="T53" fmla="*/ 6575 h 642"/>
                <a:gd name="T54" fmla="*/ 9068 w 828"/>
                <a:gd name="T55" fmla="*/ 6575 h 642"/>
                <a:gd name="T56" fmla="*/ 9599 w 828"/>
                <a:gd name="T57" fmla="*/ 6044 h 642"/>
                <a:gd name="T58" fmla="*/ 9754 w 828"/>
                <a:gd name="T59" fmla="*/ 5430 h 642"/>
                <a:gd name="T60" fmla="*/ 10056 w 828"/>
                <a:gd name="T61" fmla="*/ 5126 h 642"/>
                <a:gd name="T62" fmla="*/ 10441 w 828"/>
                <a:gd name="T63" fmla="*/ 4969 h 642"/>
                <a:gd name="T64" fmla="*/ 10512 w 828"/>
                <a:gd name="T65" fmla="*/ 76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8"/>
                <a:gd name="T100" fmla="*/ 0 h 642"/>
                <a:gd name="T101" fmla="*/ 828 w 828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8" h="642">
                  <a:moveTo>
                    <a:pt x="828" y="6"/>
                  </a:moveTo>
                  <a:lnTo>
                    <a:pt x="6" y="0"/>
                  </a:lnTo>
                  <a:lnTo>
                    <a:pt x="0" y="288"/>
                  </a:lnTo>
                  <a:lnTo>
                    <a:pt x="42" y="258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70"/>
                  </a:lnTo>
                  <a:lnTo>
                    <a:pt x="120" y="264"/>
                  </a:lnTo>
                  <a:lnTo>
                    <a:pt x="150" y="288"/>
                  </a:lnTo>
                  <a:lnTo>
                    <a:pt x="192" y="336"/>
                  </a:lnTo>
                  <a:lnTo>
                    <a:pt x="252" y="354"/>
                  </a:lnTo>
                  <a:lnTo>
                    <a:pt x="270" y="348"/>
                  </a:lnTo>
                  <a:lnTo>
                    <a:pt x="270" y="420"/>
                  </a:lnTo>
                  <a:lnTo>
                    <a:pt x="306" y="498"/>
                  </a:lnTo>
                  <a:lnTo>
                    <a:pt x="336" y="534"/>
                  </a:lnTo>
                  <a:lnTo>
                    <a:pt x="336" y="588"/>
                  </a:lnTo>
                  <a:lnTo>
                    <a:pt x="342" y="642"/>
                  </a:lnTo>
                  <a:lnTo>
                    <a:pt x="378" y="630"/>
                  </a:lnTo>
                  <a:lnTo>
                    <a:pt x="396" y="612"/>
                  </a:lnTo>
                  <a:lnTo>
                    <a:pt x="402" y="576"/>
                  </a:lnTo>
                  <a:lnTo>
                    <a:pt x="420" y="552"/>
                  </a:lnTo>
                  <a:lnTo>
                    <a:pt x="492" y="552"/>
                  </a:lnTo>
                  <a:lnTo>
                    <a:pt x="546" y="516"/>
                  </a:lnTo>
                  <a:lnTo>
                    <a:pt x="582" y="492"/>
                  </a:lnTo>
                  <a:lnTo>
                    <a:pt x="606" y="492"/>
                  </a:lnTo>
                  <a:lnTo>
                    <a:pt x="666" y="516"/>
                  </a:lnTo>
                  <a:lnTo>
                    <a:pt x="714" y="516"/>
                  </a:lnTo>
                  <a:lnTo>
                    <a:pt x="756" y="474"/>
                  </a:lnTo>
                  <a:lnTo>
                    <a:pt x="768" y="426"/>
                  </a:lnTo>
                  <a:lnTo>
                    <a:pt x="792" y="402"/>
                  </a:lnTo>
                  <a:lnTo>
                    <a:pt x="822" y="390"/>
                  </a:lnTo>
                  <a:lnTo>
                    <a:pt x="82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6" name="Freeform 32"/>
            <p:cNvSpPr>
              <a:spLocks/>
            </p:cNvSpPr>
            <p:nvPr/>
          </p:nvSpPr>
          <p:spPr bwMode="auto">
            <a:xfrm>
              <a:off x="2153" y="1520"/>
              <a:ext cx="3017" cy="1437"/>
            </a:xfrm>
            <a:custGeom>
              <a:avLst/>
              <a:gdLst>
                <a:gd name="T0" fmla="*/ 19690 w 1598"/>
                <a:gd name="T1" fmla="*/ 2934 h 761"/>
                <a:gd name="T2" fmla="*/ 19794 w 1598"/>
                <a:gd name="T3" fmla="*/ 3495 h 761"/>
                <a:gd name="T4" fmla="*/ 20190 w 1598"/>
                <a:gd name="T5" fmla="*/ 3220 h 761"/>
                <a:gd name="T6" fmla="*/ 20099 w 1598"/>
                <a:gd name="T7" fmla="*/ 3722 h 761"/>
                <a:gd name="T8" fmla="*/ 20115 w 1598"/>
                <a:gd name="T9" fmla="*/ 4364 h 761"/>
                <a:gd name="T10" fmla="*/ 19605 w 1598"/>
                <a:gd name="T11" fmla="*/ 4611 h 761"/>
                <a:gd name="T12" fmla="*/ 18903 w 1598"/>
                <a:gd name="T13" fmla="*/ 4996 h 761"/>
                <a:gd name="T14" fmla="*/ 18529 w 1598"/>
                <a:gd name="T15" fmla="*/ 6369 h 761"/>
                <a:gd name="T16" fmla="*/ 18432 w 1598"/>
                <a:gd name="T17" fmla="*/ 5095 h 761"/>
                <a:gd name="T18" fmla="*/ 18372 w 1598"/>
                <a:gd name="T19" fmla="*/ 4311 h 761"/>
                <a:gd name="T20" fmla="*/ 18028 w 1598"/>
                <a:gd name="T21" fmla="*/ 5266 h 761"/>
                <a:gd name="T22" fmla="*/ 17826 w 1598"/>
                <a:gd name="T23" fmla="*/ 5199 h 761"/>
                <a:gd name="T24" fmla="*/ 17741 w 1598"/>
                <a:gd name="T25" fmla="*/ 4896 h 761"/>
                <a:gd name="T26" fmla="*/ 17726 w 1598"/>
                <a:gd name="T27" fmla="*/ 5580 h 761"/>
                <a:gd name="T28" fmla="*/ 17741 w 1598"/>
                <a:gd name="T29" fmla="*/ 6154 h 761"/>
                <a:gd name="T30" fmla="*/ 17485 w 1598"/>
                <a:gd name="T31" fmla="*/ 7398 h 761"/>
                <a:gd name="T32" fmla="*/ 16567 w 1598"/>
                <a:gd name="T33" fmla="*/ 8012 h 761"/>
                <a:gd name="T34" fmla="*/ 11332 w 1598"/>
                <a:gd name="T35" fmla="*/ 8216 h 761"/>
                <a:gd name="T36" fmla="*/ 5524 w 1598"/>
                <a:gd name="T37" fmla="*/ 9613 h 761"/>
                <a:gd name="T38" fmla="*/ 2630 w 1598"/>
                <a:gd name="T39" fmla="*/ 9104 h 761"/>
                <a:gd name="T40" fmla="*/ 2120 w 1598"/>
                <a:gd name="T41" fmla="*/ 8658 h 761"/>
                <a:gd name="T42" fmla="*/ 1871 w 1598"/>
                <a:gd name="T43" fmla="*/ 7285 h 761"/>
                <a:gd name="T44" fmla="*/ 1529 w 1598"/>
                <a:gd name="T45" fmla="*/ 5623 h 761"/>
                <a:gd name="T46" fmla="*/ 1003 w 1598"/>
                <a:gd name="T47" fmla="*/ 5580 h 761"/>
                <a:gd name="T48" fmla="*/ 1191 w 1598"/>
                <a:gd name="T49" fmla="*/ 5380 h 761"/>
                <a:gd name="T50" fmla="*/ 699 w 1598"/>
                <a:gd name="T51" fmla="*/ 4424 h 761"/>
                <a:gd name="T52" fmla="*/ 16960 w 1598"/>
                <a:gd name="T53" fmla="*/ 4351 h 761"/>
                <a:gd name="T54" fmla="*/ 17269 w 1598"/>
                <a:gd name="T55" fmla="*/ 1259 h 761"/>
                <a:gd name="T56" fmla="*/ 17915 w 1598"/>
                <a:gd name="T57" fmla="*/ 1743 h 761"/>
                <a:gd name="T58" fmla="*/ 17787 w 1598"/>
                <a:gd name="T59" fmla="*/ 2377 h 761"/>
                <a:gd name="T60" fmla="*/ 18144 w 1598"/>
                <a:gd name="T61" fmla="*/ 2304 h 761"/>
                <a:gd name="T62" fmla="*/ 18183 w 1598"/>
                <a:gd name="T63" fmla="*/ 1601 h 761"/>
                <a:gd name="T64" fmla="*/ 17558 w 1598"/>
                <a:gd name="T65" fmla="*/ 1105 h 761"/>
                <a:gd name="T66" fmla="*/ 17687 w 1598"/>
                <a:gd name="T67" fmla="*/ 457 h 761"/>
                <a:gd name="T68" fmla="*/ 18984 w 1598"/>
                <a:gd name="T69" fmla="*/ 0 h 761"/>
                <a:gd name="T70" fmla="*/ 19031 w 1598"/>
                <a:gd name="T71" fmla="*/ 332 h 761"/>
                <a:gd name="T72" fmla="*/ 18538 w 1598"/>
                <a:gd name="T73" fmla="*/ 976 h 761"/>
                <a:gd name="T74" fmla="*/ 19273 w 1598"/>
                <a:gd name="T75" fmla="*/ 1730 h 761"/>
                <a:gd name="T76" fmla="*/ 19901 w 1598"/>
                <a:gd name="T77" fmla="*/ 2646 h 76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8"/>
                <a:gd name="T118" fmla="*/ 0 h 761"/>
                <a:gd name="T119" fmla="*/ 1598 w 1598"/>
                <a:gd name="T120" fmla="*/ 761 h 76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8" h="761">
                  <a:moveTo>
                    <a:pt x="1566" y="208"/>
                  </a:moveTo>
                  <a:lnTo>
                    <a:pt x="1550" y="231"/>
                  </a:lnTo>
                  <a:lnTo>
                    <a:pt x="1560" y="241"/>
                  </a:lnTo>
                  <a:lnTo>
                    <a:pt x="1558" y="275"/>
                  </a:lnTo>
                  <a:lnTo>
                    <a:pt x="1569" y="278"/>
                  </a:lnTo>
                  <a:lnTo>
                    <a:pt x="1589" y="253"/>
                  </a:lnTo>
                  <a:lnTo>
                    <a:pt x="1598" y="258"/>
                  </a:lnTo>
                  <a:lnTo>
                    <a:pt x="1582" y="293"/>
                  </a:lnTo>
                  <a:lnTo>
                    <a:pt x="1594" y="317"/>
                  </a:lnTo>
                  <a:lnTo>
                    <a:pt x="1583" y="343"/>
                  </a:lnTo>
                  <a:lnTo>
                    <a:pt x="1531" y="347"/>
                  </a:lnTo>
                  <a:lnTo>
                    <a:pt x="1543" y="363"/>
                  </a:lnTo>
                  <a:lnTo>
                    <a:pt x="1501" y="398"/>
                  </a:lnTo>
                  <a:lnTo>
                    <a:pt x="1488" y="393"/>
                  </a:lnTo>
                  <a:lnTo>
                    <a:pt x="1473" y="496"/>
                  </a:lnTo>
                  <a:lnTo>
                    <a:pt x="1458" y="501"/>
                  </a:lnTo>
                  <a:lnTo>
                    <a:pt x="1447" y="505"/>
                  </a:lnTo>
                  <a:lnTo>
                    <a:pt x="1451" y="401"/>
                  </a:lnTo>
                  <a:lnTo>
                    <a:pt x="1452" y="362"/>
                  </a:lnTo>
                  <a:lnTo>
                    <a:pt x="1446" y="339"/>
                  </a:lnTo>
                  <a:lnTo>
                    <a:pt x="1419" y="377"/>
                  </a:lnTo>
                  <a:lnTo>
                    <a:pt x="1419" y="414"/>
                  </a:lnTo>
                  <a:lnTo>
                    <a:pt x="1407" y="426"/>
                  </a:lnTo>
                  <a:lnTo>
                    <a:pt x="1403" y="409"/>
                  </a:lnTo>
                  <a:lnTo>
                    <a:pt x="1406" y="384"/>
                  </a:lnTo>
                  <a:lnTo>
                    <a:pt x="1396" y="385"/>
                  </a:lnTo>
                  <a:lnTo>
                    <a:pt x="1376" y="417"/>
                  </a:lnTo>
                  <a:lnTo>
                    <a:pt x="1395" y="439"/>
                  </a:lnTo>
                  <a:lnTo>
                    <a:pt x="1402" y="472"/>
                  </a:lnTo>
                  <a:lnTo>
                    <a:pt x="1396" y="484"/>
                  </a:lnTo>
                  <a:lnTo>
                    <a:pt x="1377" y="502"/>
                  </a:lnTo>
                  <a:lnTo>
                    <a:pt x="1376" y="582"/>
                  </a:lnTo>
                  <a:lnTo>
                    <a:pt x="1353" y="591"/>
                  </a:lnTo>
                  <a:lnTo>
                    <a:pt x="1304" y="630"/>
                  </a:lnTo>
                  <a:lnTo>
                    <a:pt x="1284" y="656"/>
                  </a:lnTo>
                  <a:lnTo>
                    <a:pt x="892" y="646"/>
                  </a:lnTo>
                  <a:lnTo>
                    <a:pt x="890" y="761"/>
                  </a:lnTo>
                  <a:lnTo>
                    <a:pt x="435" y="756"/>
                  </a:lnTo>
                  <a:lnTo>
                    <a:pt x="434" y="723"/>
                  </a:lnTo>
                  <a:lnTo>
                    <a:pt x="207" y="716"/>
                  </a:lnTo>
                  <a:lnTo>
                    <a:pt x="187" y="681"/>
                  </a:lnTo>
                  <a:lnTo>
                    <a:pt x="167" y="681"/>
                  </a:lnTo>
                  <a:lnTo>
                    <a:pt x="166" y="605"/>
                  </a:lnTo>
                  <a:lnTo>
                    <a:pt x="147" y="573"/>
                  </a:lnTo>
                  <a:lnTo>
                    <a:pt x="129" y="468"/>
                  </a:lnTo>
                  <a:lnTo>
                    <a:pt x="120" y="442"/>
                  </a:lnTo>
                  <a:lnTo>
                    <a:pt x="103" y="436"/>
                  </a:lnTo>
                  <a:lnTo>
                    <a:pt x="79" y="439"/>
                  </a:lnTo>
                  <a:lnTo>
                    <a:pt x="76" y="429"/>
                  </a:lnTo>
                  <a:lnTo>
                    <a:pt x="94" y="423"/>
                  </a:lnTo>
                  <a:lnTo>
                    <a:pt x="100" y="400"/>
                  </a:lnTo>
                  <a:lnTo>
                    <a:pt x="55" y="348"/>
                  </a:lnTo>
                  <a:lnTo>
                    <a:pt x="0" y="318"/>
                  </a:lnTo>
                  <a:lnTo>
                    <a:pt x="1335" y="342"/>
                  </a:lnTo>
                  <a:lnTo>
                    <a:pt x="1337" y="107"/>
                  </a:lnTo>
                  <a:lnTo>
                    <a:pt x="1359" y="99"/>
                  </a:lnTo>
                  <a:lnTo>
                    <a:pt x="1369" y="120"/>
                  </a:lnTo>
                  <a:lnTo>
                    <a:pt x="1410" y="137"/>
                  </a:lnTo>
                  <a:lnTo>
                    <a:pt x="1415" y="144"/>
                  </a:lnTo>
                  <a:lnTo>
                    <a:pt x="1400" y="187"/>
                  </a:lnTo>
                  <a:lnTo>
                    <a:pt x="1410" y="193"/>
                  </a:lnTo>
                  <a:lnTo>
                    <a:pt x="1428" y="181"/>
                  </a:lnTo>
                  <a:lnTo>
                    <a:pt x="1433" y="147"/>
                  </a:lnTo>
                  <a:lnTo>
                    <a:pt x="1431" y="126"/>
                  </a:lnTo>
                  <a:lnTo>
                    <a:pt x="1398" y="93"/>
                  </a:lnTo>
                  <a:lnTo>
                    <a:pt x="1382" y="87"/>
                  </a:lnTo>
                  <a:lnTo>
                    <a:pt x="1384" y="54"/>
                  </a:lnTo>
                  <a:lnTo>
                    <a:pt x="1392" y="36"/>
                  </a:lnTo>
                  <a:lnTo>
                    <a:pt x="1448" y="12"/>
                  </a:lnTo>
                  <a:lnTo>
                    <a:pt x="1494" y="0"/>
                  </a:lnTo>
                  <a:lnTo>
                    <a:pt x="1502" y="8"/>
                  </a:lnTo>
                  <a:lnTo>
                    <a:pt x="1498" y="26"/>
                  </a:lnTo>
                  <a:lnTo>
                    <a:pt x="1498" y="42"/>
                  </a:lnTo>
                  <a:lnTo>
                    <a:pt x="1459" y="77"/>
                  </a:lnTo>
                  <a:lnTo>
                    <a:pt x="1466" y="95"/>
                  </a:lnTo>
                  <a:lnTo>
                    <a:pt x="1517" y="136"/>
                  </a:lnTo>
                  <a:lnTo>
                    <a:pt x="1520" y="204"/>
                  </a:lnTo>
                  <a:lnTo>
                    <a:pt x="1566" y="208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7" name="Freeform 33"/>
            <p:cNvSpPr>
              <a:spLocks/>
            </p:cNvSpPr>
            <p:nvPr/>
          </p:nvSpPr>
          <p:spPr bwMode="auto">
            <a:xfrm>
              <a:off x="2153" y="1524"/>
              <a:ext cx="3014" cy="1438"/>
            </a:xfrm>
            <a:custGeom>
              <a:avLst/>
              <a:gdLst>
                <a:gd name="T0" fmla="*/ 19685 w 1596"/>
                <a:gd name="T1" fmla="*/ 2887 h 762"/>
                <a:gd name="T2" fmla="*/ 19840 w 1596"/>
                <a:gd name="T3" fmla="*/ 3501 h 762"/>
                <a:gd name="T4" fmla="*/ 20226 w 1596"/>
                <a:gd name="T5" fmla="*/ 3199 h 762"/>
                <a:gd name="T6" fmla="*/ 20142 w 1596"/>
                <a:gd name="T7" fmla="*/ 3650 h 762"/>
                <a:gd name="T8" fmla="*/ 20142 w 1596"/>
                <a:gd name="T9" fmla="*/ 4335 h 762"/>
                <a:gd name="T10" fmla="*/ 19612 w 1596"/>
                <a:gd name="T11" fmla="*/ 4561 h 762"/>
                <a:gd name="T12" fmla="*/ 18926 w 1596"/>
                <a:gd name="T13" fmla="*/ 4946 h 762"/>
                <a:gd name="T14" fmla="*/ 18541 w 1596"/>
                <a:gd name="T15" fmla="*/ 6318 h 762"/>
                <a:gd name="T16" fmla="*/ 18467 w 1596"/>
                <a:gd name="T17" fmla="*/ 5022 h 762"/>
                <a:gd name="T18" fmla="*/ 18392 w 1596"/>
                <a:gd name="T19" fmla="*/ 4259 h 762"/>
                <a:gd name="T20" fmla="*/ 18084 w 1596"/>
                <a:gd name="T21" fmla="*/ 5250 h 762"/>
                <a:gd name="T22" fmla="*/ 17854 w 1596"/>
                <a:gd name="T23" fmla="*/ 5175 h 762"/>
                <a:gd name="T24" fmla="*/ 17782 w 1596"/>
                <a:gd name="T25" fmla="*/ 4873 h 762"/>
                <a:gd name="T26" fmla="*/ 17782 w 1596"/>
                <a:gd name="T27" fmla="*/ 5560 h 762"/>
                <a:gd name="T28" fmla="*/ 17782 w 1596"/>
                <a:gd name="T29" fmla="*/ 6090 h 762"/>
                <a:gd name="T30" fmla="*/ 17478 w 1596"/>
                <a:gd name="T31" fmla="*/ 7379 h 762"/>
                <a:gd name="T32" fmla="*/ 16562 w 1596"/>
                <a:gd name="T33" fmla="*/ 7992 h 762"/>
                <a:gd name="T34" fmla="*/ 11369 w 1596"/>
                <a:gd name="T35" fmla="*/ 8145 h 762"/>
                <a:gd name="T36" fmla="*/ 5571 w 1596"/>
                <a:gd name="T37" fmla="*/ 9590 h 762"/>
                <a:gd name="T38" fmla="*/ 2674 w 1596"/>
                <a:gd name="T39" fmla="*/ 9053 h 762"/>
                <a:gd name="T40" fmla="*/ 2136 w 1596"/>
                <a:gd name="T41" fmla="*/ 8598 h 762"/>
                <a:gd name="T42" fmla="*/ 1904 w 1596"/>
                <a:gd name="T43" fmla="*/ 7233 h 762"/>
                <a:gd name="T44" fmla="*/ 1530 w 1596"/>
                <a:gd name="T45" fmla="*/ 5560 h 762"/>
                <a:gd name="T46" fmla="*/ 991 w 1596"/>
                <a:gd name="T47" fmla="*/ 5560 h 762"/>
                <a:gd name="T48" fmla="*/ 1220 w 1596"/>
                <a:gd name="T49" fmla="*/ 5331 h 762"/>
                <a:gd name="T50" fmla="*/ 687 w 1596"/>
                <a:gd name="T51" fmla="*/ 4416 h 762"/>
                <a:gd name="T52" fmla="*/ 17019 w 1596"/>
                <a:gd name="T53" fmla="*/ 4335 h 762"/>
                <a:gd name="T54" fmla="*/ 17321 w 1596"/>
                <a:gd name="T55" fmla="*/ 1217 h 762"/>
                <a:gd name="T56" fmla="*/ 17935 w 1596"/>
                <a:gd name="T57" fmla="*/ 1674 h 762"/>
                <a:gd name="T58" fmla="*/ 17782 w 1596"/>
                <a:gd name="T59" fmla="*/ 2357 h 762"/>
                <a:gd name="T60" fmla="*/ 18163 w 1596"/>
                <a:gd name="T61" fmla="*/ 2287 h 762"/>
                <a:gd name="T62" fmla="*/ 18239 w 1596"/>
                <a:gd name="T63" fmla="*/ 1598 h 762"/>
                <a:gd name="T64" fmla="*/ 17550 w 1596"/>
                <a:gd name="T65" fmla="*/ 1068 h 762"/>
                <a:gd name="T66" fmla="*/ 17706 w 1596"/>
                <a:gd name="T67" fmla="*/ 457 h 762"/>
                <a:gd name="T68" fmla="*/ 18998 w 1596"/>
                <a:gd name="T69" fmla="*/ 0 h 762"/>
                <a:gd name="T70" fmla="*/ 19079 w 1596"/>
                <a:gd name="T71" fmla="*/ 302 h 762"/>
                <a:gd name="T72" fmla="*/ 18541 w 1596"/>
                <a:gd name="T73" fmla="*/ 915 h 762"/>
                <a:gd name="T74" fmla="*/ 19308 w 1596"/>
                <a:gd name="T75" fmla="*/ 1674 h 762"/>
                <a:gd name="T76" fmla="*/ 19914 w 1596"/>
                <a:gd name="T77" fmla="*/ 2589 h 76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6"/>
                <a:gd name="T118" fmla="*/ 0 h 762"/>
                <a:gd name="T119" fmla="*/ 1596 w 1596"/>
                <a:gd name="T120" fmla="*/ 762 h 76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6" h="762">
                  <a:moveTo>
                    <a:pt x="1566" y="204"/>
                  </a:moveTo>
                  <a:lnTo>
                    <a:pt x="1548" y="228"/>
                  </a:lnTo>
                  <a:lnTo>
                    <a:pt x="1560" y="240"/>
                  </a:lnTo>
                  <a:lnTo>
                    <a:pt x="1560" y="276"/>
                  </a:lnTo>
                  <a:lnTo>
                    <a:pt x="1572" y="276"/>
                  </a:lnTo>
                  <a:lnTo>
                    <a:pt x="1590" y="252"/>
                  </a:lnTo>
                  <a:lnTo>
                    <a:pt x="1596" y="258"/>
                  </a:lnTo>
                  <a:lnTo>
                    <a:pt x="1584" y="288"/>
                  </a:lnTo>
                  <a:lnTo>
                    <a:pt x="1596" y="312"/>
                  </a:lnTo>
                  <a:lnTo>
                    <a:pt x="1584" y="342"/>
                  </a:lnTo>
                  <a:lnTo>
                    <a:pt x="1530" y="342"/>
                  </a:lnTo>
                  <a:lnTo>
                    <a:pt x="1542" y="360"/>
                  </a:lnTo>
                  <a:lnTo>
                    <a:pt x="1500" y="396"/>
                  </a:lnTo>
                  <a:lnTo>
                    <a:pt x="1488" y="390"/>
                  </a:lnTo>
                  <a:lnTo>
                    <a:pt x="1470" y="492"/>
                  </a:lnTo>
                  <a:lnTo>
                    <a:pt x="1458" y="498"/>
                  </a:lnTo>
                  <a:lnTo>
                    <a:pt x="1446" y="504"/>
                  </a:lnTo>
                  <a:lnTo>
                    <a:pt x="1452" y="396"/>
                  </a:lnTo>
                  <a:lnTo>
                    <a:pt x="1452" y="360"/>
                  </a:lnTo>
                  <a:lnTo>
                    <a:pt x="1446" y="336"/>
                  </a:lnTo>
                  <a:lnTo>
                    <a:pt x="1416" y="372"/>
                  </a:lnTo>
                  <a:lnTo>
                    <a:pt x="1422" y="414"/>
                  </a:lnTo>
                  <a:lnTo>
                    <a:pt x="1404" y="426"/>
                  </a:lnTo>
                  <a:lnTo>
                    <a:pt x="1404" y="408"/>
                  </a:lnTo>
                  <a:lnTo>
                    <a:pt x="1404" y="384"/>
                  </a:lnTo>
                  <a:lnTo>
                    <a:pt x="1398" y="384"/>
                  </a:lnTo>
                  <a:lnTo>
                    <a:pt x="1374" y="414"/>
                  </a:lnTo>
                  <a:lnTo>
                    <a:pt x="1398" y="438"/>
                  </a:lnTo>
                  <a:lnTo>
                    <a:pt x="1404" y="468"/>
                  </a:lnTo>
                  <a:lnTo>
                    <a:pt x="1398" y="480"/>
                  </a:lnTo>
                  <a:lnTo>
                    <a:pt x="1380" y="498"/>
                  </a:lnTo>
                  <a:lnTo>
                    <a:pt x="1374" y="582"/>
                  </a:lnTo>
                  <a:lnTo>
                    <a:pt x="1356" y="588"/>
                  </a:lnTo>
                  <a:lnTo>
                    <a:pt x="1302" y="630"/>
                  </a:lnTo>
                  <a:lnTo>
                    <a:pt x="1284" y="654"/>
                  </a:lnTo>
                  <a:lnTo>
                    <a:pt x="894" y="642"/>
                  </a:lnTo>
                  <a:lnTo>
                    <a:pt x="888" y="762"/>
                  </a:lnTo>
                  <a:lnTo>
                    <a:pt x="438" y="756"/>
                  </a:lnTo>
                  <a:lnTo>
                    <a:pt x="432" y="720"/>
                  </a:lnTo>
                  <a:lnTo>
                    <a:pt x="210" y="714"/>
                  </a:lnTo>
                  <a:lnTo>
                    <a:pt x="186" y="678"/>
                  </a:lnTo>
                  <a:lnTo>
                    <a:pt x="168" y="678"/>
                  </a:lnTo>
                  <a:lnTo>
                    <a:pt x="168" y="606"/>
                  </a:lnTo>
                  <a:lnTo>
                    <a:pt x="150" y="570"/>
                  </a:lnTo>
                  <a:lnTo>
                    <a:pt x="132" y="468"/>
                  </a:lnTo>
                  <a:lnTo>
                    <a:pt x="120" y="438"/>
                  </a:lnTo>
                  <a:lnTo>
                    <a:pt x="102" y="432"/>
                  </a:lnTo>
                  <a:lnTo>
                    <a:pt x="78" y="438"/>
                  </a:lnTo>
                  <a:lnTo>
                    <a:pt x="78" y="426"/>
                  </a:lnTo>
                  <a:lnTo>
                    <a:pt x="96" y="420"/>
                  </a:lnTo>
                  <a:lnTo>
                    <a:pt x="102" y="396"/>
                  </a:lnTo>
                  <a:lnTo>
                    <a:pt x="54" y="348"/>
                  </a:lnTo>
                  <a:lnTo>
                    <a:pt x="0" y="318"/>
                  </a:lnTo>
                  <a:lnTo>
                    <a:pt x="1338" y="342"/>
                  </a:lnTo>
                  <a:lnTo>
                    <a:pt x="1338" y="102"/>
                  </a:lnTo>
                  <a:lnTo>
                    <a:pt x="1362" y="96"/>
                  </a:lnTo>
                  <a:lnTo>
                    <a:pt x="1368" y="120"/>
                  </a:lnTo>
                  <a:lnTo>
                    <a:pt x="1410" y="132"/>
                  </a:lnTo>
                  <a:lnTo>
                    <a:pt x="1416" y="144"/>
                  </a:lnTo>
                  <a:lnTo>
                    <a:pt x="1398" y="186"/>
                  </a:lnTo>
                  <a:lnTo>
                    <a:pt x="1410" y="192"/>
                  </a:lnTo>
                  <a:lnTo>
                    <a:pt x="1428" y="180"/>
                  </a:lnTo>
                  <a:lnTo>
                    <a:pt x="1434" y="144"/>
                  </a:lnTo>
                  <a:lnTo>
                    <a:pt x="1434" y="126"/>
                  </a:lnTo>
                  <a:lnTo>
                    <a:pt x="1398" y="90"/>
                  </a:lnTo>
                  <a:lnTo>
                    <a:pt x="1380" y="84"/>
                  </a:lnTo>
                  <a:lnTo>
                    <a:pt x="1386" y="54"/>
                  </a:lnTo>
                  <a:lnTo>
                    <a:pt x="1392" y="36"/>
                  </a:lnTo>
                  <a:lnTo>
                    <a:pt x="1446" y="12"/>
                  </a:lnTo>
                  <a:lnTo>
                    <a:pt x="1494" y="0"/>
                  </a:lnTo>
                  <a:lnTo>
                    <a:pt x="1500" y="6"/>
                  </a:lnTo>
                  <a:lnTo>
                    <a:pt x="1500" y="24"/>
                  </a:lnTo>
                  <a:lnTo>
                    <a:pt x="1500" y="42"/>
                  </a:lnTo>
                  <a:lnTo>
                    <a:pt x="1458" y="72"/>
                  </a:lnTo>
                  <a:lnTo>
                    <a:pt x="1464" y="90"/>
                  </a:lnTo>
                  <a:lnTo>
                    <a:pt x="1518" y="132"/>
                  </a:lnTo>
                  <a:lnTo>
                    <a:pt x="1518" y="204"/>
                  </a:lnTo>
                  <a:lnTo>
                    <a:pt x="1566" y="20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8" name="Freeform 34"/>
            <p:cNvSpPr>
              <a:spLocks/>
            </p:cNvSpPr>
            <p:nvPr/>
          </p:nvSpPr>
          <p:spPr bwMode="auto">
            <a:xfrm>
              <a:off x="5014" y="1618"/>
              <a:ext cx="121" cy="178"/>
            </a:xfrm>
            <a:custGeom>
              <a:avLst/>
              <a:gdLst>
                <a:gd name="T0" fmla="*/ 204 w 64"/>
                <a:gd name="T1" fmla="*/ 205 h 94"/>
                <a:gd name="T2" fmla="*/ 0 w 64"/>
                <a:gd name="T3" fmla="*/ 373 h 94"/>
                <a:gd name="T4" fmla="*/ 61 w 64"/>
                <a:gd name="T5" fmla="*/ 606 h 94"/>
                <a:gd name="T6" fmla="*/ 204 w 64"/>
                <a:gd name="T7" fmla="*/ 979 h 94"/>
                <a:gd name="T8" fmla="*/ 486 w 64"/>
                <a:gd name="T9" fmla="*/ 1132 h 94"/>
                <a:gd name="T10" fmla="*/ 662 w 64"/>
                <a:gd name="T11" fmla="*/ 1208 h 94"/>
                <a:gd name="T12" fmla="*/ 819 w 64"/>
                <a:gd name="T13" fmla="*/ 1079 h 94"/>
                <a:gd name="T14" fmla="*/ 775 w 64"/>
                <a:gd name="T15" fmla="*/ 774 h 94"/>
                <a:gd name="T16" fmla="*/ 690 w 64"/>
                <a:gd name="T17" fmla="*/ 691 h 94"/>
                <a:gd name="T18" fmla="*/ 662 w 64"/>
                <a:gd name="T19" fmla="*/ 401 h 94"/>
                <a:gd name="T20" fmla="*/ 526 w 64"/>
                <a:gd name="T21" fmla="*/ 157 h 94"/>
                <a:gd name="T22" fmla="*/ 562 w 64"/>
                <a:gd name="T23" fmla="*/ 0 h 94"/>
                <a:gd name="T24" fmla="*/ 401 w 64"/>
                <a:gd name="T25" fmla="*/ 53 h 94"/>
                <a:gd name="T26" fmla="*/ 304 w 64"/>
                <a:gd name="T27" fmla="*/ 116 h 94"/>
                <a:gd name="T28" fmla="*/ 386 w 64"/>
                <a:gd name="T29" fmla="*/ 320 h 94"/>
                <a:gd name="T30" fmla="*/ 533 w 64"/>
                <a:gd name="T31" fmla="*/ 502 h 94"/>
                <a:gd name="T32" fmla="*/ 546 w 64"/>
                <a:gd name="T33" fmla="*/ 691 h 94"/>
                <a:gd name="T34" fmla="*/ 601 w 64"/>
                <a:gd name="T35" fmla="*/ 822 h 94"/>
                <a:gd name="T36" fmla="*/ 514 w 64"/>
                <a:gd name="T37" fmla="*/ 911 h 94"/>
                <a:gd name="T38" fmla="*/ 401 w 64"/>
                <a:gd name="T39" fmla="*/ 721 h 94"/>
                <a:gd name="T40" fmla="*/ 229 w 64"/>
                <a:gd name="T41" fmla="*/ 489 h 94"/>
                <a:gd name="T42" fmla="*/ 204 w 64"/>
                <a:gd name="T43" fmla="*/ 205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4"/>
                <a:gd name="T67" fmla="*/ 0 h 94"/>
                <a:gd name="T68" fmla="*/ 64 w 64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4" h="94">
                  <a:moveTo>
                    <a:pt x="16" y="16"/>
                  </a:moveTo>
                  <a:lnTo>
                    <a:pt x="0" y="29"/>
                  </a:lnTo>
                  <a:lnTo>
                    <a:pt x="5" y="47"/>
                  </a:lnTo>
                  <a:lnTo>
                    <a:pt x="16" y="76"/>
                  </a:lnTo>
                  <a:lnTo>
                    <a:pt x="38" y="88"/>
                  </a:lnTo>
                  <a:lnTo>
                    <a:pt x="52" y="94"/>
                  </a:lnTo>
                  <a:lnTo>
                    <a:pt x="64" y="84"/>
                  </a:lnTo>
                  <a:lnTo>
                    <a:pt x="61" y="60"/>
                  </a:lnTo>
                  <a:lnTo>
                    <a:pt x="54" y="54"/>
                  </a:lnTo>
                  <a:lnTo>
                    <a:pt x="52" y="31"/>
                  </a:lnTo>
                  <a:lnTo>
                    <a:pt x="41" y="12"/>
                  </a:lnTo>
                  <a:lnTo>
                    <a:pt x="44" y="0"/>
                  </a:lnTo>
                  <a:lnTo>
                    <a:pt x="31" y="4"/>
                  </a:lnTo>
                  <a:lnTo>
                    <a:pt x="24" y="9"/>
                  </a:lnTo>
                  <a:lnTo>
                    <a:pt x="30" y="25"/>
                  </a:lnTo>
                  <a:lnTo>
                    <a:pt x="42" y="39"/>
                  </a:lnTo>
                  <a:lnTo>
                    <a:pt x="43" y="54"/>
                  </a:lnTo>
                  <a:lnTo>
                    <a:pt x="47" y="64"/>
                  </a:lnTo>
                  <a:lnTo>
                    <a:pt x="40" y="71"/>
                  </a:lnTo>
                  <a:lnTo>
                    <a:pt x="31" y="56"/>
                  </a:lnTo>
                  <a:lnTo>
                    <a:pt x="18" y="38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9" name="Freeform 35"/>
            <p:cNvSpPr>
              <a:spLocks/>
            </p:cNvSpPr>
            <p:nvPr/>
          </p:nvSpPr>
          <p:spPr bwMode="auto">
            <a:xfrm>
              <a:off x="5008" y="1614"/>
              <a:ext cx="125" cy="182"/>
            </a:xfrm>
            <a:custGeom>
              <a:avLst/>
              <a:gdLst>
                <a:gd name="T0" fmla="*/ 229 w 66"/>
                <a:gd name="T1" fmla="*/ 229 h 96"/>
                <a:gd name="T2" fmla="*/ 0 w 66"/>
                <a:gd name="T3" fmla="*/ 389 h 96"/>
                <a:gd name="T4" fmla="*/ 76 w 66"/>
                <a:gd name="T5" fmla="*/ 622 h 96"/>
                <a:gd name="T6" fmla="*/ 229 w 66"/>
                <a:gd name="T7" fmla="*/ 1010 h 96"/>
                <a:gd name="T8" fmla="*/ 545 w 66"/>
                <a:gd name="T9" fmla="*/ 1164 h 96"/>
                <a:gd name="T10" fmla="*/ 693 w 66"/>
                <a:gd name="T11" fmla="*/ 1240 h 96"/>
                <a:gd name="T12" fmla="*/ 850 w 66"/>
                <a:gd name="T13" fmla="*/ 1083 h 96"/>
                <a:gd name="T14" fmla="*/ 850 w 66"/>
                <a:gd name="T15" fmla="*/ 775 h 96"/>
                <a:gd name="T16" fmla="*/ 775 w 66"/>
                <a:gd name="T17" fmla="*/ 694 h 96"/>
                <a:gd name="T18" fmla="*/ 693 w 66"/>
                <a:gd name="T19" fmla="*/ 389 h 96"/>
                <a:gd name="T20" fmla="*/ 545 w 66"/>
                <a:gd name="T21" fmla="*/ 157 h 96"/>
                <a:gd name="T22" fmla="*/ 617 w 66"/>
                <a:gd name="T23" fmla="*/ 0 h 96"/>
                <a:gd name="T24" fmla="*/ 462 w 66"/>
                <a:gd name="T25" fmla="*/ 76 h 96"/>
                <a:gd name="T26" fmla="*/ 305 w 66"/>
                <a:gd name="T27" fmla="*/ 157 h 96"/>
                <a:gd name="T28" fmla="*/ 388 w 66"/>
                <a:gd name="T29" fmla="*/ 313 h 96"/>
                <a:gd name="T30" fmla="*/ 545 w 66"/>
                <a:gd name="T31" fmla="*/ 546 h 96"/>
                <a:gd name="T32" fmla="*/ 617 w 66"/>
                <a:gd name="T33" fmla="*/ 694 h 96"/>
                <a:gd name="T34" fmla="*/ 617 w 66"/>
                <a:gd name="T35" fmla="*/ 851 h 96"/>
                <a:gd name="T36" fmla="*/ 545 w 66"/>
                <a:gd name="T37" fmla="*/ 935 h 96"/>
                <a:gd name="T38" fmla="*/ 462 w 66"/>
                <a:gd name="T39" fmla="*/ 775 h 96"/>
                <a:gd name="T40" fmla="*/ 229 w 66"/>
                <a:gd name="T41" fmla="*/ 546 h 96"/>
                <a:gd name="T42" fmla="*/ 229 w 66"/>
                <a:gd name="T43" fmla="*/ 229 h 9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6"/>
                <a:gd name="T67" fmla="*/ 0 h 96"/>
                <a:gd name="T68" fmla="*/ 66 w 66"/>
                <a:gd name="T69" fmla="*/ 96 h 9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6" h="96">
                  <a:moveTo>
                    <a:pt x="18" y="18"/>
                  </a:moveTo>
                  <a:lnTo>
                    <a:pt x="0" y="30"/>
                  </a:lnTo>
                  <a:lnTo>
                    <a:pt x="6" y="48"/>
                  </a:lnTo>
                  <a:lnTo>
                    <a:pt x="18" y="78"/>
                  </a:lnTo>
                  <a:lnTo>
                    <a:pt x="42" y="90"/>
                  </a:lnTo>
                  <a:lnTo>
                    <a:pt x="54" y="96"/>
                  </a:lnTo>
                  <a:lnTo>
                    <a:pt x="66" y="84"/>
                  </a:lnTo>
                  <a:lnTo>
                    <a:pt x="66" y="60"/>
                  </a:lnTo>
                  <a:lnTo>
                    <a:pt x="60" y="54"/>
                  </a:lnTo>
                  <a:lnTo>
                    <a:pt x="54" y="30"/>
                  </a:lnTo>
                  <a:lnTo>
                    <a:pt x="42" y="12"/>
                  </a:lnTo>
                  <a:lnTo>
                    <a:pt x="48" y="0"/>
                  </a:lnTo>
                  <a:lnTo>
                    <a:pt x="36" y="6"/>
                  </a:lnTo>
                  <a:lnTo>
                    <a:pt x="24" y="12"/>
                  </a:lnTo>
                  <a:lnTo>
                    <a:pt x="30" y="24"/>
                  </a:lnTo>
                  <a:lnTo>
                    <a:pt x="42" y="42"/>
                  </a:lnTo>
                  <a:lnTo>
                    <a:pt x="48" y="54"/>
                  </a:lnTo>
                  <a:lnTo>
                    <a:pt x="48" y="66"/>
                  </a:lnTo>
                  <a:lnTo>
                    <a:pt x="42" y="72"/>
                  </a:lnTo>
                  <a:lnTo>
                    <a:pt x="36" y="60"/>
                  </a:lnTo>
                  <a:lnTo>
                    <a:pt x="18" y="42"/>
                  </a:lnTo>
                  <a:lnTo>
                    <a:pt x="18" y="18"/>
                  </a:lnTo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0" name="Freeform 36"/>
            <p:cNvSpPr>
              <a:spLocks/>
            </p:cNvSpPr>
            <p:nvPr/>
          </p:nvSpPr>
          <p:spPr bwMode="auto">
            <a:xfrm>
              <a:off x="5033" y="3548"/>
              <a:ext cx="117" cy="98"/>
            </a:xfrm>
            <a:custGeom>
              <a:avLst/>
              <a:gdLst>
                <a:gd name="T0" fmla="*/ 228 w 62"/>
                <a:gd name="T1" fmla="*/ 89 h 52"/>
                <a:gd name="T2" fmla="*/ 204 w 62"/>
                <a:gd name="T3" fmla="*/ 228 h 52"/>
                <a:gd name="T4" fmla="*/ 75 w 62"/>
                <a:gd name="T5" fmla="*/ 401 h 52"/>
                <a:gd name="T6" fmla="*/ 0 w 62"/>
                <a:gd name="T7" fmla="*/ 482 h 52"/>
                <a:gd name="T8" fmla="*/ 189 w 62"/>
                <a:gd name="T9" fmla="*/ 554 h 52"/>
                <a:gd name="T10" fmla="*/ 385 w 62"/>
                <a:gd name="T11" fmla="*/ 658 h 52"/>
                <a:gd name="T12" fmla="*/ 613 w 62"/>
                <a:gd name="T13" fmla="*/ 629 h 52"/>
                <a:gd name="T14" fmla="*/ 711 w 62"/>
                <a:gd name="T15" fmla="*/ 515 h 52"/>
                <a:gd name="T16" fmla="*/ 787 w 62"/>
                <a:gd name="T17" fmla="*/ 401 h 52"/>
                <a:gd name="T18" fmla="*/ 727 w 62"/>
                <a:gd name="T19" fmla="*/ 256 h 52"/>
                <a:gd name="T20" fmla="*/ 619 w 62"/>
                <a:gd name="T21" fmla="*/ 256 h 52"/>
                <a:gd name="T22" fmla="*/ 583 w 62"/>
                <a:gd name="T23" fmla="*/ 369 h 52"/>
                <a:gd name="T24" fmla="*/ 498 w 62"/>
                <a:gd name="T25" fmla="*/ 266 h 52"/>
                <a:gd name="T26" fmla="*/ 530 w 62"/>
                <a:gd name="T27" fmla="*/ 141 h 52"/>
                <a:gd name="T28" fmla="*/ 457 w 62"/>
                <a:gd name="T29" fmla="*/ 0 h 52"/>
                <a:gd name="T30" fmla="*/ 328 w 62"/>
                <a:gd name="T31" fmla="*/ 28 h 52"/>
                <a:gd name="T32" fmla="*/ 228 w 62"/>
                <a:gd name="T33" fmla="*/ 89 h 5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2"/>
                <a:gd name="T52" fmla="*/ 0 h 52"/>
                <a:gd name="T53" fmla="*/ 62 w 62"/>
                <a:gd name="T54" fmla="*/ 52 h 5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2" h="52">
                  <a:moveTo>
                    <a:pt x="18" y="7"/>
                  </a:moveTo>
                  <a:lnTo>
                    <a:pt x="16" y="18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15" y="44"/>
                  </a:lnTo>
                  <a:lnTo>
                    <a:pt x="30" y="52"/>
                  </a:lnTo>
                  <a:lnTo>
                    <a:pt x="48" y="50"/>
                  </a:lnTo>
                  <a:lnTo>
                    <a:pt x="56" y="41"/>
                  </a:lnTo>
                  <a:lnTo>
                    <a:pt x="62" y="32"/>
                  </a:lnTo>
                  <a:lnTo>
                    <a:pt x="57" y="20"/>
                  </a:lnTo>
                  <a:lnTo>
                    <a:pt x="49" y="20"/>
                  </a:lnTo>
                  <a:lnTo>
                    <a:pt x="46" y="29"/>
                  </a:lnTo>
                  <a:lnTo>
                    <a:pt x="39" y="21"/>
                  </a:lnTo>
                  <a:lnTo>
                    <a:pt x="42" y="11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18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1" name="Freeform 37"/>
            <p:cNvSpPr>
              <a:spLocks/>
            </p:cNvSpPr>
            <p:nvPr/>
          </p:nvSpPr>
          <p:spPr bwMode="auto">
            <a:xfrm>
              <a:off x="4985" y="3669"/>
              <a:ext cx="102" cy="132"/>
            </a:xfrm>
            <a:custGeom>
              <a:avLst/>
              <a:gdLst>
                <a:gd name="T0" fmla="*/ 289 w 54"/>
                <a:gd name="T1" fmla="*/ 0 h 70"/>
                <a:gd name="T2" fmla="*/ 599 w 54"/>
                <a:gd name="T3" fmla="*/ 128 h 70"/>
                <a:gd name="T4" fmla="*/ 689 w 54"/>
                <a:gd name="T5" fmla="*/ 266 h 70"/>
                <a:gd name="T6" fmla="*/ 674 w 54"/>
                <a:gd name="T7" fmla="*/ 483 h 70"/>
                <a:gd name="T8" fmla="*/ 614 w 54"/>
                <a:gd name="T9" fmla="*/ 630 h 70"/>
                <a:gd name="T10" fmla="*/ 470 w 54"/>
                <a:gd name="T11" fmla="*/ 558 h 70"/>
                <a:gd name="T12" fmla="*/ 446 w 54"/>
                <a:gd name="T13" fmla="*/ 658 h 70"/>
                <a:gd name="T14" fmla="*/ 433 w 54"/>
                <a:gd name="T15" fmla="*/ 824 h 70"/>
                <a:gd name="T16" fmla="*/ 242 w 54"/>
                <a:gd name="T17" fmla="*/ 886 h 70"/>
                <a:gd name="T18" fmla="*/ 0 w 54"/>
                <a:gd name="T19" fmla="*/ 454 h 70"/>
                <a:gd name="T20" fmla="*/ 113 w 54"/>
                <a:gd name="T21" fmla="*/ 370 h 70"/>
                <a:gd name="T22" fmla="*/ 204 w 54"/>
                <a:gd name="T23" fmla="*/ 402 h 70"/>
                <a:gd name="T24" fmla="*/ 153 w 54"/>
                <a:gd name="T25" fmla="*/ 189 h 70"/>
                <a:gd name="T26" fmla="*/ 289 w 54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"/>
                <a:gd name="T43" fmla="*/ 0 h 70"/>
                <a:gd name="T44" fmla="*/ 54 w 54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" h="70">
                  <a:moveTo>
                    <a:pt x="23" y="0"/>
                  </a:moveTo>
                  <a:lnTo>
                    <a:pt x="47" y="10"/>
                  </a:lnTo>
                  <a:lnTo>
                    <a:pt x="54" y="21"/>
                  </a:lnTo>
                  <a:lnTo>
                    <a:pt x="53" y="38"/>
                  </a:lnTo>
                  <a:lnTo>
                    <a:pt x="48" y="50"/>
                  </a:lnTo>
                  <a:lnTo>
                    <a:pt x="37" y="44"/>
                  </a:lnTo>
                  <a:lnTo>
                    <a:pt x="35" y="52"/>
                  </a:lnTo>
                  <a:lnTo>
                    <a:pt x="34" y="65"/>
                  </a:lnTo>
                  <a:lnTo>
                    <a:pt x="19" y="70"/>
                  </a:lnTo>
                  <a:lnTo>
                    <a:pt x="0" y="36"/>
                  </a:lnTo>
                  <a:lnTo>
                    <a:pt x="9" y="29"/>
                  </a:lnTo>
                  <a:lnTo>
                    <a:pt x="16" y="32"/>
                  </a:lnTo>
                  <a:lnTo>
                    <a:pt x="12" y="1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DEB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252" name="Group 38"/>
            <p:cNvGrpSpPr>
              <a:grpSpLocks/>
            </p:cNvGrpSpPr>
            <p:nvPr/>
          </p:nvGrpSpPr>
          <p:grpSpPr bwMode="auto">
            <a:xfrm>
              <a:off x="4985" y="3399"/>
              <a:ext cx="2108" cy="1333"/>
              <a:chOff x="4985" y="3399"/>
              <a:chExt cx="2108" cy="1333"/>
            </a:xfrm>
          </p:grpSpPr>
          <p:grpSp>
            <p:nvGrpSpPr>
              <p:cNvPr id="5253" name="Group 39"/>
              <p:cNvGrpSpPr>
                <a:grpSpLocks/>
              </p:cNvGrpSpPr>
              <p:nvPr/>
            </p:nvGrpSpPr>
            <p:grpSpPr bwMode="auto">
              <a:xfrm>
                <a:off x="5004" y="3399"/>
                <a:ext cx="2089" cy="1333"/>
                <a:chOff x="5004" y="3399"/>
                <a:chExt cx="2089" cy="1333"/>
              </a:xfrm>
            </p:grpSpPr>
            <p:sp>
              <p:nvSpPr>
                <p:cNvPr id="5257" name="Freeform 40"/>
                <p:cNvSpPr>
                  <a:spLocks/>
                </p:cNvSpPr>
                <p:nvPr/>
              </p:nvSpPr>
              <p:spPr bwMode="auto">
                <a:xfrm>
                  <a:off x="5004" y="3399"/>
                  <a:ext cx="2089" cy="1333"/>
                </a:xfrm>
                <a:custGeom>
                  <a:avLst/>
                  <a:gdLst>
                    <a:gd name="T0" fmla="*/ 14002 w 1106"/>
                    <a:gd name="T1" fmla="*/ 3231 h 706"/>
                    <a:gd name="T2" fmla="*/ 12358 w 1106"/>
                    <a:gd name="T3" fmla="*/ 3091 h 706"/>
                    <a:gd name="T4" fmla="*/ 11697 w 1106"/>
                    <a:gd name="T5" fmla="*/ 2577 h 706"/>
                    <a:gd name="T6" fmla="*/ 11380 w 1106"/>
                    <a:gd name="T7" fmla="*/ 2388 h 706"/>
                    <a:gd name="T8" fmla="*/ 11083 w 1106"/>
                    <a:gd name="T9" fmla="*/ 2449 h 706"/>
                    <a:gd name="T10" fmla="*/ 9737 w 1106"/>
                    <a:gd name="T11" fmla="*/ 2364 h 706"/>
                    <a:gd name="T12" fmla="*/ 9265 w 1106"/>
                    <a:gd name="T13" fmla="*/ 2492 h 706"/>
                    <a:gd name="T14" fmla="*/ 8551 w 1106"/>
                    <a:gd name="T15" fmla="*/ 2417 h 706"/>
                    <a:gd name="T16" fmla="*/ 8273 w 1106"/>
                    <a:gd name="T17" fmla="*/ 2377 h 706"/>
                    <a:gd name="T18" fmla="*/ 7242 w 1106"/>
                    <a:gd name="T19" fmla="*/ 2432 h 706"/>
                    <a:gd name="T20" fmla="*/ 6989 w 1106"/>
                    <a:gd name="T21" fmla="*/ 2317 h 706"/>
                    <a:gd name="T22" fmla="*/ 5916 w 1106"/>
                    <a:gd name="T23" fmla="*/ 759 h 706"/>
                    <a:gd name="T24" fmla="*/ 5600 w 1106"/>
                    <a:gd name="T25" fmla="*/ 627 h 706"/>
                    <a:gd name="T26" fmla="*/ 4452 w 1106"/>
                    <a:gd name="T27" fmla="*/ 674 h 706"/>
                    <a:gd name="T28" fmla="*/ 3577 w 1106"/>
                    <a:gd name="T29" fmla="*/ 370 h 706"/>
                    <a:gd name="T30" fmla="*/ 3003 w 1106"/>
                    <a:gd name="T31" fmla="*/ 0 h 706"/>
                    <a:gd name="T32" fmla="*/ 3489 w 1106"/>
                    <a:gd name="T33" fmla="*/ 599 h 706"/>
                    <a:gd name="T34" fmla="*/ 3351 w 1106"/>
                    <a:gd name="T35" fmla="*/ 599 h 706"/>
                    <a:gd name="T36" fmla="*/ 3003 w 1106"/>
                    <a:gd name="T37" fmla="*/ 903 h 706"/>
                    <a:gd name="T38" fmla="*/ 3039 w 1106"/>
                    <a:gd name="T39" fmla="*/ 1244 h 706"/>
                    <a:gd name="T40" fmla="*/ 2548 w 1106"/>
                    <a:gd name="T41" fmla="*/ 510 h 706"/>
                    <a:gd name="T42" fmla="*/ 2091 w 1106"/>
                    <a:gd name="T43" fmla="*/ 143 h 706"/>
                    <a:gd name="T44" fmla="*/ 2176 w 1106"/>
                    <a:gd name="T45" fmla="*/ 357 h 706"/>
                    <a:gd name="T46" fmla="*/ 1617 w 1106"/>
                    <a:gd name="T47" fmla="*/ 1031 h 706"/>
                    <a:gd name="T48" fmla="*/ 1605 w 1106"/>
                    <a:gd name="T49" fmla="*/ 1486 h 706"/>
                    <a:gd name="T50" fmla="*/ 1417 w 1106"/>
                    <a:gd name="T51" fmla="*/ 1843 h 706"/>
                    <a:gd name="T52" fmla="*/ 1045 w 1106"/>
                    <a:gd name="T53" fmla="*/ 2404 h 706"/>
                    <a:gd name="T54" fmla="*/ 0 w 1106"/>
                    <a:gd name="T55" fmla="*/ 3266 h 706"/>
                    <a:gd name="T56" fmla="*/ 689 w 1106"/>
                    <a:gd name="T57" fmla="*/ 5094 h 706"/>
                    <a:gd name="T58" fmla="*/ 1031 w 1106"/>
                    <a:gd name="T59" fmla="*/ 5183 h 706"/>
                    <a:gd name="T60" fmla="*/ 2457 w 1106"/>
                    <a:gd name="T61" fmla="*/ 6873 h 706"/>
                    <a:gd name="T62" fmla="*/ 2750 w 1106"/>
                    <a:gd name="T63" fmla="*/ 7194 h 706"/>
                    <a:gd name="T64" fmla="*/ 3464 w 1106"/>
                    <a:gd name="T65" fmla="*/ 7141 h 706"/>
                    <a:gd name="T66" fmla="*/ 4025 w 1106"/>
                    <a:gd name="T67" fmla="*/ 7511 h 706"/>
                    <a:gd name="T68" fmla="*/ 4025 w 1106"/>
                    <a:gd name="T69" fmla="*/ 7868 h 706"/>
                    <a:gd name="T70" fmla="*/ 5438 w 1106"/>
                    <a:gd name="T71" fmla="*/ 8345 h 706"/>
                    <a:gd name="T72" fmla="*/ 6072 w 1106"/>
                    <a:gd name="T73" fmla="*/ 8427 h 706"/>
                    <a:gd name="T74" fmla="*/ 7393 w 1106"/>
                    <a:gd name="T75" fmla="*/ 8527 h 706"/>
                    <a:gd name="T76" fmla="*/ 7848 w 1106"/>
                    <a:gd name="T77" fmla="*/ 8602 h 706"/>
                    <a:gd name="T78" fmla="*/ 8807 w 1106"/>
                    <a:gd name="T79" fmla="*/ 8972 h 706"/>
                    <a:gd name="T80" fmla="*/ 9180 w 1106"/>
                    <a:gd name="T81" fmla="*/ 8783 h 706"/>
                    <a:gd name="T82" fmla="*/ 9468 w 1106"/>
                    <a:gd name="T83" fmla="*/ 8132 h 706"/>
                    <a:gd name="T84" fmla="*/ 9650 w 1106"/>
                    <a:gd name="T85" fmla="*/ 7896 h 706"/>
                    <a:gd name="T86" fmla="*/ 13290 w 1106"/>
                    <a:gd name="T87" fmla="*/ 7915 h 706"/>
                    <a:gd name="T88" fmla="*/ 12729 w 1106"/>
                    <a:gd name="T89" fmla="*/ 7116 h 706"/>
                    <a:gd name="T90" fmla="*/ 12560 w 1106"/>
                    <a:gd name="T91" fmla="*/ 6542 h 706"/>
                    <a:gd name="T92" fmla="*/ 12857 w 1106"/>
                    <a:gd name="T93" fmla="*/ 5849 h 706"/>
                    <a:gd name="T94" fmla="*/ 13329 w 1106"/>
                    <a:gd name="T95" fmla="*/ 5426 h 706"/>
                    <a:gd name="T96" fmla="*/ 13443 w 1106"/>
                    <a:gd name="T97" fmla="*/ 4934 h 706"/>
                    <a:gd name="T98" fmla="*/ 13845 w 1106"/>
                    <a:gd name="T99" fmla="*/ 4411 h 706"/>
                    <a:gd name="T100" fmla="*/ 14077 w 1106"/>
                    <a:gd name="T101" fmla="*/ 3621 h 706"/>
                    <a:gd name="T102" fmla="*/ 14002 w 1106"/>
                    <a:gd name="T103" fmla="*/ 3231 h 70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6"/>
                    <a:gd name="T157" fmla="*/ 0 h 706"/>
                    <a:gd name="T158" fmla="*/ 1106 w 1106"/>
                    <a:gd name="T159" fmla="*/ 706 h 70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6" h="706">
                      <a:moveTo>
                        <a:pt x="1100" y="254"/>
                      </a:moveTo>
                      <a:lnTo>
                        <a:pt x="971" y="243"/>
                      </a:lnTo>
                      <a:lnTo>
                        <a:pt x="919" y="203"/>
                      </a:lnTo>
                      <a:lnTo>
                        <a:pt x="894" y="188"/>
                      </a:lnTo>
                      <a:lnTo>
                        <a:pt x="871" y="193"/>
                      </a:lnTo>
                      <a:lnTo>
                        <a:pt x="765" y="186"/>
                      </a:lnTo>
                      <a:lnTo>
                        <a:pt x="728" y="196"/>
                      </a:lnTo>
                      <a:lnTo>
                        <a:pt x="672" y="190"/>
                      </a:lnTo>
                      <a:lnTo>
                        <a:pt x="650" y="187"/>
                      </a:lnTo>
                      <a:lnTo>
                        <a:pt x="569" y="191"/>
                      </a:lnTo>
                      <a:lnTo>
                        <a:pt x="549" y="182"/>
                      </a:lnTo>
                      <a:lnTo>
                        <a:pt x="465" y="60"/>
                      </a:lnTo>
                      <a:lnTo>
                        <a:pt x="440" y="49"/>
                      </a:lnTo>
                      <a:lnTo>
                        <a:pt x="350" y="53"/>
                      </a:lnTo>
                      <a:lnTo>
                        <a:pt x="281" y="29"/>
                      </a:lnTo>
                      <a:lnTo>
                        <a:pt x="236" y="0"/>
                      </a:lnTo>
                      <a:lnTo>
                        <a:pt x="274" y="47"/>
                      </a:lnTo>
                      <a:lnTo>
                        <a:pt x="263" y="47"/>
                      </a:lnTo>
                      <a:lnTo>
                        <a:pt x="236" y="71"/>
                      </a:lnTo>
                      <a:lnTo>
                        <a:pt x="239" y="98"/>
                      </a:lnTo>
                      <a:lnTo>
                        <a:pt x="200" y="40"/>
                      </a:lnTo>
                      <a:lnTo>
                        <a:pt x="164" y="11"/>
                      </a:lnTo>
                      <a:lnTo>
                        <a:pt x="171" y="28"/>
                      </a:lnTo>
                      <a:lnTo>
                        <a:pt x="127" y="81"/>
                      </a:lnTo>
                      <a:lnTo>
                        <a:pt x="126" y="117"/>
                      </a:lnTo>
                      <a:lnTo>
                        <a:pt x="111" y="145"/>
                      </a:lnTo>
                      <a:lnTo>
                        <a:pt x="82" y="189"/>
                      </a:lnTo>
                      <a:lnTo>
                        <a:pt x="0" y="257"/>
                      </a:lnTo>
                      <a:lnTo>
                        <a:pt x="54" y="401"/>
                      </a:lnTo>
                      <a:lnTo>
                        <a:pt x="81" y="408"/>
                      </a:lnTo>
                      <a:lnTo>
                        <a:pt x="193" y="541"/>
                      </a:lnTo>
                      <a:lnTo>
                        <a:pt x="216" y="566"/>
                      </a:lnTo>
                      <a:lnTo>
                        <a:pt x="272" y="562"/>
                      </a:lnTo>
                      <a:lnTo>
                        <a:pt x="316" y="591"/>
                      </a:lnTo>
                      <a:lnTo>
                        <a:pt x="316" y="619"/>
                      </a:lnTo>
                      <a:lnTo>
                        <a:pt x="427" y="657"/>
                      </a:lnTo>
                      <a:lnTo>
                        <a:pt x="477" y="663"/>
                      </a:lnTo>
                      <a:lnTo>
                        <a:pt x="581" y="671"/>
                      </a:lnTo>
                      <a:lnTo>
                        <a:pt x="617" y="677"/>
                      </a:lnTo>
                      <a:lnTo>
                        <a:pt x="692" y="706"/>
                      </a:lnTo>
                      <a:lnTo>
                        <a:pt x="721" y="691"/>
                      </a:lnTo>
                      <a:lnTo>
                        <a:pt x="744" y="640"/>
                      </a:lnTo>
                      <a:lnTo>
                        <a:pt x="758" y="621"/>
                      </a:lnTo>
                      <a:lnTo>
                        <a:pt x="1044" y="623"/>
                      </a:lnTo>
                      <a:lnTo>
                        <a:pt x="1000" y="560"/>
                      </a:lnTo>
                      <a:lnTo>
                        <a:pt x="987" y="515"/>
                      </a:lnTo>
                      <a:lnTo>
                        <a:pt x="1010" y="460"/>
                      </a:lnTo>
                      <a:lnTo>
                        <a:pt x="1047" y="427"/>
                      </a:lnTo>
                      <a:lnTo>
                        <a:pt x="1056" y="388"/>
                      </a:lnTo>
                      <a:lnTo>
                        <a:pt x="1088" y="347"/>
                      </a:lnTo>
                      <a:lnTo>
                        <a:pt x="1106" y="285"/>
                      </a:lnTo>
                      <a:lnTo>
                        <a:pt x="1100" y="254"/>
                      </a:lnTo>
                      <a:close/>
                    </a:path>
                  </a:pathLst>
                </a:custGeom>
                <a:solidFill>
                  <a:srgbClr val="DEBD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58" name="Freeform 41"/>
                <p:cNvSpPr>
                  <a:spLocks/>
                </p:cNvSpPr>
                <p:nvPr/>
              </p:nvSpPr>
              <p:spPr bwMode="auto">
                <a:xfrm>
                  <a:off x="5008" y="3404"/>
                  <a:ext cx="2085" cy="1326"/>
                </a:xfrm>
                <a:custGeom>
                  <a:avLst/>
                  <a:gdLst>
                    <a:gd name="T0" fmla="*/ 13972 w 1104"/>
                    <a:gd name="T1" fmla="*/ 3207 h 702"/>
                    <a:gd name="T2" fmla="*/ 12366 w 1104"/>
                    <a:gd name="T3" fmla="*/ 3054 h 702"/>
                    <a:gd name="T4" fmla="*/ 11681 w 1104"/>
                    <a:gd name="T5" fmla="*/ 2520 h 702"/>
                    <a:gd name="T6" fmla="*/ 11371 w 1104"/>
                    <a:gd name="T7" fmla="*/ 2365 h 702"/>
                    <a:gd name="T8" fmla="*/ 11067 w 1104"/>
                    <a:gd name="T9" fmla="*/ 2448 h 702"/>
                    <a:gd name="T10" fmla="*/ 9694 w 1104"/>
                    <a:gd name="T11" fmla="*/ 2291 h 702"/>
                    <a:gd name="T12" fmla="*/ 9235 w 1104"/>
                    <a:gd name="T13" fmla="*/ 2448 h 702"/>
                    <a:gd name="T14" fmla="*/ 8550 w 1104"/>
                    <a:gd name="T15" fmla="*/ 2365 h 702"/>
                    <a:gd name="T16" fmla="*/ 8246 w 1104"/>
                    <a:gd name="T17" fmla="*/ 2365 h 702"/>
                    <a:gd name="T18" fmla="*/ 7173 w 1104"/>
                    <a:gd name="T19" fmla="*/ 2365 h 702"/>
                    <a:gd name="T20" fmla="*/ 6944 w 1104"/>
                    <a:gd name="T21" fmla="*/ 2291 h 702"/>
                    <a:gd name="T22" fmla="*/ 5881 w 1104"/>
                    <a:gd name="T23" fmla="*/ 759 h 702"/>
                    <a:gd name="T24" fmla="*/ 5571 w 1104"/>
                    <a:gd name="T25" fmla="*/ 614 h 702"/>
                    <a:gd name="T26" fmla="*/ 4427 w 1104"/>
                    <a:gd name="T27" fmla="*/ 614 h 702"/>
                    <a:gd name="T28" fmla="*/ 3509 w 1104"/>
                    <a:gd name="T29" fmla="*/ 304 h 702"/>
                    <a:gd name="T30" fmla="*/ 2978 w 1104"/>
                    <a:gd name="T31" fmla="*/ 0 h 702"/>
                    <a:gd name="T32" fmla="*/ 3435 w 1104"/>
                    <a:gd name="T33" fmla="*/ 531 h 702"/>
                    <a:gd name="T34" fmla="*/ 3280 w 1104"/>
                    <a:gd name="T35" fmla="*/ 531 h 702"/>
                    <a:gd name="T36" fmla="*/ 2978 w 1104"/>
                    <a:gd name="T37" fmla="*/ 842 h 702"/>
                    <a:gd name="T38" fmla="*/ 3054 w 1104"/>
                    <a:gd name="T39" fmla="*/ 1220 h 702"/>
                    <a:gd name="T40" fmla="*/ 2517 w 1104"/>
                    <a:gd name="T41" fmla="*/ 457 h 702"/>
                    <a:gd name="T42" fmla="*/ 2062 w 1104"/>
                    <a:gd name="T43" fmla="*/ 76 h 702"/>
                    <a:gd name="T44" fmla="*/ 2136 w 1104"/>
                    <a:gd name="T45" fmla="*/ 304 h 702"/>
                    <a:gd name="T46" fmla="*/ 1602 w 1104"/>
                    <a:gd name="T47" fmla="*/ 992 h 702"/>
                    <a:gd name="T48" fmla="*/ 1602 w 1104"/>
                    <a:gd name="T49" fmla="*/ 1449 h 702"/>
                    <a:gd name="T50" fmla="*/ 1373 w 1104"/>
                    <a:gd name="T51" fmla="*/ 1834 h 702"/>
                    <a:gd name="T52" fmla="*/ 992 w 1104"/>
                    <a:gd name="T53" fmla="*/ 2365 h 702"/>
                    <a:gd name="T54" fmla="*/ 0 w 1104"/>
                    <a:gd name="T55" fmla="*/ 3207 h 702"/>
                    <a:gd name="T56" fmla="*/ 687 w 1104"/>
                    <a:gd name="T57" fmla="*/ 5041 h 702"/>
                    <a:gd name="T58" fmla="*/ 992 w 1104"/>
                    <a:gd name="T59" fmla="*/ 5117 h 702"/>
                    <a:gd name="T60" fmla="*/ 2448 w 1104"/>
                    <a:gd name="T61" fmla="*/ 6876 h 702"/>
                    <a:gd name="T62" fmla="*/ 2750 w 1104"/>
                    <a:gd name="T63" fmla="*/ 7178 h 702"/>
                    <a:gd name="T64" fmla="*/ 3435 w 1104"/>
                    <a:gd name="T65" fmla="*/ 7104 h 702"/>
                    <a:gd name="T66" fmla="*/ 3966 w 1104"/>
                    <a:gd name="T67" fmla="*/ 7489 h 702"/>
                    <a:gd name="T68" fmla="*/ 3966 w 1104"/>
                    <a:gd name="T69" fmla="*/ 7863 h 702"/>
                    <a:gd name="T70" fmla="*/ 5422 w 1104"/>
                    <a:gd name="T71" fmla="*/ 8324 h 702"/>
                    <a:gd name="T72" fmla="*/ 6028 w 1104"/>
                    <a:gd name="T73" fmla="*/ 8402 h 702"/>
                    <a:gd name="T74" fmla="*/ 7330 w 1104"/>
                    <a:gd name="T75" fmla="*/ 8477 h 702"/>
                    <a:gd name="T76" fmla="*/ 7787 w 1104"/>
                    <a:gd name="T77" fmla="*/ 8553 h 702"/>
                    <a:gd name="T78" fmla="*/ 8778 w 1104"/>
                    <a:gd name="T79" fmla="*/ 8938 h 702"/>
                    <a:gd name="T80" fmla="*/ 9160 w 1104"/>
                    <a:gd name="T81" fmla="*/ 8781 h 702"/>
                    <a:gd name="T82" fmla="*/ 9462 w 1104"/>
                    <a:gd name="T83" fmla="*/ 8096 h 702"/>
                    <a:gd name="T84" fmla="*/ 9620 w 1104"/>
                    <a:gd name="T85" fmla="*/ 7863 h 702"/>
                    <a:gd name="T86" fmla="*/ 13282 w 1104"/>
                    <a:gd name="T87" fmla="*/ 7863 h 702"/>
                    <a:gd name="T88" fmla="*/ 12669 w 1104"/>
                    <a:gd name="T89" fmla="*/ 7104 h 702"/>
                    <a:gd name="T90" fmla="*/ 12516 w 1104"/>
                    <a:gd name="T91" fmla="*/ 6490 h 702"/>
                    <a:gd name="T92" fmla="*/ 12825 w 1104"/>
                    <a:gd name="T93" fmla="*/ 5801 h 702"/>
                    <a:gd name="T94" fmla="*/ 13282 w 1104"/>
                    <a:gd name="T95" fmla="*/ 5427 h 702"/>
                    <a:gd name="T96" fmla="*/ 13432 w 1104"/>
                    <a:gd name="T97" fmla="*/ 4885 h 702"/>
                    <a:gd name="T98" fmla="*/ 13813 w 1104"/>
                    <a:gd name="T99" fmla="*/ 4352 h 702"/>
                    <a:gd name="T100" fmla="*/ 14045 w 1104"/>
                    <a:gd name="T101" fmla="*/ 3593 h 702"/>
                    <a:gd name="T102" fmla="*/ 13972 w 1104"/>
                    <a:gd name="T103" fmla="*/ 3207 h 702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4"/>
                    <a:gd name="T157" fmla="*/ 0 h 702"/>
                    <a:gd name="T158" fmla="*/ 1104 w 1104"/>
                    <a:gd name="T159" fmla="*/ 702 h 702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4" h="702">
                      <a:moveTo>
                        <a:pt x="1098" y="252"/>
                      </a:moveTo>
                      <a:lnTo>
                        <a:pt x="972" y="240"/>
                      </a:lnTo>
                      <a:lnTo>
                        <a:pt x="918" y="198"/>
                      </a:lnTo>
                      <a:lnTo>
                        <a:pt x="894" y="186"/>
                      </a:lnTo>
                      <a:lnTo>
                        <a:pt x="870" y="192"/>
                      </a:lnTo>
                      <a:lnTo>
                        <a:pt x="762" y="180"/>
                      </a:lnTo>
                      <a:lnTo>
                        <a:pt x="726" y="192"/>
                      </a:lnTo>
                      <a:lnTo>
                        <a:pt x="672" y="186"/>
                      </a:lnTo>
                      <a:lnTo>
                        <a:pt x="648" y="186"/>
                      </a:lnTo>
                      <a:lnTo>
                        <a:pt x="564" y="186"/>
                      </a:lnTo>
                      <a:lnTo>
                        <a:pt x="546" y="180"/>
                      </a:lnTo>
                      <a:lnTo>
                        <a:pt x="462" y="60"/>
                      </a:lnTo>
                      <a:lnTo>
                        <a:pt x="438" y="48"/>
                      </a:lnTo>
                      <a:lnTo>
                        <a:pt x="348" y="48"/>
                      </a:lnTo>
                      <a:lnTo>
                        <a:pt x="276" y="24"/>
                      </a:lnTo>
                      <a:lnTo>
                        <a:pt x="234" y="0"/>
                      </a:lnTo>
                      <a:lnTo>
                        <a:pt x="270" y="42"/>
                      </a:lnTo>
                      <a:lnTo>
                        <a:pt x="258" y="42"/>
                      </a:lnTo>
                      <a:lnTo>
                        <a:pt x="234" y="66"/>
                      </a:lnTo>
                      <a:lnTo>
                        <a:pt x="240" y="96"/>
                      </a:lnTo>
                      <a:lnTo>
                        <a:pt x="198" y="36"/>
                      </a:lnTo>
                      <a:lnTo>
                        <a:pt x="162" y="6"/>
                      </a:lnTo>
                      <a:lnTo>
                        <a:pt x="168" y="24"/>
                      </a:lnTo>
                      <a:lnTo>
                        <a:pt x="126" y="78"/>
                      </a:lnTo>
                      <a:lnTo>
                        <a:pt x="126" y="114"/>
                      </a:lnTo>
                      <a:lnTo>
                        <a:pt x="108" y="144"/>
                      </a:lnTo>
                      <a:lnTo>
                        <a:pt x="78" y="186"/>
                      </a:lnTo>
                      <a:lnTo>
                        <a:pt x="0" y="252"/>
                      </a:lnTo>
                      <a:lnTo>
                        <a:pt x="54" y="396"/>
                      </a:lnTo>
                      <a:lnTo>
                        <a:pt x="78" y="402"/>
                      </a:lnTo>
                      <a:lnTo>
                        <a:pt x="192" y="540"/>
                      </a:lnTo>
                      <a:lnTo>
                        <a:pt x="216" y="564"/>
                      </a:lnTo>
                      <a:lnTo>
                        <a:pt x="270" y="558"/>
                      </a:lnTo>
                      <a:lnTo>
                        <a:pt x="312" y="588"/>
                      </a:lnTo>
                      <a:lnTo>
                        <a:pt x="312" y="618"/>
                      </a:lnTo>
                      <a:lnTo>
                        <a:pt x="426" y="654"/>
                      </a:lnTo>
                      <a:lnTo>
                        <a:pt x="474" y="660"/>
                      </a:lnTo>
                      <a:lnTo>
                        <a:pt x="576" y="666"/>
                      </a:lnTo>
                      <a:lnTo>
                        <a:pt x="612" y="672"/>
                      </a:lnTo>
                      <a:lnTo>
                        <a:pt x="690" y="702"/>
                      </a:lnTo>
                      <a:lnTo>
                        <a:pt x="720" y="690"/>
                      </a:lnTo>
                      <a:lnTo>
                        <a:pt x="744" y="636"/>
                      </a:lnTo>
                      <a:lnTo>
                        <a:pt x="756" y="618"/>
                      </a:lnTo>
                      <a:lnTo>
                        <a:pt x="1044" y="618"/>
                      </a:lnTo>
                      <a:lnTo>
                        <a:pt x="996" y="558"/>
                      </a:lnTo>
                      <a:lnTo>
                        <a:pt x="984" y="510"/>
                      </a:lnTo>
                      <a:lnTo>
                        <a:pt x="1008" y="456"/>
                      </a:lnTo>
                      <a:lnTo>
                        <a:pt x="1044" y="426"/>
                      </a:lnTo>
                      <a:lnTo>
                        <a:pt x="1056" y="384"/>
                      </a:lnTo>
                      <a:lnTo>
                        <a:pt x="1086" y="342"/>
                      </a:lnTo>
                      <a:lnTo>
                        <a:pt x="1104" y="282"/>
                      </a:lnTo>
                      <a:lnTo>
                        <a:pt x="1098" y="25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254" name="Group 42"/>
              <p:cNvGrpSpPr>
                <a:grpSpLocks/>
              </p:cNvGrpSpPr>
              <p:nvPr/>
            </p:nvGrpSpPr>
            <p:grpSpPr bwMode="auto">
              <a:xfrm>
                <a:off x="4985" y="3552"/>
                <a:ext cx="170" cy="249"/>
                <a:chOff x="4985" y="3552"/>
                <a:chExt cx="170" cy="249"/>
              </a:xfrm>
            </p:grpSpPr>
            <p:sp>
              <p:nvSpPr>
                <p:cNvPr id="5255" name="Freeform 43"/>
                <p:cNvSpPr>
                  <a:spLocks/>
                </p:cNvSpPr>
                <p:nvPr/>
              </p:nvSpPr>
              <p:spPr bwMode="auto">
                <a:xfrm>
                  <a:off x="5031" y="3552"/>
                  <a:ext cx="124" cy="90"/>
                </a:xfrm>
                <a:custGeom>
                  <a:avLst/>
                  <a:gdLst>
                    <a:gd name="T0" fmla="*/ 225 w 66"/>
                    <a:gd name="T1" fmla="*/ 73 h 48"/>
                    <a:gd name="T2" fmla="*/ 225 w 66"/>
                    <a:gd name="T3" fmla="*/ 225 h 48"/>
                    <a:gd name="T4" fmla="*/ 73 w 66"/>
                    <a:gd name="T5" fmla="*/ 369 h 48"/>
                    <a:gd name="T6" fmla="*/ 0 w 66"/>
                    <a:gd name="T7" fmla="*/ 450 h 48"/>
                    <a:gd name="T8" fmla="*/ 225 w 66"/>
                    <a:gd name="T9" fmla="*/ 521 h 48"/>
                    <a:gd name="T10" fmla="*/ 370 w 66"/>
                    <a:gd name="T11" fmla="*/ 594 h 48"/>
                    <a:gd name="T12" fmla="*/ 597 w 66"/>
                    <a:gd name="T13" fmla="*/ 594 h 48"/>
                    <a:gd name="T14" fmla="*/ 748 w 66"/>
                    <a:gd name="T15" fmla="*/ 521 h 48"/>
                    <a:gd name="T16" fmla="*/ 823 w 66"/>
                    <a:gd name="T17" fmla="*/ 369 h 48"/>
                    <a:gd name="T18" fmla="*/ 748 w 66"/>
                    <a:gd name="T19" fmla="*/ 225 h 48"/>
                    <a:gd name="T20" fmla="*/ 597 w 66"/>
                    <a:gd name="T21" fmla="*/ 225 h 48"/>
                    <a:gd name="T22" fmla="*/ 597 w 66"/>
                    <a:gd name="T23" fmla="*/ 296 h 48"/>
                    <a:gd name="T24" fmla="*/ 522 w 66"/>
                    <a:gd name="T25" fmla="*/ 225 h 48"/>
                    <a:gd name="T26" fmla="*/ 522 w 66"/>
                    <a:gd name="T27" fmla="*/ 152 h 48"/>
                    <a:gd name="T28" fmla="*/ 451 w 66"/>
                    <a:gd name="T29" fmla="*/ 0 h 48"/>
                    <a:gd name="T30" fmla="*/ 301 w 66"/>
                    <a:gd name="T31" fmla="*/ 0 h 48"/>
                    <a:gd name="T32" fmla="*/ 225 w 66"/>
                    <a:gd name="T33" fmla="*/ 73 h 48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6"/>
                    <a:gd name="T52" fmla="*/ 0 h 48"/>
                    <a:gd name="T53" fmla="*/ 66 w 66"/>
                    <a:gd name="T54" fmla="*/ 48 h 48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6" h="48">
                      <a:moveTo>
                        <a:pt x="18" y="6"/>
                      </a:moveTo>
                      <a:lnTo>
                        <a:pt x="18" y="18"/>
                      </a:lnTo>
                      <a:lnTo>
                        <a:pt x="6" y="30"/>
                      </a:lnTo>
                      <a:lnTo>
                        <a:pt x="0" y="36"/>
                      </a:lnTo>
                      <a:lnTo>
                        <a:pt x="18" y="42"/>
                      </a:lnTo>
                      <a:lnTo>
                        <a:pt x="30" y="48"/>
                      </a:lnTo>
                      <a:lnTo>
                        <a:pt x="48" y="48"/>
                      </a:lnTo>
                      <a:lnTo>
                        <a:pt x="60" y="42"/>
                      </a:lnTo>
                      <a:lnTo>
                        <a:pt x="66" y="30"/>
                      </a:lnTo>
                      <a:lnTo>
                        <a:pt x="60" y="18"/>
                      </a:lnTo>
                      <a:lnTo>
                        <a:pt x="48" y="18"/>
                      </a:lnTo>
                      <a:lnTo>
                        <a:pt x="48" y="24"/>
                      </a:lnTo>
                      <a:lnTo>
                        <a:pt x="42" y="18"/>
                      </a:lnTo>
                      <a:lnTo>
                        <a:pt x="42" y="12"/>
                      </a:lnTo>
                      <a:lnTo>
                        <a:pt x="36" y="0"/>
                      </a:lnTo>
                      <a:lnTo>
                        <a:pt x="24" y="0"/>
                      </a:lnTo>
                      <a:lnTo>
                        <a:pt x="18" y="6"/>
                      </a:lnTo>
                    </a:path>
                  </a:pathLst>
                </a:custGeom>
                <a:solidFill>
                  <a:srgbClr val="DEBD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56" name="Freeform 44"/>
                <p:cNvSpPr>
                  <a:spLocks/>
                </p:cNvSpPr>
                <p:nvPr/>
              </p:nvSpPr>
              <p:spPr bwMode="auto">
                <a:xfrm>
                  <a:off x="4985" y="3665"/>
                  <a:ext cx="102" cy="136"/>
                </a:xfrm>
                <a:custGeom>
                  <a:avLst/>
                  <a:gdLst>
                    <a:gd name="T0" fmla="*/ 304 w 54"/>
                    <a:gd name="T1" fmla="*/ 0 h 72"/>
                    <a:gd name="T2" fmla="*/ 614 w 54"/>
                    <a:gd name="T3" fmla="*/ 153 h 72"/>
                    <a:gd name="T4" fmla="*/ 689 w 54"/>
                    <a:gd name="T5" fmla="*/ 304 h 72"/>
                    <a:gd name="T6" fmla="*/ 689 w 54"/>
                    <a:gd name="T7" fmla="*/ 531 h 72"/>
                    <a:gd name="T8" fmla="*/ 614 w 54"/>
                    <a:gd name="T9" fmla="*/ 689 h 72"/>
                    <a:gd name="T10" fmla="*/ 457 w 54"/>
                    <a:gd name="T11" fmla="*/ 614 h 72"/>
                    <a:gd name="T12" fmla="*/ 457 w 54"/>
                    <a:gd name="T13" fmla="*/ 689 h 72"/>
                    <a:gd name="T14" fmla="*/ 457 w 54"/>
                    <a:gd name="T15" fmla="*/ 842 h 72"/>
                    <a:gd name="T16" fmla="*/ 229 w 54"/>
                    <a:gd name="T17" fmla="*/ 916 h 72"/>
                    <a:gd name="T18" fmla="*/ 0 w 54"/>
                    <a:gd name="T19" fmla="*/ 457 h 72"/>
                    <a:gd name="T20" fmla="*/ 76 w 54"/>
                    <a:gd name="T21" fmla="*/ 385 h 72"/>
                    <a:gd name="T22" fmla="*/ 229 w 54"/>
                    <a:gd name="T23" fmla="*/ 457 h 72"/>
                    <a:gd name="T24" fmla="*/ 153 w 54"/>
                    <a:gd name="T25" fmla="*/ 229 h 72"/>
                    <a:gd name="T26" fmla="*/ 304 w 54"/>
                    <a:gd name="T27" fmla="*/ 0 h 7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72"/>
                    <a:gd name="T44" fmla="*/ 54 w 54"/>
                    <a:gd name="T45" fmla="*/ 72 h 72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72">
                      <a:moveTo>
                        <a:pt x="24" y="0"/>
                      </a:moveTo>
                      <a:lnTo>
                        <a:pt x="48" y="12"/>
                      </a:lnTo>
                      <a:lnTo>
                        <a:pt x="54" y="24"/>
                      </a:lnTo>
                      <a:lnTo>
                        <a:pt x="54" y="42"/>
                      </a:lnTo>
                      <a:lnTo>
                        <a:pt x="48" y="54"/>
                      </a:lnTo>
                      <a:lnTo>
                        <a:pt x="36" y="48"/>
                      </a:lnTo>
                      <a:lnTo>
                        <a:pt x="36" y="54"/>
                      </a:lnTo>
                      <a:lnTo>
                        <a:pt x="36" y="66"/>
                      </a:lnTo>
                      <a:lnTo>
                        <a:pt x="18" y="72"/>
                      </a:lnTo>
                      <a:lnTo>
                        <a:pt x="0" y="36"/>
                      </a:lnTo>
                      <a:lnTo>
                        <a:pt x="6" y="30"/>
                      </a:lnTo>
                      <a:lnTo>
                        <a:pt x="18" y="36"/>
                      </a:lnTo>
                      <a:lnTo>
                        <a:pt x="12" y="18"/>
                      </a:lnTo>
                      <a:lnTo>
                        <a:pt x="24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5124" name="Line 50"/>
          <p:cNvSpPr>
            <a:spLocks noChangeShapeType="1"/>
          </p:cNvSpPr>
          <p:nvPr/>
        </p:nvSpPr>
        <p:spPr bwMode="auto">
          <a:xfrm flipV="1">
            <a:off x="1577974" y="914399"/>
            <a:ext cx="2384425" cy="26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53"/>
          <p:cNvSpPr>
            <a:spLocks noChangeArrowheads="1"/>
          </p:cNvSpPr>
          <p:nvPr/>
        </p:nvSpPr>
        <p:spPr bwMode="auto">
          <a:xfrm>
            <a:off x="599654" y="2660861"/>
            <a:ext cx="4713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Year </a:t>
            </a:r>
            <a:r>
              <a:rPr lang="en-US" sz="2000" b="1" dirty="0" smtClean="0">
                <a:solidFill>
                  <a:srgbClr val="008000"/>
                </a:solidFill>
                <a:latin typeface="Bookman Old Style" pitchFamily="18" charset="0"/>
              </a:rPr>
              <a:t>2018 </a:t>
            </a:r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Litter Program Activity</a:t>
            </a:r>
            <a:endParaRPr lang="en-US" b="1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5126" name="Rectangle 54"/>
          <p:cNvSpPr>
            <a:spLocks noChangeArrowheads="1"/>
          </p:cNvSpPr>
          <p:nvPr/>
        </p:nvSpPr>
        <p:spPr bwMode="auto">
          <a:xfrm>
            <a:off x="679211" y="5286440"/>
            <a:ext cx="2905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8000"/>
                </a:solidFill>
                <a:latin typeface="Bookman Old Style" pitchFamily="18" charset="0"/>
              </a:rPr>
              <a:t>Detail on Total Pounds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445747"/>
              </p:ext>
            </p:extLst>
          </p:nvPr>
        </p:nvGraphicFramePr>
        <p:xfrm>
          <a:off x="762000" y="3054633"/>
          <a:ext cx="7010399" cy="2204748"/>
        </p:xfrm>
        <a:graphic>
          <a:graphicData uri="http://schemas.openxmlformats.org/drawingml/2006/table">
            <a:tbl>
              <a:tblPr/>
              <a:tblGrid>
                <a:gridCol w="1266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8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4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29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6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Hours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Miles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Acres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# Dumps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315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21,790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1,081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18,463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1,396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40,253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77546"/>
              </p:ext>
            </p:extLst>
          </p:nvPr>
        </p:nvGraphicFramePr>
        <p:xfrm>
          <a:off x="762000" y="5680212"/>
          <a:ext cx="7010400" cy="2027638"/>
        </p:xfrm>
        <a:graphic>
          <a:graphicData uri="http://schemas.openxmlformats.org/drawingml/2006/table">
            <a:tbl>
              <a:tblPr/>
              <a:tblGrid>
                <a:gridCol w="1515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3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37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37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3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74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Litter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Illegal Dump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Recycle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0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0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4,010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17,780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21,790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0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0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733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14,550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3,180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18,463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0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0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4,743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32,330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3,180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40,253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886200" y="710554"/>
            <a:ext cx="29418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en-US" b="1" dirty="0">
                <a:latin typeface="Bookman Old Style"/>
              </a:rPr>
              <a:t>Jefferson 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7" name="Group 2"/>
          <p:cNvGrpSpPr>
            <a:grpSpLocks/>
          </p:cNvGrpSpPr>
          <p:nvPr/>
        </p:nvGrpSpPr>
        <p:grpSpPr bwMode="auto">
          <a:xfrm>
            <a:off x="592138" y="354013"/>
            <a:ext cx="2859087" cy="2363787"/>
            <a:chOff x="1949" y="912"/>
            <a:chExt cx="5155" cy="6480"/>
          </a:xfrm>
        </p:grpSpPr>
        <p:sp>
          <p:nvSpPr>
            <p:cNvPr id="6249" name="Freeform 3"/>
            <p:cNvSpPr>
              <a:spLocks/>
            </p:cNvSpPr>
            <p:nvPr/>
          </p:nvSpPr>
          <p:spPr bwMode="auto">
            <a:xfrm>
              <a:off x="3418" y="5438"/>
              <a:ext cx="770" cy="589"/>
            </a:xfrm>
            <a:custGeom>
              <a:avLst/>
              <a:gdLst>
                <a:gd name="T0" fmla="*/ 5175 w 408"/>
                <a:gd name="T1" fmla="*/ 60 h 312"/>
                <a:gd name="T2" fmla="*/ 3729 w 408"/>
                <a:gd name="T3" fmla="*/ 53 h 312"/>
                <a:gd name="T4" fmla="*/ 28 w 408"/>
                <a:gd name="T5" fmla="*/ 0 h 312"/>
                <a:gd name="T6" fmla="*/ 0 w 408"/>
                <a:gd name="T7" fmla="*/ 1601 h 312"/>
                <a:gd name="T8" fmla="*/ 228 w 408"/>
                <a:gd name="T9" fmla="*/ 1461 h 312"/>
                <a:gd name="T10" fmla="*/ 228 w 408"/>
                <a:gd name="T11" fmla="*/ 1729 h 312"/>
                <a:gd name="T12" fmla="*/ 417 w 408"/>
                <a:gd name="T13" fmla="*/ 2007 h 312"/>
                <a:gd name="T14" fmla="*/ 734 w 408"/>
                <a:gd name="T15" fmla="*/ 2175 h 312"/>
                <a:gd name="T16" fmla="*/ 1417 w 408"/>
                <a:gd name="T17" fmla="*/ 2160 h 312"/>
                <a:gd name="T18" fmla="*/ 2068 w 408"/>
                <a:gd name="T19" fmla="*/ 1890 h 312"/>
                <a:gd name="T20" fmla="*/ 2333 w 408"/>
                <a:gd name="T21" fmla="*/ 1890 h 312"/>
                <a:gd name="T22" fmla="*/ 2629 w 408"/>
                <a:gd name="T23" fmla="*/ 2071 h 312"/>
                <a:gd name="T24" fmla="*/ 2891 w 408"/>
                <a:gd name="T25" fmla="*/ 2107 h 312"/>
                <a:gd name="T26" fmla="*/ 3206 w 408"/>
                <a:gd name="T27" fmla="*/ 2335 h 312"/>
                <a:gd name="T28" fmla="*/ 3312 w 408"/>
                <a:gd name="T29" fmla="*/ 2758 h 312"/>
                <a:gd name="T30" fmla="*/ 3961 w 408"/>
                <a:gd name="T31" fmla="*/ 3810 h 312"/>
                <a:gd name="T32" fmla="*/ 4577 w 408"/>
                <a:gd name="T33" fmla="*/ 3963 h 312"/>
                <a:gd name="T34" fmla="*/ 5122 w 408"/>
                <a:gd name="T35" fmla="*/ 3721 h 312"/>
                <a:gd name="T36" fmla="*/ 5175 w 408"/>
                <a:gd name="T37" fmla="*/ 60 h 3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08"/>
                <a:gd name="T58" fmla="*/ 0 h 312"/>
                <a:gd name="T59" fmla="*/ 408 w 408"/>
                <a:gd name="T60" fmla="*/ 312 h 3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08" h="312">
                  <a:moveTo>
                    <a:pt x="408" y="5"/>
                  </a:moveTo>
                  <a:lnTo>
                    <a:pt x="294" y="4"/>
                  </a:lnTo>
                  <a:lnTo>
                    <a:pt x="2" y="0"/>
                  </a:lnTo>
                  <a:lnTo>
                    <a:pt x="0" y="126"/>
                  </a:lnTo>
                  <a:lnTo>
                    <a:pt x="18" y="115"/>
                  </a:lnTo>
                  <a:lnTo>
                    <a:pt x="18" y="136"/>
                  </a:lnTo>
                  <a:lnTo>
                    <a:pt x="33" y="158"/>
                  </a:lnTo>
                  <a:lnTo>
                    <a:pt x="58" y="171"/>
                  </a:lnTo>
                  <a:lnTo>
                    <a:pt x="112" y="170"/>
                  </a:lnTo>
                  <a:lnTo>
                    <a:pt x="163" y="149"/>
                  </a:lnTo>
                  <a:lnTo>
                    <a:pt x="184" y="149"/>
                  </a:lnTo>
                  <a:lnTo>
                    <a:pt x="207" y="163"/>
                  </a:lnTo>
                  <a:lnTo>
                    <a:pt x="228" y="166"/>
                  </a:lnTo>
                  <a:lnTo>
                    <a:pt x="253" y="184"/>
                  </a:lnTo>
                  <a:lnTo>
                    <a:pt x="261" y="217"/>
                  </a:lnTo>
                  <a:lnTo>
                    <a:pt x="312" y="300"/>
                  </a:lnTo>
                  <a:lnTo>
                    <a:pt x="361" y="312"/>
                  </a:lnTo>
                  <a:lnTo>
                    <a:pt x="404" y="293"/>
                  </a:lnTo>
                  <a:lnTo>
                    <a:pt x="408" y="5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0" name="Freeform 4"/>
            <p:cNvSpPr>
              <a:spLocks/>
            </p:cNvSpPr>
            <p:nvPr/>
          </p:nvSpPr>
          <p:spPr bwMode="auto">
            <a:xfrm>
              <a:off x="3422" y="5432"/>
              <a:ext cx="770" cy="601"/>
            </a:xfrm>
            <a:custGeom>
              <a:avLst/>
              <a:gdLst>
                <a:gd name="T0" fmla="*/ 5175 w 408"/>
                <a:gd name="T1" fmla="*/ 76 h 318"/>
                <a:gd name="T2" fmla="*/ 3729 w 408"/>
                <a:gd name="T3" fmla="*/ 76 h 318"/>
                <a:gd name="T4" fmla="*/ 3729 w 408"/>
                <a:gd name="T5" fmla="*/ 76 h 318"/>
                <a:gd name="T6" fmla="*/ 0 w 408"/>
                <a:gd name="T7" fmla="*/ 0 h 318"/>
                <a:gd name="T8" fmla="*/ 0 w 408"/>
                <a:gd name="T9" fmla="*/ 1682 h 318"/>
                <a:gd name="T10" fmla="*/ 228 w 408"/>
                <a:gd name="T11" fmla="*/ 1533 h 318"/>
                <a:gd name="T12" fmla="*/ 228 w 408"/>
                <a:gd name="T13" fmla="*/ 1761 h 318"/>
                <a:gd name="T14" fmla="*/ 385 w 408"/>
                <a:gd name="T15" fmla="*/ 2064 h 318"/>
                <a:gd name="T16" fmla="*/ 687 w 408"/>
                <a:gd name="T17" fmla="*/ 2223 h 318"/>
                <a:gd name="T18" fmla="*/ 1372 w 408"/>
                <a:gd name="T19" fmla="*/ 2223 h 318"/>
                <a:gd name="T20" fmla="*/ 2059 w 408"/>
                <a:gd name="T21" fmla="*/ 1911 h 318"/>
                <a:gd name="T22" fmla="*/ 2287 w 408"/>
                <a:gd name="T23" fmla="*/ 1911 h 318"/>
                <a:gd name="T24" fmla="*/ 2589 w 408"/>
                <a:gd name="T25" fmla="*/ 2147 h 318"/>
                <a:gd name="T26" fmla="*/ 2891 w 408"/>
                <a:gd name="T27" fmla="*/ 2147 h 318"/>
                <a:gd name="T28" fmla="*/ 3199 w 408"/>
                <a:gd name="T29" fmla="*/ 2376 h 318"/>
                <a:gd name="T30" fmla="*/ 3272 w 408"/>
                <a:gd name="T31" fmla="*/ 2837 h 318"/>
                <a:gd name="T32" fmla="*/ 3961 w 408"/>
                <a:gd name="T33" fmla="*/ 3901 h 318"/>
                <a:gd name="T34" fmla="*/ 4563 w 408"/>
                <a:gd name="T35" fmla="*/ 4058 h 318"/>
                <a:gd name="T36" fmla="*/ 5101 w 408"/>
                <a:gd name="T37" fmla="*/ 3753 h 318"/>
                <a:gd name="T38" fmla="*/ 5175 w 408"/>
                <a:gd name="T39" fmla="*/ 76 h 31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08"/>
                <a:gd name="T61" fmla="*/ 0 h 318"/>
                <a:gd name="T62" fmla="*/ 408 w 408"/>
                <a:gd name="T63" fmla="*/ 318 h 31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08" h="318">
                  <a:moveTo>
                    <a:pt x="408" y="6"/>
                  </a:moveTo>
                  <a:lnTo>
                    <a:pt x="294" y="6"/>
                  </a:lnTo>
                  <a:lnTo>
                    <a:pt x="0" y="0"/>
                  </a:lnTo>
                  <a:lnTo>
                    <a:pt x="0" y="132"/>
                  </a:lnTo>
                  <a:lnTo>
                    <a:pt x="18" y="120"/>
                  </a:lnTo>
                  <a:lnTo>
                    <a:pt x="18" y="138"/>
                  </a:lnTo>
                  <a:lnTo>
                    <a:pt x="30" y="162"/>
                  </a:lnTo>
                  <a:lnTo>
                    <a:pt x="54" y="174"/>
                  </a:lnTo>
                  <a:lnTo>
                    <a:pt x="108" y="174"/>
                  </a:lnTo>
                  <a:lnTo>
                    <a:pt x="162" y="150"/>
                  </a:lnTo>
                  <a:lnTo>
                    <a:pt x="180" y="150"/>
                  </a:lnTo>
                  <a:lnTo>
                    <a:pt x="204" y="168"/>
                  </a:lnTo>
                  <a:lnTo>
                    <a:pt x="228" y="168"/>
                  </a:lnTo>
                  <a:lnTo>
                    <a:pt x="252" y="186"/>
                  </a:lnTo>
                  <a:lnTo>
                    <a:pt x="258" y="222"/>
                  </a:lnTo>
                  <a:lnTo>
                    <a:pt x="312" y="306"/>
                  </a:lnTo>
                  <a:lnTo>
                    <a:pt x="360" y="318"/>
                  </a:lnTo>
                  <a:lnTo>
                    <a:pt x="402" y="294"/>
                  </a:lnTo>
                  <a:lnTo>
                    <a:pt x="40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1" name="Freeform 5"/>
            <p:cNvSpPr>
              <a:spLocks/>
            </p:cNvSpPr>
            <p:nvPr/>
          </p:nvSpPr>
          <p:spPr bwMode="auto">
            <a:xfrm>
              <a:off x="3973" y="4524"/>
              <a:ext cx="3131" cy="952"/>
            </a:xfrm>
            <a:custGeom>
              <a:avLst/>
              <a:gdLst>
                <a:gd name="T0" fmla="*/ 11906 w 1658"/>
                <a:gd name="T1" fmla="*/ 6330 h 504"/>
                <a:gd name="T2" fmla="*/ 1462 w 1658"/>
                <a:gd name="T3" fmla="*/ 6226 h 504"/>
                <a:gd name="T4" fmla="*/ 0 w 1658"/>
                <a:gd name="T5" fmla="*/ 6214 h 504"/>
                <a:gd name="T6" fmla="*/ 113 w 1658"/>
                <a:gd name="T7" fmla="*/ 0 h 504"/>
                <a:gd name="T8" fmla="*/ 2160 w 1658"/>
                <a:gd name="T9" fmla="*/ 53 h 504"/>
                <a:gd name="T10" fmla="*/ 2147 w 1658"/>
                <a:gd name="T11" fmla="*/ 599 h 504"/>
                <a:gd name="T12" fmla="*/ 12384 w 1658"/>
                <a:gd name="T13" fmla="*/ 774 h 504"/>
                <a:gd name="T14" fmla="*/ 13024 w 1658"/>
                <a:gd name="T15" fmla="*/ 856 h 504"/>
                <a:gd name="T16" fmla="*/ 14343 w 1658"/>
                <a:gd name="T17" fmla="*/ 956 h 504"/>
                <a:gd name="T18" fmla="*/ 14803 w 1658"/>
                <a:gd name="T19" fmla="*/ 1031 h 504"/>
                <a:gd name="T20" fmla="*/ 15759 w 1658"/>
                <a:gd name="T21" fmla="*/ 1402 h 504"/>
                <a:gd name="T22" fmla="*/ 16116 w 1658"/>
                <a:gd name="T23" fmla="*/ 1205 h 504"/>
                <a:gd name="T24" fmla="*/ 16418 w 1658"/>
                <a:gd name="T25" fmla="*/ 561 h 504"/>
                <a:gd name="T26" fmla="*/ 16594 w 1658"/>
                <a:gd name="T27" fmla="*/ 317 h 504"/>
                <a:gd name="T28" fmla="*/ 20231 w 1658"/>
                <a:gd name="T29" fmla="*/ 342 h 504"/>
                <a:gd name="T30" fmla="*/ 20627 w 1658"/>
                <a:gd name="T31" fmla="*/ 992 h 504"/>
                <a:gd name="T32" fmla="*/ 21086 w 1658"/>
                <a:gd name="T33" fmla="*/ 1417 h 504"/>
                <a:gd name="T34" fmla="*/ 21026 w 1658"/>
                <a:gd name="T35" fmla="*/ 1562 h 504"/>
                <a:gd name="T36" fmla="*/ 20656 w 1658"/>
                <a:gd name="T37" fmla="*/ 1791 h 504"/>
                <a:gd name="T38" fmla="*/ 20627 w 1658"/>
                <a:gd name="T39" fmla="*/ 2008 h 504"/>
                <a:gd name="T40" fmla="*/ 20869 w 1658"/>
                <a:gd name="T41" fmla="*/ 3079 h 504"/>
                <a:gd name="T42" fmla="*/ 20741 w 1658"/>
                <a:gd name="T43" fmla="*/ 3564 h 504"/>
                <a:gd name="T44" fmla="*/ 20246 w 1658"/>
                <a:gd name="T45" fmla="*/ 4063 h 504"/>
                <a:gd name="T46" fmla="*/ 20359 w 1658"/>
                <a:gd name="T47" fmla="*/ 4556 h 504"/>
                <a:gd name="T48" fmla="*/ 20427 w 1658"/>
                <a:gd name="T49" fmla="*/ 4898 h 504"/>
                <a:gd name="T50" fmla="*/ 20869 w 1658"/>
                <a:gd name="T51" fmla="*/ 5474 h 504"/>
                <a:gd name="T52" fmla="*/ 20944 w 1658"/>
                <a:gd name="T53" fmla="*/ 6044 h 504"/>
                <a:gd name="T54" fmla="*/ 20829 w 1658"/>
                <a:gd name="T55" fmla="*/ 6415 h 504"/>
                <a:gd name="T56" fmla="*/ 19585 w 1658"/>
                <a:gd name="T57" fmla="*/ 6401 h 504"/>
                <a:gd name="T58" fmla="*/ 11906 w 1658"/>
                <a:gd name="T59" fmla="*/ 6330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8"/>
                <a:gd name="T91" fmla="*/ 0 h 504"/>
                <a:gd name="T92" fmla="*/ 1658 w 1658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8" h="504">
                  <a:moveTo>
                    <a:pt x="936" y="497"/>
                  </a:moveTo>
                  <a:lnTo>
                    <a:pt x="115" y="489"/>
                  </a:lnTo>
                  <a:lnTo>
                    <a:pt x="0" y="488"/>
                  </a:lnTo>
                  <a:lnTo>
                    <a:pt x="9" y="0"/>
                  </a:lnTo>
                  <a:lnTo>
                    <a:pt x="170" y="4"/>
                  </a:lnTo>
                  <a:lnTo>
                    <a:pt x="169" y="47"/>
                  </a:lnTo>
                  <a:lnTo>
                    <a:pt x="974" y="61"/>
                  </a:lnTo>
                  <a:lnTo>
                    <a:pt x="1024" y="67"/>
                  </a:lnTo>
                  <a:lnTo>
                    <a:pt x="1128" y="75"/>
                  </a:lnTo>
                  <a:lnTo>
                    <a:pt x="1164" y="81"/>
                  </a:lnTo>
                  <a:lnTo>
                    <a:pt x="1239" y="110"/>
                  </a:lnTo>
                  <a:lnTo>
                    <a:pt x="1267" y="95"/>
                  </a:lnTo>
                  <a:lnTo>
                    <a:pt x="1291" y="44"/>
                  </a:lnTo>
                  <a:lnTo>
                    <a:pt x="1305" y="25"/>
                  </a:lnTo>
                  <a:lnTo>
                    <a:pt x="1591" y="27"/>
                  </a:lnTo>
                  <a:lnTo>
                    <a:pt x="1622" y="78"/>
                  </a:lnTo>
                  <a:lnTo>
                    <a:pt x="1658" y="111"/>
                  </a:lnTo>
                  <a:lnTo>
                    <a:pt x="1653" y="123"/>
                  </a:lnTo>
                  <a:lnTo>
                    <a:pt x="1624" y="141"/>
                  </a:lnTo>
                  <a:lnTo>
                    <a:pt x="1622" y="158"/>
                  </a:lnTo>
                  <a:lnTo>
                    <a:pt x="1641" y="242"/>
                  </a:lnTo>
                  <a:lnTo>
                    <a:pt x="1631" y="280"/>
                  </a:lnTo>
                  <a:lnTo>
                    <a:pt x="1592" y="319"/>
                  </a:lnTo>
                  <a:lnTo>
                    <a:pt x="1601" y="358"/>
                  </a:lnTo>
                  <a:lnTo>
                    <a:pt x="1606" y="385"/>
                  </a:lnTo>
                  <a:lnTo>
                    <a:pt x="1641" y="430"/>
                  </a:lnTo>
                  <a:lnTo>
                    <a:pt x="1647" y="475"/>
                  </a:lnTo>
                  <a:lnTo>
                    <a:pt x="1638" y="504"/>
                  </a:lnTo>
                  <a:lnTo>
                    <a:pt x="1540" y="503"/>
                  </a:lnTo>
                  <a:lnTo>
                    <a:pt x="936" y="497"/>
                  </a:lnTo>
                  <a:close/>
                </a:path>
              </a:pathLst>
            </a:custGeom>
            <a:solidFill>
              <a:srgbClr val="FFD3B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2" name="Freeform 6"/>
            <p:cNvSpPr>
              <a:spLocks/>
            </p:cNvSpPr>
            <p:nvPr/>
          </p:nvSpPr>
          <p:spPr bwMode="auto">
            <a:xfrm>
              <a:off x="3977" y="4526"/>
              <a:ext cx="3127" cy="951"/>
            </a:xfrm>
            <a:custGeom>
              <a:avLst/>
              <a:gdLst>
                <a:gd name="T0" fmla="*/ 11898 w 1656"/>
                <a:gd name="T1" fmla="*/ 6315 h 504"/>
                <a:gd name="T2" fmla="*/ 1448 w 1656"/>
                <a:gd name="T3" fmla="*/ 6159 h 504"/>
                <a:gd name="T4" fmla="*/ 0 w 1656"/>
                <a:gd name="T5" fmla="*/ 6159 h 504"/>
                <a:gd name="T6" fmla="*/ 76 w 1656"/>
                <a:gd name="T7" fmla="*/ 0 h 504"/>
                <a:gd name="T8" fmla="*/ 2136 w 1656"/>
                <a:gd name="T9" fmla="*/ 0 h 504"/>
                <a:gd name="T10" fmla="*/ 2136 w 1656"/>
                <a:gd name="T11" fmla="*/ 613 h 504"/>
                <a:gd name="T12" fmla="*/ 12355 w 1656"/>
                <a:gd name="T13" fmla="*/ 759 h 504"/>
                <a:gd name="T14" fmla="*/ 12969 w 1656"/>
                <a:gd name="T15" fmla="*/ 840 h 504"/>
                <a:gd name="T16" fmla="*/ 14342 w 1656"/>
                <a:gd name="T17" fmla="*/ 915 h 504"/>
                <a:gd name="T18" fmla="*/ 14797 w 1656"/>
                <a:gd name="T19" fmla="*/ 987 h 504"/>
                <a:gd name="T20" fmla="*/ 15714 w 1656"/>
                <a:gd name="T21" fmla="*/ 1370 h 504"/>
                <a:gd name="T22" fmla="*/ 16100 w 1656"/>
                <a:gd name="T23" fmla="*/ 1217 h 504"/>
                <a:gd name="T24" fmla="*/ 16402 w 1656"/>
                <a:gd name="T25" fmla="*/ 530 h 504"/>
                <a:gd name="T26" fmla="*/ 16555 w 1656"/>
                <a:gd name="T27" fmla="*/ 302 h 504"/>
                <a:gd name="T28" fmla="*/ 20214 w 1656"/>
                <a:gd name="T29" fmla="*/ 302 h 504"/>
                <a:gd name="T30" fmla="*/ 20596 w 1656"/>
                <a:gd name="T31" fmla="*/ 987 h 504"/>
                <a:gd name="T32" fmla="*/ 21054 w 1656"/>
                <a:gd name="T33" fmla="*/ 1370 h 504"/>
                <a:gd name="T34" fmla="*/ 20981 w 1656"/>
                <a:gd name="T35" fmla="*/ 1517 h 504"/>
                <a:gd name="T36" fmla="*/ 20596 w 1656"/>
                <a:gd name="T37" fmla="*/ 1747 h 504"/>
                <a:gd name="T38" fmla="*/ 20596 w 1656"/>
                <a:gd name="T39" fmla="*/ 1976 h 504"/>
                <a:gd name="T40" fmla="*/ 20824 w 1656"/>
                <a:gd name="T41" fmla="*/ 3044 h 504"/>
                <a:gd name="T42" fmla="*/ 20752 w 1656"/>
                <a:gd name="T43" fmla="*/ 3500 h 504"/>
                <a:gd name="T44" fmla="*/ 20214 w 1656"/>
                <a:gd name="T45" fmla="*/ 4030 h 504"/>
                <a:gd name="T46" fmla="*/ 20367 w 1656"/>
                <a:gd name="T47" fmla="*/ 4487 h 504"/>
                <a:gd name="T48" fmla="*/ 20367 w 1656"/>
                <a:gd name="T49" fmla="*/ 4870 h 504"/>
                <a:gd name="T50" fmla="*/ 20824 w 1656"/>
                <a:gd name="T51" fmla="*/ 5400 h 504"/>
                <a:gd name="T52" fmla="*/ 20898 w 1656"/>
                <a:gd name="T53" fmla="*/ 6006 h 504"/>
                <a:gd name="T54" fmla="*/ 20824 w 1656"/>
                <a:gd name="T55" fmla="*/ 6387 h 504"/>
                <a:gd name="T56" fmla="*/ 19525 w 1656"/>
                <a:gd name="T57" fmla="*/ 6387 h 504"/>
                <a:gd name="T58" fmla="*/ 11898 w 1656"/>
                <a:gd name="T59" fmla="*/ 6315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6"/>
                <a:gd name="T91" fmla="*/ 0 h 504"/>
                <a:gd name="T92" fmla="*/ 1656 w 1656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6" h="504">
                  <a:moveTo>
                    <a:pt x="936" y="498"/>
                  </a:moveTo>
                  <a:lnTo>
                    <a:pt x="114" y="486"/>
                  </a:lnTo>
                  <a:lnTo>
                    <a:pt x="0" y="486"/>
                  </a:lnTo>
                  <a:lnTo>
                    <a:pt x="6" y="0"/>
                  </a:lnTo>
                  <a:lnTo>
                    <a:pt x="168" y="0"/>
                  </a:lnTo>
                  <a:lnTo>
                    <a:pt x="168" y="48"/>
                  </a:lnTo>
                  <a:lnTo>
                    <a:pt x="972" y="60"/>
                  </a:lnTo>
                  <a:lnTo>
                    <a:pt x="1020" y="66"/>
                  </a:lnTo>
                  <a:lnTo>
                    <a:pt x="1128" y="72"/>
                  </a:lnTo>
                  <a:lnTo>
                    <a:pt x="1164" y="78"/>
                  </a:lnTo>
                  <a:lnTo>
                    <a:pt x="1236" y="108"/>
                  </a:lnTo>
                  <a:lnTo>
                    <a:pt x="1266" y="96"/>
                  </a:lnTo>
                  <a:lnTo>
                    <a:pt x="1290" y="42"/>
                  </a:lnTo>
                  <a:lnTo>
                    <a:pt x="1302" y="24"/>
                  </a:lnTo>
                  <a:lnTo>
                    <a:pt x="1590" y="24"/>
                  </a:lnTo>
                  <a:lnTo>
                    <a:pt x="1620" y="78"/>
                  </a:lnTo>
                  <a:lnTo>
                    <a:pt x="1656" y="108"/>
                  </a:lnTo>
                  <a:lnTo>
                    <a:pt x="1650" y="120"/>
                  </a:lnTo>
                  <a:lnTo>
                    <a:pt x="1620" y="138"/>
                  </a:lnTo>
                  <a:lnTo>
                    <a:pt x="1620" y="156"/>
                  </a:lnTo>
                  <a:lnTo>
                    <a:pt x="1638" y="240"/>
                  </a:lnTo>
                  <a:lnTo>
                    <a:pt x="1632" y="276"/>
                  </a:lnTo>
                  <a:lnTo>
                    <a:pt x="1590" y="318"/>
                  </a:lnTo>
                  <a:lnTo>
                    <a:pt x="1602" y="354"/>
                  </a:lnTo>
                  <a:lnTo>
                    <a:pt x="1602" y="384"/>
                  </a:lnTo>
                  <a:lnTo>
                    <a:pt x="1638" y="426"/>
                  </a:lnTo>
                  <a:lnTo>
                    <a:pt x="1644" y="474"/>
                  </a:lnTo>
                  <a:lnTo>
                    <a:pt x="1638" y="504"/>
                  </a:lnTo>
                  <a:lnTo>
                    <a:pt x="1536" y="504"/>
                  </a:lnTo>
                  <a:lnTo>
                    <a:pt x="936" y="49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3" name="Freeform 7"/>
            <p:cNvSpPr>
              <a:spLocks/>
            </p:cNvSpPr>
            <p:nvPr/>
          </p:nvSpPr>
          <p:spPr bwMode="auto">
            <a:xfrm>
              <a:off x="2995" y="5194"/>
              <a:ext cx="76" cy="223"/>
            </a:xfrm>
            <a:custGeom>
              <a:avLst/>
              <a:gdLst>
                <a:gd name="T0" fmla="*/ 169 w 40"/>
                <a:gd name="T1" fmla="*/ 0 h 118"/>
                <a:gd name="T2" fmla="*/ 40 w 40"/>
                <a:gd name="T3" fmla="*/ 599 h 118"/>
                <a:gd name="T4" fmla="*/ 0 w 40"/>
                <a:gd name="T5" fmla="*/ 828 h 118"/>
                <a:gd name="T6" fmla="*/ 192 w 40"/>
                <a:gd name="T7" fmla="*/ 992 h 118"/>
                <a:gd name="T8" fmla="*/ 260 w 40"/>
                <a:gd name="T9" fmla="*/ 1121 h 118"/>
                <a:gd name="T10" fmla="*/ 245 w 40"/>
                <a:gd name="T11" fmla="*/ 1432 h 118"/>
                <a:gd name="T12" fmla="*/ 376 w 40"/>
                <a:gd name="T13" fmla="*/ 1504 h 118"/>
                <a:gd name="T14" fmla="*/ 521 w 40"/>
                <a:gd name="T15" fmla="*/ 1304 h 118"/>
                <a:gd name="T16" fmla="*/ 465 w 40"/>
                <a:gd name="T17" fmla="*/ 858 h 118"/>
                <a:gd name="T18" fmla="*/ 389 w 40"/>
                <a:gd name="T19" fmla="*/ 501 h 118"/>
                <a:gd name="T20" fmla="*/ 236 w 40"/>
                <a:gd name="T21" fmla="*/ 401 h 118"/>
                <a:gd name="T22" fmla="*/ 260 w 40"/>
                <a:gd name="T23" fmla="*/ 53 h 118"/>
                <a:gd name="T24" fmla="*/ 169 w 40"/>
                <a:gd name="T25" fmla="*/ 0 h 1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"/>
                <a:gd name="T40" fmla="*/ 0 h 118"/>
                <a:gd name="T41" fmla="*/ 40 w 40"/>
                <a:gd name="T42" fmla="*/ 118 h 11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" h="118">
                  <a:moveTo>
                    <a:pt x="13" y="0"/>
                  </a:moveTo>
                  <a:lnTo>
                    <a:pt x="3" y="47"/>
                  </a:lnTo>
                  <a:lnTo>
                    <a:pt x="0" y="65"/>
                  </a:lnTo>
                  <a:lnTo>
                    <a:pt x="15" y="78"/>
                  </a:lnTo>
                  <a:lnTo>
                    <a:pt x="20" y="88"/>
                  </a:lnTo>
                  <a:lnTo>
                    <a:pt x="19" y="112"/>
                  </a:lnTo>
                  <a:lnTo>
                    <a:pt x="29" y="118"/>
                  </a:lnTo>
                  <a:lnTo>
                    <a:pt x="40" y="102"/>
                  </a:lnTo>
                  <a:lnTo>
                    <a:pt x="36" y="67"/>
                  </a:lnTo>
                  <a:lnTo>
                    <a:pt x="30" y="39"/>
                  </a:lnTo>
                  <a:lnTo>
                    <a:pt x="18" y="31"/>
                  </a:lnTo>
                  <a:lnTo>
                    <a:pt x="20" y="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54" name="Group 8"/>
            <p:cNvGrpSpPr>
              <a:grpSpLocks/>
            </p:cNvGrpSpPr>
            <p:nvPr/>
          </p:nvGrpSpPr>
          <p:grpSpPr bwMode="auto">
            <a:xfrm>
              <a:off x="2815" y="4503"/>
              <a:ext cx="1173" cy="1344"/>
              <a:chOff x="2815" y="4503"/>
              <a:chExt cx="1173" cy="1344"/>
            </a:xfrm>
          </p:grpSpPr>
          <p:sp>
            <p:nvSpPr>
              <p:cNvPr id="6288" name="Freeform 9"/>
              <p:cNvSpPr>
                <a:spLocks/>
              </p:cNvSpPr>
              <p:nvPr/>
            </p:nvSpPr>
            <p:spPr bwMode="auto">
              <a:xfrm>
                <a:off x="2815" y="4512"/>
                <a:ext cx="1169" cy="1335"/>
              </a:xfrm>
              <a:custGeom>
                <a:avLst/>
                <a:gdLst>
                  <a:gd name="T0" fmla="*/ 7832 w 619"/>
                  <a:gd name="T1" fmla="*/ 144 h 707"/>
                  <a:gd name="T2" fmla="*/ 0 w 619"/>
                  <a:gd name="T3" fmla="*/ 0 h 707"/>
                  <a:gd name="T4" fmla="*/ 168 w 619"/>
                  <a:gd name="T5" fmla="*/ 1388 h 707"/>
                  <a:gd name="T6" fmla="*/ 788 w 619"/>
                  <a:gd name="T7" fmla="*/ 1501 h 707"/>
                  <a:gd name="T8" fmla="*/ 1333 w 619"/>
                  <a:gd name="T9" fmla="*/ 1843 h 707"/>
                  <a:gd name="T10" fmla="*/ 1388 w 619"/>
                  <a:gd name="T11" fmla="*/ 1448 h 707"/>
                  <a:gd name="T12" fmla="*/ 1601 w 619"/>
                  <a:gd name="T13" fmla="*/ 931 h 707"/>
                  <a:gd name="T14" fmla="*/ 1758 w 619"/>
                  <a:gd name="T15" fmla="*/ 1220 h 707"/>
                  <a:gd name="T16" fmla="*/ 2304 w 619"/>
                  <a:gd name="T17" fmla="*/ 1577 h 707"/>
                  <a:gd name="T18" fmla="*/ 2336 w 619"/>
                  <a:gd name="T19" fmla="*/ 1220 h 707"/>
                  <a:gd name="T20" fmla="*/ 2621 w 619"/>
                  <a:gd name="T21" fmla="*/ 931 h 707"/>
                  <a:gd name="T22" fmla="*/ 3167 w 619"/>
                  <a:gd name="T23" fmla="*/ 1871 h 707"/>
                  <a:gd name="T24" fmla="*/ 2160 w 619"/>
                  <a:gd name="T25" fmla="*/ 1918 h 707"/>
                  <a:gd name="T26" fmla="*/ 1758 w 619"/>
                  <a:gd name="T27" fmla="*/ 2377 h 707"/>
                  <a:gd name="T28" fmla="*/ 2236 w 619"/>
                  <a:gd name="T29" fmla="*/ 3244 h 707"/>
                  <a:gd name="T30" fmla="*/ 1705 w 619"/>
                  <a:gd name="T31" fmla="*/ 2910 h 707"/>
                  <a:gd name="T32" fmla="*/ 2264 w 619"/>
                  <a:gd name="T33" fmla="*/ 3994 h 707"/>
                  <a:gd name="T34" fmla="*/ 1872 w 619"/>
                  <a:gd name="T35" fmla="*/ 4677 h 707"/>
                  <a:gd name="T36" fmla="*/ 1719 w 619"/>
                  <a:gd name="T37" fmla="*/ 5451 h 707"/>
                  <a:gd name="T38" fmla="*/ 2276 w 619"/>
                  <a:gd name="T39" fmla="*/ 5997 h 707"/>
                  <a:gd name="T40" fmla="*/ 1834 w 619"/>
                  <a:gd name="T41" fmla="*/ 5937 h 707"/>
                  <a:gd name="T42" fmla="*/ 1630 w 619"/>
                  <a:gd name="T43" fmla="*/ 6314 h 707"/>
                  <a:gd name="T44" fmla="*/ 1348 w 619"/>
                  <a:gd name="T45" fmla="*/ 6482 h 707"/>
                  <a:gd name="T46" fmla="*/ 1003 w 619"/>
                  <a:gd name="T47" fmla="*/ 6671 h 707"/>
                  <a:gd name="T48" fmla="*/ 714 w 619"/>
                  <a:gd name="T49" fmla="*/ 4692 h 707"/>
                  <a:gd name="T50" fmla="*/ 827 w 619"/>
                  <a:gd name="T51" fmla="*/ 3344 h 707"/>
                  <a:gd name="T52" fmla="*/ 574 w 619"/>
                  <a:gd name="T53" fmla="*/ 2645 h 707"/>
                  <a:gd name="T54" fmla="*/ 457 w 619"/>
                  <a:gd name="T55" fmla="*/ 2317 h 707"/>
                  <a:gd name="T56" fmla="*/ 432 w 619"/>
                  <a:gd name="T57" fmla="*/ 4524 h 707"/>
                  <a:gd name="T58" fmla="*/ 417 w 619"/>
                  <a:gd name="T59" fmla="*/ 7245 h 707"/>
                  <a:gd name="T60" fmla="*/ 189 w 619"/>
                  <a:gd name="T61" fmla="*/ 7816 h 707"/>
                  <a:gd name="T62" fmla="*/ 229 w 619"/>
                  <a:gd name="T63" fmla="*/ 8161 h 707"/>
                  <a:gd name="T64" fmla="*/ 585 w 619"/>
                  <a:gd name="T65" fmla="*/ 8044 h 707"/>
                  <a:gd name="T66" fmla="*/ 614 w 619"/>
                  <a:gd name="T67" fmla="*/ 7770 h 707"/>
                  <a:gd name="T68" fmla="*/ 1233 w 619"/>
                  <a:gd name="T69" fmla="*/ 7555 h 707"/>
                  <a:gd name="T70" fmla="*/ 1501 w 619"/>
                  <a:gd name="T71" fmla="*/ 8072 h 707"/>
                  <a:gd name="T72" fmla="*/ 1819 w 619"/>
                  <a:gd name="T73" fmla="*/ 8686 h 707"/>
                  <a:gd name="T74" fmla="*/ 2329 w 619"/>
                  <a:gd name="T75" fmla="*/ 8988 h 707"/>
                  <a:gd name="T76" fmla="*/ 2863 w 619"/>
                  <a:gd name="T77" fmla="*/ 8161 h 707"/>
                  <a:gd name="T78" fmla="*/ 3549 w 619"/>
                  <a:gd name="T79" fmla="*/ 8161 h 707"/>
                  <a:gd name="T80" fmla="*/ 3994 w 619"/>
                  <a:gd name="T81" fmla="*/ 7897 h 707"/>
                  <a:gd name="T82" fmla="*/ 7732 w 619"/>
                  <a:gd name="T83" fmla="*/ 6343 h 70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9"/>
                  <a:gd name="T127" fmla="*/ 0 h 707"/>
                  <a:gd name="T128" fmla="*/ 619 w 619"/>
                  <a:gd name="T129" fmla="*/ 707 h 70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9" h="707">
                    <a:moveTo>
                      <a:pt x="608" y="499"/>
                    </a:moveTo>
                    <a:lnTo>
                      <a:pt x="616" y="11"/>
                    </a:lnTo>
                    <a:lnTo>
                      <a:pt x="619" y="10"/>
                    </a:lnTo>
                    <a:lnTo>
                      <a:pt x="0" y="0"/>
                    </a:lnTo>
                    <a:lnTo>
                      <a:pt x="5" y="33"/>
                    </a:lnTo>
                    <a:lnTo>
                      <a:pt x="13" y="109"/>
                    </a:lnTo>
                    <a:lnTo>
                      <a:pt x="49" y="122"/>
                    </a:lnTo>
                    <a:lnTo>
                      <a:pt x="62" y="118"/>
                    </a:lnTo>
                    <a:lnTo>
                      <a:pt x="81" y="103"/>
                    </a:lnTo>
                    <a:lnTo>
                      <a:pt x="105" y="145"/>
                    </a:lnTo>
                    <a:lnTo>
                      <a:pt x="113" y="136"/>
                    </a:lnTo>
                    <a:lnTo>
                      <a:pt x="109" y="114"/>
                    </a:lnTo>
                    <a:lnTo>
                      <a:pt x="127" y="97"/>
                    </a:lnTo>
                    <a:lnTo>
                      <a:pt x="126" y="73"/>
                    </a:lnTo>
                    <a:lnTo>
                      <a:pt x="131" y="73"/>
                    </a:lnTo>
                    <a:lnTo>
                      <a:pt x="138" y="96"/>
                    </a:lnTo>
                    <a:lnTo>
                      <a:pt x="167" y="126"/>
                    </a:lnTo>
                    <a:lnTo>
                      <a:pt x="181" y="124"/>
                    </a:lnTo>
                    <a:lnTo>
                      <a:pt x="192" y="107"/>
                    </a:lnTo>
                    <a:lnTo>
                      <a:pt x="184" y="96"/>
                    </a:lnTo>
                    <a:lnTo>
                      <a:pt x="196" y="75"/>
                    </a:lnTo>
                    <a:lnTo>
                      <a:pt x="206" y="73"/>
                    </a:lnTo>
                    <a:lnTo>
                      <a:pt x="226" y="108"/>
                    </a:lnTo>
                    <a:lnTo>
                      <a:pt x="249" y="147"/>
                    </a:lnTo>
                    <a:lnTo>
                      <a:pt x="235" y="142"/>
                    </a:lnTo>
                    <a:lnTo>
                      <a:pt x="170" y="151"/>
                    </a:lnTo>
                    <a:lnTo>
                      <a:pt x="159" y="160"/>
                    </a:lnTo>
                    <a:lnTo>
                      <a:pt x="138" y="187"/>
                    </a:lnTo>
                    <a:lnTo>
                      <a:pt x="157" y="214"/>
                    </a:lnTo>
                    <a:lnTo>
                      <a:pt x="176" y="255"/>
                    </a:lnTo>
                    <a:lnTo>
                      <a:pt x="130" y="196"/>
                    </a:lnTo>
                    <a:lnTo>
                      <a:pt x="134" y="229"/>
                    </a:lnTo>
                    <a:lnTo>
                      <a:pt x="146" y="260"/>
                    </a:lnTo>
                    <a:lnTo>
                      <a:pt x="178" y="314"/>
                    </a:lnTo>
                    <a:lnTo>
                      <a:pt x="178" y="364"/>
                    </a:lnTo>
                    <a:lnTo>
                      <a:pt x="147" y="368"/>
                    </a:lnTo>
                    <a:lnTo>
                      <a:pt x="131" y="397"/>
                    </a:lnTo>
                    <a:lnTo>
                      <a:pt x="135" y="429"/>
                    </a:lnTo>
                    <a:lnTo>
                      <a:pt x="193" y="466"/>
                    </a:lnTo>
                    <a:lnTo>
                      <a:pt x="179" y="472"/>
                    </a:lnTo>
                    <a:lnTo>
                      <a:pt x="140" y="446"/>
                    </a:lnTo>
                    <a:lnTo>
                      <a:pt x="144" y="467"/>
                    </a:lnTo>
                    <a:lnTo>
                      <a:pt x="136" y="481"/>
                    </a:lnTo>
                    <a:lnTo>
                      <a:pt x="128" y="497"/>
                    </a:lnTo>
                    <a:lnTo>
                      <a:pt x="126" y="526"/>
                    </a:lnTo>
                    <a:lnTo>
                      <a:pt x="106" y="510"/>
                    </a:lnTo>
                    <a:lnTo>
                      <a:pt x="96" y="511"/>
                    </a:lnTo>
                    <a:lnTo>
                      <a:pt x="79" y="525"/>
                    </a:lnTo>
                    <a:lnTo>
                      <a:pt x="70" y="428"/>
                    </a:lnTo>
                    <a:lnTo>
                      <a:pt x="56" y="369"/>
                    </a:lnTo>
                    <a:lnTo>
                      <a:pt x="70" y="324"/>
                    </a:lnTo>
                    <a:lnTo>
                      <a:pt x="65" y="263"/>
                    </a:lnTo>
                    <a:lnTo>
                      <a:pt x="53" y="227"/>
                    </a:lnTo>
                    <a:lnTo>
                      <a:pt x="45" y="208"/>
                    </a:lnTo>
                    <a:lnTo>
                      <a:pt x="44" y="184"/>
                    </a:lnTo>
                    <a:lnTo>
                      <a:pt x="36" y="182"/>
                    </a:lnTo>
                    <a:lnTo>
                      <a:pt x="33" y="245"/>
                    </a:lnTo>
                    <a:lnTo>
                      <a:pt x="34" y="356"/>
                    </a:lnTo>
                    <a:lnTo>
                      <a:pt x="36" y="512"/>
                    </a:lnTo>
                    <a:lnTo>
                      <a:pt x="33" y="570"/>
                    </a:lnTo>
                    <a:lnTo>
                      <a:pt x="16" y="600"/>
                    </a:lnTo>
                    <a:lnTo>
                      <a:pt x="15" y="615"/>
                    </a:lnTo>
                    <a:lnTo>
                      <a:pt x="7" y="631"/>
                    </a:lnTo>
                    <a:lnTo>
                      <a:pt x="18" y="642"/>
                    </a:lnTo>
                    <a:lnTo>
                      <a:pt x="33" y="630"/>
                    </a:lnTo>
                    <a:lnTo>
                      <a:pt x="46" y="633"/>
                    </a:lnTo>
                    <a:lnTo>
                      <a:pt x="58" y="624"/>
                    </a:lnTo>
                    <a:lnTo>
                      <a:pt x="48" y="611"/>
                    </a:lnTo>
                    <a:lnTo>
                      <a:pt x="67" y="588"/>
                    </a:lnTo>
                    <a:lnTo>
                      <a:pt x="97" y="594"/>
                    </a:lnTo>
                    <a:lnTo>
                      <a:pt x="100" y="623"/>
                    </a:lnTo>
                    <a:lnTo>
                      <a:pt x="118" y="635"/>
                    </a:lnTo>
                    <a:lnTo>
                      <a:pt x="141" y="664"/>
                    </a:lnTo>
                    <a:lnTo>
                      <a:pt x="143" y="683"/>
                    </a:lnTo>
                    <a:lnTo>
                      <a:pt x="157" y="707"/>
                    </a:lnTo>
                    <a:lnTo>
                      <a:pt x="183" y="707"/>
                    </a:lnTo>
                    <a:lnTo>
                      <a:pt x="210" y="681"/>
                    </a:lnTo>
                    <a:lnTo>
                      <a:pt x="225" y="642"/>
                    </a:lnTo>
                    <a:lnTo>
                      <a:pt x="262" y="632"/>
                    </a:lnTo>
                    <a:lnTo>
                      <a:pt x="279" y="642"/>
                    </a:lnTo>
                    <a:lnTo>
                      <a:pt x="297" y="648"/>
                    </a:lnTo>
                    <a:lnTo>
                      <a:pt x="314" y="621"/>
                    </a:lnTo>
                    <a:lnTo>
                      <a:pt x="316" y="495"/>
                    </a:lnTo>
                    <a:lnTo>
                      <a:pt x="608" y="499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9" name="Freeform 10"/>
              <p:cNvSpPr>
                <a:spLocks/>
              </p:cNvSpPr>
              <p:nvPr/>
            </p:nvSpPr>
            <p:spPr bwMode="auto">
              <a:xfrm>
                <a:off x="2821" y="4503"/>
                <a:ext cx="1167" cy="1337"/>
              </a:xfrm>
              <a:custGeom>
                <a:avLst/>
                <a:gdLst>
                  <a:gd name="T0" fmla="*/ 7859 w 618"/>
                  <a:gd name="T1" fmla="*/ 153 h 708"/>
                  <a:gd name="T2" fmla="*/ 0 w 618"/>
                  <a:gd name="T3" fmla="*/ 0 h 708"/>
                  <a:gd name="T4" fmla="*/ 153 w 618"/>
                  <a:gd name="T5" fmla="*/ 1373 h 708"/>
                  <a:gd name="T6" fmla="*/ 842 w 618"/>
                  <a:gd name="T7" fmla="*/ 1530 h 708"/>
                  <a:gd name="T8" fmla="*/ 1373 w 618"/>
                  <a:gd name="T9" fmla="*/ 1834 h 708"/>
                  <a:gd name="T10" fmla="*/ 1373 w 618"/>
                  <a:gd name="T11" fmla="*/ 1448 h 708"/>
                  <a:gd name="T12" fmla="*/ 1601 w 618"/>
                  <a:gd name="T13" fmla="*/ 916 h 708"/>
                  <a:gd name="T14" fmla="*/ 1758 w 618"/>
                  <a:gd name="T15" fmla="*/ 1220 h 708"/>
                  <a:gd name="T16" fmla="*/ 2289 w 618"/>
                  <a:gd name="T17" fmla="*/ 1601 h 708"/>
                  <a:gd name="T18" fmla="*/ 2364 w 618"/>
                  <a:gd name="T19" fmla="*/ 1220 h 708"/>
                  <a:gd name="T20" fmla="*/ 2593 w 618"/>
                  <a:gd name="T21" fmla="*/ 916 h 708"/>
                  <a:gd name="T22" fmla="*/ 3206 w 618"/>
                  <a:gd name="T23" fmla="*/ 1834 h 708"/>
                  <a:gd name="T24" fmla="*/ 2215 w 618"/>
                  <a:gd name="T25" fmla="*/ 1904 h 708"/>
                  <a:gd name="T26" fmla="*/ 1758 w 618"/>
                  <a:gd name="T27" fmla="*/ 2364 h 708"/>
                  <a:gd name="T28" fmla="*/ 2215 w 618"/>
                  <a:gd name="T29" fmla="*/ 3207 h 708"/>
                  <a:gd name="T30" fmla="*/ 1758 w 618"/>
                  <a:gd name="T31" fmla="*/ 2902 h 708"/>
                  <a:gd name="T32" fmla="*/ 2289 w 618"/>
                  <a:gd name="T33" fmla="*/ 3966 h 708"/>
                  <a:gd name="T34" fmla="*/ 1903 w 618"/>
                  <a:gd name="T35" fmla="*/ 4653 h 708"/>
                  <a:gd name="T36" fmla="*/ 1758 w 618"/>
                  <a:gd name="T37" fmla="*/ 5414 h 708"/>
                  <a:gd name="T38" fmla="*/ 2289 w 618"/>
                  <a:gd name="T39" fmla="*/ 6026 h 708"/>
                  <a:gd name="T40" fmla="*/ 1834 w 618"/>
                  <a:gd name="T41" fmla="*/ 5952 h 708"/>
                  <a:gd name="T42" fmla="*/ 1677 w 618"/>
                  <a:gd name="T43" fmla="*/ 6330 h 708"/>
                  <a:gd name="T44" fmla="*/ 1373 w 618"/>
                  <a:gd name="T45" fmla="*/ 6487 h 708"/>
                  <a:gd name="T46" fmla="*/ 991 w 618"/>
                  <a:gd name="T47" fmla="*/ 6640 h 708"/>
                  <a:gd name="T48" fmla="*/ 759 w 618"/>
                  <a:gd name="T49" fmla="*/ 4653 h 708"/>
                  <a:gd name="T50" fmla="*/ 842 w 618"/>
                  <a:gd name="T51" fmla="*/ 3359 h 708"/>
                  <a:gd name="T52" fmla="*/ 614 w 618"/>
                  <a:gd name="T53" fmla="*/ 2674 h 708"/>
                  <a:gd name="T54" fmla="*/ 457 w 618"/>
                  <a:gd name="T55" fmla="*/ 2289 h 708"/>
                  <a:gd name="T56" fmla="*/ 457 w 618"/>
                  <a:gd name="T57" fmla="*/ 4504 h 708"/>
                  <a:gd name="T58" fmla="*/ 457 w 618"/>
                  <a:gd name="T59" fmla="*/ 7246 h 708"/>
                  <a:gd name="T60" fmla="*/ 228 w 618"/>
                  <a:gd name="T61" fmla="*/ 7784 h 708"/>
                  <a:gd name="T62" fmla="*/ 228 w 618"/>
                  <a:gd name="T63" fmla="*/ 8164 h 708"/>
                  <a:gd name="T64" fmla="*/ 614 w 618"/>
                  <a:gd name="T65" fmla="*/ 8088 h 708"/>
                  <a:gd name="T66" fmla="*/ 614 w 618"/>
                  <a:gd name="T67" fmla="*/ 7784 h 708"/>
                  <a:gd name="T68" fmla="*/ 1220 w 618"/>
                  <a:gd name="T69" fmla="*/ 7557 h 708"/>
                  <a:gd name="T70" fmla="*/ 1530 w 618"/>
                  <a:gd name="T71" fmla="*/ 8088 h 708"/>
                  <a:gd name="T72" fmla="*/ 1834 w 618"/>
                  <a:gd name="T73" fmla="*/ 8702 h 708"/>
                  <a:gd name="T74" fmla="*/ 2364 w 618"/>
                  <a:gd name="T75" fmla="*/ 9004 h 708"/>
                  <a:gd name="T76" fmla="*/ 2902 w 618"/>
                  <a:gd name="T77" fmla="*/ 8164 h 708"/>
                  <a:gd name="T78" fmla="*/ 3588 w 618"/>
                  <a:gd name="T79" fmla="*/ 8164 h 708"/>
                  <a:gd name="T80" fmla="*/ 3966 w 618"/>
                  <a:gd name="T81" fmla="*/ 7935 h 708"/>
                  <a:gd name="T82" fmla="*/ 7703 w 618"/>
                  <a:gd name="T83" fmla="*/ 6330 h 70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8"/>
                  <a:gd name="T127" fmla="*/ 0 h 708"/>
                  <a:gd name="T128" fmla="*/ 618 w 618"/>
                  <a:gd name="T129" fmla="*/ 708 h 70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8" h="708">
                    <a:moveTo>
                      <a:pt x="606" y="498"/>
                    </a:moveTo>
                    <a:lnTo>
                      <a:pt x="618" y="12"/>
                    </a:lnTo>
                    <a:lnTo>
                      <a:pt x="0" y="0"/>
                    </a:lnTo>
                    <a:lnTo>
                      <a:pt x="6" y="36"/>
                    </a:lnTo>
                    <a:lnTo>
                      <a:pt x="12" y="108"/>
                    </a:lnTo>
                    <a:lnTo>
                      <a:pt x="48" y="120"/>
                    </a:lnTo>
                    <a:lnTo>
                      <a:pt x="66" y="120"/>
                    </a:lnTo>
                    <a:lnTo>
                      <a:pt x="84" y="102"/>
                    </a:lnTo>
                    <a:lnTo>
                      <a:pt x="108" y="144"/>
                    </a:lnTo>
                    <a:lnTo>
                      <a:pt x="114" y="138"/>
                    </a:lnTo>
                    <a:lnTo>
                      <a:pt x="108" y="114"/>
                    </a:lnTo>
                    <a:lnTo>
                      <a:pt x="126" y="96"/>
                    </a:lnTo>
                    <a:lnTo>
                      <a:pt x="126" y="72"/>
                    </a:lnTo>
                    <a:lnTo>
                      <a:pt x="132" y="72"/>
                    </a:lnTo>
                    <a:lnTo>
                      <a:pt x="138" y="96"/>
                    </a:lnTo>
                    <a:lnTo>
                      <a:pt x="168" y="126"/>
                    </a:lnTo>
                    <a:lnTo>
                      <a:pt x="180" y="126"/>
                    </a:lnTo>
                    <a:lnTo>
                      <a:pt x="192" y="108"/>
                    </a:lnTo>
                    <a:lnTo>
                      <a:pt x="186" y="96"/>
                    </a:lnTo>
                    <a:lnTo>
                      <a:pt x="198" y="72"/>
                    </a:lnTo>
                    <a:lnTo>
                      <a:pt x="204" y="72"/>
                    </a:lnTo>
                    <a:lnTo>
                      <a:pt x="228" y="108"/>
                    </a:lnTo>
                    <a:lnTo>
                      <a:pt x="252" y="144"/>
                    </a:lnTo>
                    <a:lnTo>
                      <a:pt x="234" y="144"/>
                    </a:lnTo>
                    <a:lnTo>
                      <a:pt x="174" y="150"/>
                    </a:lnTo>
                    <a:lnTo>
                      <a:pt x="162" y="162"/>
                    </a:lnTo>
                    <a:lnTo>
                      <a:pt x="138" y="186"/>
                    </a:lnTo>
                    <a:lnTo>
                      <a:pt x="156" y="216"/>
                    </a:lnTo>
                    <a:lnTo>
                      <a:pt x="174" y="252"/>
                    </a:lnTo>
                    <a:lnTo>
                      <a:pt x="132" y="198"/>
                    </a:lnTo>
                    <a:lnTo>
                      <a:pt x="138" y="228"/>
                    </a:lnTo>
                    <a:lnTo>
                      <a:pt x="150" y="258"/>
                    </a:lnTo>
                    <a:lnTo>
                      <a:pt x="180" y="312"/>
                    </a:lnTo>
                    <a:lnTo>
                      <a:pt x="180" y="366"/>
                    </a:lnTo>
                    <a:lnTo>
                      <a:pt x="150" y="366"/>
                    </a:lnTo>
                    <a:lnTo>
                      <a:pt x="132" y="396"/>
                    </a:lnTo>
                    <a:lnTo>
                      <a:pt x="138" y="426"/>
                    </a:lnTo>
                    <a:lnTo>
                      <a:pt x="192" y="468"/>
                    </a:lnTo>
                    <a:lnTo>
                      <a:pt x="180" y="474"/>
                    </a:lnTo>
                    <a:lnTo>
                      <a:pt x="144" y="444"/>
                    </a:lnTo>
                    <a:lnTo>
                      <a:pt x="144" y="468"/>
                    </a:lnTo>
                    <a:lnTo>
                      <a:pt x="138" y="480"/>
                    </a:lnTo>
                    <a:lnTo>
                      <a:pt x="132" y="498"/>
                    </a:lnTo>
                    <a:lnTo>
                      <a:pt x="126" y="528"/>
                    </a:lnTo>
                    <a:lnTo>
                      <a:pt x="108" y="510"/>
                    </a:lnTo>
                    <a:lnTo>
                      <a:pt x="96" y="510"/>
                    </a:lnTo>
                    <a:lnTo>
                      <a:pt x="78" y="522"/>
                    </a:lnTo>
                    <a:lnTo>
                      <a:pt x="72" y="426"/>
                    </a:lnTo>
                    <a:lnTo>
                      <a:pt x="60" y="366"/>
                    </a:lnTo>
                    <a:lnTo>
                      <a:pt x="72" y="324"/>
                    </a:lnTo>
                    <a:lnTo>
                      <a:pt x="66" y="264"/>
                    </a:lnTo>
                    <a:lnTo>
                      <a:pt x="54" y="228"/>
                    </a:lnTo>
                    <a:lnTo>
                      <a:pt x="48" y="210"/>
                    </a:lnTo>
                    <a:lnTo>
                      <a:pt x="42" y="186"/>
                    </a:lnTo>
                    <a:lnTo>
                      <a:pt x="36" y="180"/>
                    </a:lnTo>
                    <a:lnTo>
                      <a:pt x="36" y="246"/>
                    </a:lnTo>
                    <a:lnTo>
                      <a:pt x="36" y="354"/>
                    </a:lnTo>
                    <a:lnTo>
                      <a:pt x="36" y="510"/>
                    </a:lnTo>
                    <a:lnTo>
                      <a:pt x="36" y="570"/>
                    </a:lnTo>
                    <a:lnTo>
                      <a:pt x="18" y="600"/>
                    </a:lnTo>
                    <a:lnTo>
                      <a:pt x="18" y="612"/>
                    </a:lnTo>
                    <a:lnTo>
                      <a:pt x="6" y="630"/>
                    </a:lnTo>
                    <a:lnTo>
                      <a:pt x="18" y="642"/>
                    </a:lnTo>
                    <a:lnTo>
                      <a:pt x="36" y="630"/>
                    </a:lnTo>
                    <a:lnTo>
                      <a:pt x="48" y="636"/>
                    </a:lnTo>
                    <a:lnTo>
                      <a:pt x="60" y="624"/>
                    </a:lnTo>
                    <a:lnTo>
                      <a:pt x="48" y="612"/>
                    </a:lnTo>
                    <a:lnTo>
                      <a:pt x="66" y="588"/>
                    </a:lnTo>
                    <a:lnTo>
                      <a:pt x="96" y="594"/>
                    </a:lnTo>
                    <a:lnTo>
                      <a:pt x="102" y="624"/>
                    </a:lnTo>
                    <a:lnTo>
                      <a:pt x="120" y="636"/>
                    </a:lnTo>
                    <a:lnTo>
                      <a:pt x="144" y="666"/>
                    </a:lnTo>
                    <a:lnTo>
                      <a:pt x="144" y="684"/>
                    </a:lnTo>
                    <a:lnTo>
                      <a:pt x="156" y="708"/>
                    </a:lnTo>
                    <a:lnTo>
                      <a:pt x="186" y="708"/>
                    </a:lnTo>
                    <a:lnTo>
                      <a:pt x="210" y="678"/>
                    </a:lnTo>
                    <a:lnTo>
                      <a:pt x="228" y="642"/>
                    </a:lnTo>
                    <a:lnTo>
                      <a:pt x="264" y="630"/>
                    </a:lnTo>
                    <a:lnTo>
                      <a:pt x="282" y="642"/>
                    </a:lnTo>
                    <a:lnTo>
                      <a:pt x="300" y="648"/>
                    </a:lnTo>
                    <a:lnTo>
                      <a:pt x="312" y="624"/>
                    </a:lnTo>
                    <a:lnTo>
                      <a:pt x="318" y="492"/>
                    </a:lnTo>
                    <a:lnTo>
                      <a:pt x="606" y="49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90" name="Freeform 11"/>
              <p:cNvSpPr>
                <a:spLocks/>
              </p:cNvSpPr>
              <p:nvPr/>
            </p:nvSpPr>
            <p:spPr bwMode="auto">
              <a:xfrm>
                <a:off x="2991" y="5194"/>
                <a:ext cx="80" cy="227"/>
              </a:xfrm>
              <a:custGeom>
                <a:avLst/>
                <a:gdLst>
                  <a:gd name="T0" fmla="*/ 236 w 42"/>
                  <a:gd name="T1" fmla="*/ 0 h 120"/>
                  <a:gd name="T2" fmla="*/ 76 w 42"/>
                  <a:gd name="T3" fmla="*/ 615 h 120"/>
                  <a:gd name="T4" fmla="*/ 0 w 42"/>
                  <a:gd name="T5" fmla="*/ 844 h 120"/>
                  <a:gd name="T6" fmla="*/ 236 w 42"/>
                  <a:gd name="T7" fmla="*/ 1003 h 120"/>
                  <a:gd name="T8" fmla="*/ 320 w 42"/>
                  <a:gd name="T9" fmla="*/ 1152 h 120"/>
                  <a:gd name="T10" fmla="*/ 320 w 42"/>
                  <a:gd name="T11" fmla="*/ 1464 h 120"/>
                  <a:gd name="T12" fmla="*/ 396 w 42"/>
                  <a:gd name="T13" fmla="*/ 1536 h 120"/>
                  <a:gd name="T14" fmla="*/ 552 w 42"/>
                  <a:gd name="T15" fmla="*/ 1305 h 120"/>
                  <a:gd name="T16" fmla="*/ 476 w 42"/>
                  <a:gd name="T17" fmla="*/ 844 h 120"/>
                  <a:gd name="T18" fmla="*/ 396 w 42"/>
                  <a:gd name="T19" fmla="*/ 462 h 120"/>
                  <a:gd name="T20" fmla="*/ 236 w 42"/>
                  <a:gd name="T21" fmla="*/ 386 h 120"/>
                  <a:gd name="T22" fmla="*/ 320 w 42"/>
                  <a:gd name="T23" fmla="*/ 76 h 120"/>
                  <a:gd name="T24" fmla="*/ 236 w 42"/>
                  <a:gd name="T25" fmla="*/ 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120"/>
                  <a:gd name="T41" fmla="*/ 42 w 42"/>
                  <a:gd name="T42" fmla="*/ 120 h 12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120">
                    <a:moveTo>
                      <a:pt x="18" y="0"/>
                    </a:moveTo>
                    <a:lnTo>
                      <a:pt x="6" y="48"/>
                    </a:lnTo>
                    <a:lnTo>
                      <a:pt x="0" y="66"/>
                    </a:lnTo>
                    <a:lnTo>
                      <a:pt x="18" y="78"/>
                    </a:lnTo>
                    <a:lnTo>
                      <a:pt x="24" y="90"/>
                    </a:lnTo>
                    <a:lnTo>
                      <a:pt x="24" y="114"/>
                    </a:lnTo>
                    <a:lnTo>
                      <a:pt x="30" y="120"/>
                    </a:lnTo>
                    <a:lnTo>
                      <a:pt x="42" y="102"/>
                    </a:lnTo>
                    <a:lnTo>
                      <a:pt x="36" y="66"/>
                    </a:lnTo>
                    <a:lnTo>
                      <a:pt x="30" y="36"/>
                    </a:lnTo>
                    <a:lnTo>
                      <a:pt x="18" y="30"/>
                    </a:lnTo>
                    <a:lnTo>
                      <a:pt x="24" y="6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FF99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55" name="Freeform 12"/>
            <p:cNvSpPr>
              <a:spLocks/>
            </p:cNvSpPr>
            <p:nvPr/>
          </p:nvSpPr>
          <p:spPr bwMode="auto">
            <a:xfrm>
              <a:off x="5712" y="5468"/>
              <a:ext cx="1181" cy="1888"/>
            </a:xfrm>
            <a:custGeom>
              <a:avLst/>
              <a:gdLst>
                <a:gd name="T0" fmla="*/ 176 w 625"/>
                <a:gd name="T1" fmla="*/ 0 h 1000"/>
                <a:gd name="T2" fmla="*/ 100 w 625"/>
                <a:gd name="T3" fmla="*/ 4826 h 1000"/>
                <a:gd name="T4" fmla="*/ 0 w 625"/>
                <a:gd name="T5" fmla="*/ 12708 h 1000"/>
                <a:gd name="T6" fmla="*/ 661 w 625"/>
                <a:gd name="T7" fmla="*/ 12551 h 1000"/>
                <a:gd name="T8" fmla="*/ 2882 w 625"/>
                <a:gd name="T9" fmla="*/ 11777 h 1000"/>
                <a:gd name="T10" fmla="*/ 3199 w 625"/>
                <a:gd name="T11" fmla="*/ 11536 h 1000"/>
                <a:gd name="T12" fmla="*/ 3874 w 625"/>
                <a:gd name="T13" fmla="*/ 10801 h 1000"/>
                <a:gd name="T14" fmla="*/ 4195 w 625"/>
                <a:gd name="T15" fmla="*/ 10558 h 1000"/>
                <a:gd name="T16" fmla="*/ 4588 w 625"/>
                <a:gd name="T17" fmla="*/ 10486 h 1000"/>
                <a:gd name="T18" fmla="*/ 5346 w 625"/>
                <a:gd name="T19" fmla="*/ 10762 h 1000"/>
                <a:gd name="T20" fmla="*/ 5803 w 625"/>
                <a:gd name="T21" fmla="*/ 10762 h 1000"/>
                <a:gd name="T22" fmla="*/ 6273 w 625"/>
                <a:gd name="T23" fmla="*/ 10518 h 1000"/>
                <a:gd name="T24" fmla="*/ 7381 w 625"/>
                <a:gd name="T25" fmla="*/ 10276 h 1000"/>
                <a:gd name="T26" fmla="*/ 7683 w 625"/>
                <a:gd name="T27" fmla="*/ 10329 h 1000"/>
                <a:gd name="T28" fmla="*/ 7751 w 625"/>
                <a:gd name="T29" fmla="*/ 9429 h 1000"/>
                <a:gd name="T30" fmla="*/ 7970 w 625"/>
                <a:gd name="T31" fmla="*/ 9225 h 1000"/>
                <a:gd name="T32" fmla="*/ 6752 w 625"/>
                <a:gd name="T33" fmla="*/ 9213 h 1000"/>
                <a:gd name="T34" fmla="*/ 6780 w 625"/>
                <a:gd name="T35" fmla="*/ 5396 h 1000"/>
                <a:gd name="T36" fmla="*/ 7827 w 625"/>
                <a:gd name="T37" fmla="*/ 5426 h 1000"/>
                <a:gd name="T38" fmla="*/ 7916 w 625"/>
                <a:gd name="T39" fmla="*/ 53 h 1000"/>
                <a:gd name="T40" fmla="*/ 7895 w 625"/>
                <a:gd name="T41" fmla="*/ 76 h 1000"/>
                <a:gd name="T42" fmla="*/ 176 w 625"/>
                <a:gd name="T43" fmla="*/ 0 h 10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5"/>
                <a:gd name="T67" fmla="*/ 0 h 1000"/>
                <a:gd name="T68" fmla="*/ 625 w 625"/>
                <a:gd name="T69" fmla="*/ 1000 h 10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5" h="1000">
                  <a:moveTo>
                    <a:pt x="14" y="0"/>
                  </a:moveTo>
                  <a:lnTo>
                    <a:pt x="8" y="380"/>
                  </a:lnTo>
                  <a:lnTo>
                    <a:pt x="0" y="1000"/>
                  </a:lnTo>
                  <a:lnTo>
                    <a:pt x="52" y="988"/>
                  </a:lnTo>
                  <a:lnTo>
                    <a:pt x="226" y="927"/>
                  </a:lnTo>
                  <a:lnTo>
                    <a:pt x="251" y="908"/>
                  </a:lnTo>
                  <a:lnTo>
                    <a:pt x="304" y="850"/>
                  </a:lnTo>
                  <a:lnTo>
                    <a:pt x="329" y="831"/>
                  </a:lnTo>
                  <a:lnTo>
                    <a:pt x="360" y="825"/>
                  </a:lnTo>
                  <a:lnTo>
                    <a:pt x="419" y="847"/>
                  </a:lnTo>
                  <a:lnTo>
                    <a:pt x="455" y="847"/>
                  </a:lnTo>
                  <a:lnTo>
                    <a:pt x="492" y="828"/>
                  </a:lnTo>
                  <a:lnTo>
                    <a:pt x="579" y="809"/>
                  </a:lnTo>
                  <a:lnTo>
                    <a:pt x="603" y="813"/>
                  </a:lnTo>
                  <a:lnTo>
                    <a:pt x="608" y="742"/>
                  </a:lnTo>
                  <a:lnTo>
                    <a:pt x="625" y="726"/>
                  </a:lnTo>
                  <a:lnTo>
                    <a:pt x="530" y="725"/>
                  </a:lnTo>
                  <a:lnTo>
                    <a:pt x="532" y="425"/>
                  </a:lnTo>
                  <a:lnTo>
                    <a:pt x="614" y="427"/>
                  </a:lnTo>
                  <a:lnTo>
                    <a:pt x="621" y="4"/>
                  </a:lnTo>
                  <a:lnTo>
                    <a:pt x="619" y="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DF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6" name="Freeform 13"/>
            <p:cNvSpPr>
              <a:spLocks/>
            </p:cNvSpPr>
            <p:nvPr/>
          </p:nvSpPr>
          <p:spPr bwMode="auto">
            <a:xfrm>
              <a:off x="5710" y="5466"/>
              <a:ext cx="1179" cy="1892"/>
            </a:xfrm>
            <a:custGeom>
              <a:avLst/>
              <a:gdLst>
                <a:gd name="T0" fmla="*/ 153 w 624"/>
                <a:gd name="T1" fmla="*/ 0 h 1002"/>
                <a:gd name="T2" fmla="*/ 153 w 624"/>
                <a:gd name="T3" fmla="*/ 4806 h 1002"/>
                <a:gd name="T4" fmla="*/ 0 w 624"/>
                <a:gd name="T5" fmla="*/ 12740 h 1002"/>
                <a:gd name="T6" fmla="*/ 690 w 624"/>
                <a:gd name="T7" fmla="*/ 12583 h 1002"/>
                <a:gd name="T8" fmla="*/ 2906 w 624"/>
                <a:gd name="T9" fmla="*/ 11822 h 1002"/>
                <a:gd name="T10" fmla="*/ 3210 w 624"/>
                <a:gd name="T11" fmla="*/ 11520 h 1002"/>
                <a:gd name="T12" fmla="*/ 3898 w 624"/>
                <a:gd name="T13" fmla="*/ 10831 h 1002"/>
                <a:gd name="T14" fmla="*/ 4210 w 624"/>
                <a:gd name="T15" fmla="*/ 10604 h 1002"/>
                <a:gd name="T16" fmla="*/ 4588 w 624"/>
                <a:gd name="T17" fmla="*/ 10521 h 1002"/>
                <a:gd name="T18" fmla="*/ 5355 w 624"/>
                <a:gd name="T19" fmla="*/ 10750 h 1002"/>
                <a:gd name="T20" fmla="*/ 5816 w 624"/>
                <a:gd name="T21" fmla="*/ 10750 h 1002"/>
                <a:gd name="T22" fmla="*/ 6273 w 624"/>
                <a:gd name="T23" fmla="*/ 10521 h 1002"/>
                <a:gd name="T24" fmla="*/ 7418 w 624"/>
                <a:gd name="T25" fmla="*/ 10293 h 1002"/>
                <a:gd name="T26" fmla="*/ 7722 w 624"/>
                <a:gd name="T27" fmla="*/ 10376 h 1002"/>
                <a:gd name="T28" fmla="*/ 7722 w 624"/>
                <a:gd name="T29" fmla="*/ 9458 h 1002"/>
                <a:gd name="T30" fmla="*/ 7954 w 624"/>
                <a:gd name="T31" fmla="*/ 9232 h 1002"/>
                <a:gd name="T32" fmla="*/ 6804 w 624"/>
                <a:gd name="T33" fmla="*/ 9232 h 1002"/>
                <a:gd name="T34" fmla="*/ 6804 w 624"/>
                <a:gd name="T35" fmla="*/ 5412 h 1002"/>
                <a:gd name="T36" fmla="*/ 7798 w 624"/>
                <a:gd name="T37" fmla="*/ 5412 h 1002"/>
                <a:gd name="T38" fmla="*/ 7954 w 624"/>
                <a:gd name="T39" fmla="*/ 76 h 1002"/>
                <a:gd name="T40" fmla="*/ 7879 w 624"/>
                <a:gd name="T41" fmla="*/ 76 h 1002"/>
                <a:gd name="T42" fmla="*/ 153 w 624"/>
                <a:gd name="T43" fmla="*/ 0 h 100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4"/>
                <a:gd name="T67" fmla="*/ 0 h 1002"/>
                <a:gd name="T68" fmla="*/ 624 w 624"/>
                <a:gd name="T69" fmla="*/ 1002 h 100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4" h="1002">
                  <a:moveTo>
                    <a:pt x="12" y="0"/>
                  </a:moveTo>
                  <a:lnTo>
                    <a:pt x="12" y="378"/>
                  </a:lnTo>
                  <a:lnTo>
                    <a:pt x="0" y="1002"/>
                  </a:lnTo>
                  <a:lnTo>
                    <a:pt x="54" y="990"/>
                  </a:lnTo>
                  <a:lnTo>
                    <a:pt x="228" y="930"/>
                  </a:lnTo>
                  <a:lnTo>
                    <a:pt x="252" y="906"/>
                  </a:lnTo>
                  <a:lnTo>
                    <a:pt x="306" y="852"/>
                  </a:lnTo>
                  <a:lnTo>
                    <a:pt x="330" y="834"/>
                  </a:lnTo>
                  <a:lnTo>
                    <a:pt x="360" y="828"/>
                  </a:lnTo>
                  <a:lnTo>
                    <a:pt x="420" y="846"/>
                  </a:lnTo>
                  <a:lnTo>
                    <a:pt x="456" y="846"/>
                  </a:lnTo>
                  <a:lnTo>
                    <a:pt x="492" y="828"/>
                  </a:lnTo>
                  <a:lnTo>
                    <a:pt x="582" y="810"/>
                  </a:lnTo>
                  <a:lnTo>
                    <a:pt x="606" y="816"/>
                  </a:lnTo>
                  <a:lnTo>
                    <a:pt x="606" y="744"/>
                  </a:lnTo>
                  <a:lnTo>
                    <a:pt x="624" y="726"/>
                  </a:lnTo>
                  <a:lnTo>
                    <a:pt x="534" y="726"/>
                  </a:lnTo>
                  <a:lnTo>
                    <a:pt x="534" y="426"/>
                  </a:lnTo>
                  <a:lnTo>
                    <a:pt x="612" y="426"/>
                  </a:lnTo>
                  <a:lnTo>
                    <a:pt x="624" y="6"/>
                  </a:lnTo>
                  <a:lnTo>
                    <a:pt x="618" y="6"/>
                  </a:lnTo>
                  <a:lnTo>
                    <a:pt x="1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7" name="Freeform 14"/>
            <p:cNvSpPr>
              <a:spLocks/>
            </p:cNvSpPr>
            <p:nvPr/>
          </p:nvSpPr>
          <p:spPr bwMode="auto">
            <a:xfrm>
              <a:off x="1949" y="912"/>
              <a:ext cx="2780" cy="1254"/>
            </a:xfrm>
            <a:custGeom>
              <a:avLst/>
              <a:gdLst>
                <a:gd name="T0" fmla="*/ 16767 w 1472"/>
                <a:gd name="T1" fmla="*/ 3549 h 664"/>
                <a:gd name="T2" fmla="*/ 16376 w 1472"/>
                <a:gd name="T3" fmla="*/ 3966 h 664"/>
                <a:gd name="T4" fmla="*/ 17299 w 1472"/>
                <a:gd name="T5" fmla="*/ 4540 h 664"/>
                <a:gd name="T6" fmla="*/ 17496 w 1472"/>
                <a:gd name="T7" fmla="*/ 5624 h 664"/>
                <a:gd name="T8" fmla="*/ 17505 w 1472"/>
                <a:gd name="T9" fmla="*/ 5050 h 664"/>
                <a:gd name="T10" fmla="*/ 18725 w 1472"/>
                <a:gd name="T11" fmla="*/ 4965 h 664"/>
                <a:gd name="T12" fmla="*/ 18384 w 1472"/>
                <a:gd name="T13" fmla="*/ 5456 h 664"/>
                <a:gd name="T14" fmla="*/ 1373 w 1472"/>
                <a:gd name="T15" fmla="*/ 8143 h 664"/>
                <a:gd name="T16" fmla="*/ 659 w 1472"/>
                <a:gd name="T17" fmla="*/ 6859 h 664"/>
                <a:gd name="T18" fmla="*/ 357 w 1472"/>
                <a:gd name="T19" fmla="*/ 5671 h 664"/>
                <a:gd name="T20" fmla="*/ 0 w 1472"/>
                <a:gd name="T21" fmla="*/ 3564 h 664"/>
                <a:gd name="T22" fmla="*/ 514 w 1472"/>
                <a:gd name="T23" fmla="*/ 3078 h 664"/>
                <a:gd name="T24" fmla="*/ 714 w 1472"/>
                <a:gd name="T25" fmla="*/ 2032 h 664"/>
                <a:gd name="T26" fmla="*/ 1031 w 1472"/>
                <a:gd name="T27" fmla="*/ 1333 h 664"/>
                <a:gd name="T28" fmla="*/ 878 w 1472"/>
                <a:gd name="T29" fmla="*/ 903 h 664"/>
                <a:gd name="T30" fmla="*/ 272 w 1472"/>
                <a:gd name="T31" fmla="*/ 788 h 664"/>
                <a:gd name="T32" fmla="*/ 204 w 1472"/>
                <a:gd name="T33" fmla="*/ 153 h 664"/>
                <a:gd name="T34" fmla="*/ 1003 w 1472"/>
                <a:gd name="T35" fmla="*/ 153 h 664"/>
                <a:gd name="T36" fmla="*/ 1260 w 1472"/>
                <a:gd name="T37" fmla="*/ 89 h 664"/>
                <a:gd name="T38" fmla="*/ 2289 w 1472"/>
                <a:gd name="T39" fmla="*/ 432 h 664"/>
                <a:gd name="T40" fmla="*/ 2865 w 1472"/>
                <a:gd name="T41" fmla="*/ 878 h 664"/>
                <a:gd name="T42" fmla="*/ 4123 w 1472"/>
                <a:gd name="T43" fmla="*/ 1677 h 664"/>
                <a:gd name="T44" fmla="*/ 4882 w 1472"/>
                <a:gd name="T45" fmla="*/ 2147 h 664"/>
                <a:gd name="T46" fmla="*/ 6542 w 1472"/>
                <a:gd name="T47" fmla="*/ 2821 h 664"/>
                <a:gd name="T48" fmla="*/ 8043 w 1472"/>
                <a:gd name="T49" fmla="*/ 3737 h 664"/>
                <a:gd name="T50" fmla="*/ 10051 w 1472"/>
                <a:gd name="T51" fmla="*/ 3664 h 664"/>
                <a:gd name="T52" fmla="*/ 10251 w 1472"/>
                <a:gd name="T53" fmla="*/ 3894 h 664"/>
                <a:gd name="T54" fmla="*/ 11182 w 1472"/>
                <a:gd name="T55" fmla="*/ 3724 h 664"/>
                <a:gd name="T56" fmla="*/ 11637 w 1472"/>
                <a:gd name="T57" fmla="*/ 4276 h 664"/>
                <a:gd name="T58" fmla="*/ 12174 w 1472"/>
                <a:gd name="T59" fmla="*/ 3955 h 664"/>
                <a:gd name="T60" fmla="*/ 12757 w 1472"/>
                <a:gd name="T61" fmla="*/ 4009 h 664"/>
                <a:gd name="T62" fmla="*/ 13942 w 1472"/>
                <a:gd name="T63" fmla="*/ 3981 h 664"/>
                <a:gd name="T64" fmla="*/ 13526 w 1472"/>
                <a:gd name="T65" fmla="*/ 4070 h 664"/>
                <a:gd name="T66" fmla="*/ 13775 w 1472"/>
                <a:gd name="T67" fmla="*/ 4412 h 664"/>
                <a:gd name="T68" fmla="*/ 15345 w 1472"/>
                <a:gd name="T69" fmla="*/ 4693 h 664"/>
                <a:gd name="T70" fmla="*/ 15979 w 1472"/>
                <a:gd name="T71" fmla="*/ 4049 h 66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2"/>
                <a:gd name="T109" fmla="*/ 0 h 664"/>
                <a:gd name="T110" fmla="*/ 1472 w 1472"/>
                <a:gd name="T111" fmla="*/ 664 h 66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2" h="664">
                  <a:moveTo>
                    <a:pt x="1256" y="318"/>
                  </a:moveTo>
                  <a:lnTo>
                    <a:pt x="1318" y="279"/>
                  </a:lnTo>
                  <a:lnTo>
                    <a:pt x="1322" y="287"/>
                  </a:lnTo>
                  <a:lnTo>
                    <a:pt x="1287" y="312"/>
                  </a:lnTo>
                  <a:lnTo>
                    <a:pt x="1327" y="320"/>
                  </a:lnTo>
                  <a:lnTo>
                    <a:pt x="1360" y="357"/>
                  </a:lnTo>
                  <a:lnTo>
                    <a:pt x="1354" y="388"/>
                  </a:lnTo>
                  <a:lnTo>
                    <a:pt x="1375" y="442"/>
                  </a:lnTo>
                  <a:lnTo>
                    <a:pt x="1384" y="433"/>
                  </a:lnTo>
                  <a:lnTo>
                    <a:pt x="1376" y="397"/>
                  </a:lnTo>
                  <a:lnTo>
                    <a:pt x="1384" y="385"/>
                  </a:lnTo>
                  <a:lnTo>
                    <a:pt x="1472" y="390"/>
                  </a:lnTo>
                  <a:lnTo>
                    <a:pt x="1468" y="421"/>
                  </a:lnTo>
                  <a:lnTo>
                    <a:pt x="1445" y="429"/>
                  </a:lnTo>
                  <a:lnTo>
                    <a:pt x="1444" y="664"/>
                  </a:lnTo>
                  <a:lnTo>
                    <a:pt x="108" y="640"/>
                  </a:lnTo>
                  <a:lnTo>
                    <a:pt x="92" y="649"/>
                  </a:lnTo>
                  <a:lnTo>
                    <a:pt x="52" y="539"/>
                  </a:lnTo>
                  <a:lnTo>
                    <a:pt x="56" y="472"/>
                  </a:lnTo>
                  <a:lnTo>
                    <a:pt x="28" y="446"/>
                  </a:lnTo>
                  <a:lnTo>
                    <a:pt x="46" y="362"/>
                  </a:lnTo>
                  <a:lnTo>
                    <a:pt x="0" y="280"/>
                  </a:lnTo>
                  <a:lnTo>
                    <a:pt x="9" y="267"/>
                  </a:lnTo>
                  <a:lnTo>
                    <a:pt x="40" y="242"/>
                  </a:lnTo>
                  <a:lnTo>
                    <a:pt x="30" y="185"/>
                  </a:lnTo>
                  <a:lnTo>
                    <a:pt x="56" y="160"/>
                  </a:lnTo>
                  <a:lnTo>
                    <a:pt x="65" y="119"/>
                  </a:lnTo>
                  <a:lnTo>
                    <a:pt x="81" y="105"/>
                  </a:lnTo>
                  <a:lnTo>
                    <a:pt x="85" y="83"/>
                  </a:lnTo>
                  <a:lnTo>
                    <a:pt x="69" y="71"/>
                  </a:lnTo>
                  <a:lnTo>
                    <a:pt x="27" y="76"/>
                  </a:lnTo>
                  <a:lnTo>
                    <a:pt x="21" y="62"/>
                  </a:lnTo>
                  <a:lnTo>
                    <a:pt x="30" y="29"/>
                  </a:lnTo>
                  <a:lnTo>
                    <a:pt x="16" y="12"/>
                  </a:lnTo>
                  <a:lnTo>
                    <a:pt x="25" y="0"/>
                  </a:lnTo>
                  <a:lnTo>
                    <a:pt x="79" y="12"/>
                  </a:lnTo>
                  <a:lnTo>
                    <a:pt x="87" y="6"/>
                  </a:lnTo>
                  <a:lnTo>
                    <a:pt x="99" y="7"/>
                  </a:lnTo>
                  <a:lnTo>
                    <a:pt x="115" y="30"/>
                  </a:lnTo>
                  <a:lnTo>
                    <a:pt x="180" y="34"/>
                  </a:lnTo>
                  <a:lnTo>
                    <a:pt x="196" y="63"/>
                  </a:lnTo>
                  <a:lnTo>
                    <a:pt x="225" y="69"/>
                  </a:lnTo>
                  <a:lnTo>
                    <a:pt x="304" y="133"/>
                  </a:lnTo>
                  <a:lnTo>
                    <a:pt x="324" y="132"/>
                  </a:lnTo>
                  <a:lnTo>
                    <a:pt x="372" y="151"/>
                  </a:lnTo>
                  <a:lnTo>
                    <a:pt x="384" y="169"/>
                  </a:lnTo>
                  <a:lnTo>
                    <a:pt x="436" y="173"/>
                  </a:lnTo>
                  <a:lnTo>
                    <a:pt x="514" y="222"/>
                  </a:lnTo>
                  <a:lnTo>
                    <a:pt x="498" y="231"/>
                  </a:lnTo>
                  <a:lnTo>
                    <a:pt x="632" y="294"/>
                  </a:lnTo>
                  <a:lnTo>
                    <a:pt x="733" y="307"/>
                  </a:lnTo>
                  <a:lnTo>
                    <a:pt x="790" y="288"/>
                  </a:lnTo>
                  <a:lnTo>
                    <a:pt x="795" y="308"/>
                  </a:lnTo>
                  <a:lnTo>
                    <a:pt x="806" y="306"/>
                  </a:lnTo>
                  <a:lnTo>
                    <a:pt x="832" y="286"/>
                  </a:lnTo>
                  <a:lnTo>
                    <a:pt x="879" y="293"/>
                  </a:lnTo>
                  <a:lnTo>
                    <a:pt x="887" y="335"/>
                  </a:lnTo>
                  <a:lnTo>
                    <a:pt x="915" y="336"/>
                  </a:lnTo>
                  <a:lnTo>
                    <a:pt x="938" y="308"/>
                  </a:lnTo>
                  <a:lnTo>
                    <a:pt x="957" y="311"/>
                  </a:lnTo>
                  <a:lnTo>
                    <a:pt x="977" y="328"/>
                  </a:lnTo>
                  <a:lnTo>
                    <a:pt x="1003" y="315"/>
                  </a:lnTo>
                  <a:lnTo>
                    <a:pt x="1063" y="312"/>
                  </a:lnTo>
                  <a:lnTo>
                    <a:pt x="1096" y="313"/>
                  </a:lnTo>
                  <a:lnTo>
                    <a:pt x="1093" y="320"/>
                  </a:lnTo>
                  <a:lnTo>
                    <a:pt x="1063" y="320"/>
                  </a:lnTo>
                  <a:lnTo>
                    <a:pt x="1039" y="321"/>
                  </a:lnTo>
                  <a:lnTo>
                    <a:pt x="1083" y="347"/>
                  </a:lnTo>
                  <a:lnTo>
                    <a:pt x="1145" y="345"/>
                  </a:lnTo>
                  <a:lnTo>
                    <a:pt x="1206" y="369"/>
                  </a:lnTo>
                  <a:lnTo>
                    <a:pt x="1236" y="352"/>
                  </a:lnTo>
                  <a:lnTo>
                    <a:pt x="1256" y="31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8" name="Freeform 15"/>
            <p:cNvSpPr>
              <a:spLocks/>
            </p:cNvSpPr>
            <p:nvPr/>
          </p:nvSpPr>
          <p:spPr bwMode="auto">
            <a:xfrm>
              <a:off x="1949" y="912"/>
              <a:ext cx="2776" cy="1257"/>
            </a:xfrm>
            <a:custGeom>
              <a:avLst/>
              <a:gdLst>
                <a:gd name="T0" fmla="*/ 16790 w 1470"/>
                <a:gd name="T1" fmla="*/ 3577 h 666"/>
                <a:gd name="T2" fmla="*/ 16329 w 1470"/>
                <a:gd name="T3" fmla="*/ 3962 h 666"/>
                <a:gd name="T4" fmla="*/ 17321 w 1470"/>
                <a:gd name="T5" fmla="*/ 4492 h 666"/>
                <a:gd name="T6" fmla="*/ 17474 w 1470"/>
                <a:gd name="T7" fmla="*/ 5636 h 666"/>
                <a:gd name="T8" fmla="*/ 17474 w 1470"/>
                <a:gd name="T9" fmla="*/ 5022 h 666"/>
                <a:gd name="T10" fmla="*/ 18694 w 1470"/>
                <a:gd name="T11" fmla="*/ 4949 h 666"/>
                <a:gd name="T12" fmla="*/ 18391 w 1470"/>
                <a:gd name="T13" fmla="*/ 5404 h 666"/>
                <a:gd name="T14" fmla="*/ 1373 w 1470"/>
                <a:gd name="T15" fmla="*/ 8150 h 666"/>
                <a:gd name="T16" fmla="*/ 687 w 1470"/>
                <a:gd name="T17" fmla="*/ 6849 h 666"/>
                <a:gd name="T18" fmla="*/ 385 w 1470"/>
                <a:gd name="T19" fmla="*/ 5636 h 666"/>
                <a:gd name="T20" fmla="*/ 0 w 1470"/>
                <a:gd name="T21" fmla="*/ 3577 h 666"/>
                <a:gd name="T22" fmla="*/ 531 w 1470"/>
                <a:gd name="T23" fmla="*/ 3046 h 666"/>
                <a:gd name="T24" fmla="*/ 687 w 1470"/>
                <a:gd name="T25" fmla="*/ 2059 h 666"/>
                <a:gd name="T26" fmla="*/ 1071 w 1470"/>
                <a:gd name="T27" fmla="*/ 1297 h 666"/>
                <a:gd name="T28" fmla="*/ 842 w 1470"/>
                <a:gd name="T29" fmla="*/ 915 h 666"/>
                <a:gd name="T30" fmla="*/ 229 w 1470"/>
                <a:gd name="T31" fmla="*/ 759 h 666"/>
                <a:gd name="T32" fmla="*/ 229 w 1470"/>
                <a:gd name="T33" fmla="*/ 153 h 666"/>
                <a:gd name="T34" fmla="*/ 991 w 1470"/>
                <a:gd name="T35" fmla="*/ 153 h 666"/>
                <a:gd name="T36" fmla="*/ 1220 w 1470"/>
                <a:gd name="T37" fmla="*/ 75 h 666"/>
                <a:gd name="T38" fmla="*/ 2289 w 1470"/>
                <a:gd name="T39" fmla="*/ 457 h 666"/>
                <a:gd name="T40" fmla="*/ 2903 w 1470"/>
                <a:gd name="T41" fmla="*/ 915 h 666"/>
                <a:gd name="T42" fmla="*/ 4122 w 1470"/>
                <a:gd name="T43" fmla="*/ 1674 h 666"/>
                <a:gd name="T44" fmla="*/ 4882 w 1470"/>
                <a:gd name="T45" fmla="*/ 2131 h 666"/>
                <a:gd name="T46" fmla="*/ 6559 w 1470"/>
                <a:gd name="T47" fmla="*/ 2818 h 666"/>
                <a:gd name="T48" fmla="*/ 8013 w 1470"/>
                <a:gd name="T49" fmla="*/ 3733 h 666"/>
                <a:gd name="T50" fmla="*/ 10075 w 1470"/>
                <a:gd name="T51" fmla="*/ 3658 h 666"/>
                <a:gd name="T52" fmla="*/ 10224 w 1470"/>
                <a:gd name="T53" fmla="*/ 3886 h 666"/>
                <a:gd name="T54" fmla="*/ 11219 w 1470"/>
                <a:gd name="T55" fmla="*/ 3733 h 666"/>
                <a:gd name="T56" fmla="*/ 11680 w 1470"/>
                <a:gd name="T57" fmla="*/ 4264 h 666"/>
                <a:gd name="T58" fmla="*/ 12211 w 1470"/>
                <a:gd name="T59" fmla="*/ 3962 h 666"/>
                <a:gd name="T60" fmla="*/ 12741 w 1470"/>
                <a:gd name="T61" fmla="*/ 3962 h 666"/>
                <a:gd name="T62" fmla="*/ 13969 w 1470"/>
                <a:gd name="T63" fmla="*/ 3962 h 666"/>
                <a:gd name="T64" fmla="*/ 13508 w 1470"/>
                <a:gd name="T65" fmla="*/ 4033 h 666"/>
                <a:gd name="T66" fmla="*/ 13812 w 1470"/>
                <a:gd name="T67" fmla="*/ 4416 h 666"/>
                <a:gd name="T68" fmla="*/ 15334 w 1470"/>
                <a:gd name="T69" fmla="*/ 4645 h 666"/>
                <a:gd name="T70" fmla="*/ 15948 w 1470"/>
                <a:gd name="T71" fmla="*/ 4033 h 66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0"/>
                <a:gd name="T109" fmla="*/ 0 h 666"/>
                <a:gd name="T110" fmla="*/ 1470 w 1470"/>
                <a:gd name="T111" fmla="*/ 666 h 66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0" h="666">
                  <a:moveTo>
                    <a:pt x="1254" y="318"/>
                  </a:moveTo>
                  <a:lnTo>
                    <a:pt x="1320" y="282"/>
                  </a:lnTo>
                  <a:lnTo>
                    <a:pt x="1320" y="288"/>
                  </a:lnTo>
                  <a:lnTo>
                    <a:pt x="1284" y="312"/>
                  </a:lnTo>
                  <a:lnTo>
                    <a:pt x="1326" y="318"/>
                  </a:lnTo>
                  <a:lnTo>
                    <a:pt x="1362" y="354"/>
                  </a:lnTo>
                  <a:lnTo>
                    <a:pt x="1356" y="390"/>
                  </a:lnTo>
                  <a:lnTo>
                    <a:pt x="1374" y="444"/>
                  </a:lnTo>
                  <a:lnTo>
                    <a:pt x="1386" y="432"/>
                  </a:lnTo>
                  <a:lnTo>
                    <a:pt x="1374" y="396"/>
                  </a:lnTo>
                  <a:lnTo>
                    <a:pt x="1386" y="384"/>
                  </a:lnTo>
                  <a:lnTo>
                    <a:pt x="1470" y="390"/>
                  </a:lnTo>
                  <a:lnTo>
                    <a:pt x="1470" y="420"/>
                  </a:lnTo>
                  <a:lnTo>
                    <a:pt x="1446" y="426"/>
                  </a:lnTo>
                  <a:lnTo>
                    <a:pt x="1446" y="666"/>
                  </a:lnTo>
                  <a:lnTo>
                    <a:pt x="108" y="642"/>
                  </a:lnTo>
                  <a:lnTo>
                    <a:pt x="90" y="648"/>
                  </a:lnTo>
                  <a:lnTo>
                    <a:pt x="54" y="540"/>
                  </a:lnTo>
                  <a:lnTo>
                    <a:pt x="54" y="474"/>
                  </a:lnTo>
                  <a:lnTo>
                    <a:pt x="30" y="444"/>
                  </a:lnTo>
                  <a:lnTo>
                    <a:pt x="48" y="360"/>
                  </a:lnTo>
                  <a:lnTo>
                    <a:pt x="0" y="282"/>
                  </a:lnTo>
                  <a:lnTo>
                    <a:pt x="12" y="264"/>
                  </a:lnTo>
                  <a:lnTo>
                    <a:pt x="42" y="240"/>
                  </a:lnTo>
                  <a:lnTo>
                    <a:pt x="30" y="186"/>
                  </a:lnTo>
                  <a:lnTo>
                    <a:pt x="54" y="162"/>
                  </a:lnTo>
                  <a:lnTo>
                    <a:pt x="66" y="120"/>
                  </a:lnTo>
                  <a:lnTo>
                    <a:pt x="84" y="102"/>
                  </a:lnTo>
                  <a:lnTo>
                    <a:pt x="84" y="84"/>
                  </a:lnTo>
                  <a:lnTo>
                    <a:pt x="66" y="72"/>
                  </a:lnTo>
                  <a:lnTo>
                    <a:pt x="24" y="78"/>
                  </a:lnTo>
                  <a:lnTo>
                    <a:pt x="18" y="60"/>
                  </a:lnTo>
                  <a:lnTo>
                    <a:pt x="30" y="30"/>
                  </a:lnTo>
                  <a:lnTo>
                    <a:pt x="18" y="12"/>
                  </a:lnTo>
                  <a:lnTo>
                    <a:pt x="24" y="0"/>
                  </a:lnTo>
                  <a:lnTo>
                    <a:pt x="78" y="12"/>
                  </a:lnTo>
                  <a:lnTo>
                    <a:pt x="90" y="6"/>
                  </a:lnTo>
                  <a:lnTo>
                    <a:pt x="96" y="6"/>
                  </a:lnTo>
                  <a:lnTo>
                    <a:pt x="114" y="30"/>
                  </a:lnTo>
                  <a:lnTo>
                    <a:pt x="180" y="36"/>
                  </a:lnTo>
                  <a:lnTo>
                    <a:pt x="198" y="66"/>
                  </a:lnTo>
                  <a:lnTo>
                    <a:pt x="228" y="72"/>
                  </a:lnTo>
                  <a:lnTo>
                    <a:pt x="306" y="132"/>
                  </a:lnTo>
                  <a:lnTo>
                    <a:pt x="324" y="132"/>
                  </a:lnTo>
                  <a:lnTo>
                    <a:pt x="372" y="150"/>
                  </a:lnTo>
                  <a:lnTo>
                    <a:pt x="384" y="168"/>
                  </a:lnTo>
                  <a:lnTo>
                    <a:pt x="438" y="174"/>
                  </a:lnTo>
                  <a:lnTo>
                    <a:pt x="516" y="222"/>
                  </a:lnTo>
                  <a:lnTo>
                    <a:pt x="498" y="234"/>
                  </a:lnTo>
                  <a:lnTo>
                    <a:pt x="630" y="294"/>
                  </a:lnTo>
                  <a:lnTo>
                    <a:pt x="732" y="306"/>
                  </a:lnTo>
                  <a:lnTo>
                    <a:pt x="792" y="288"/>
                  </a:lnTo>
                  <a:lnTo>
                    <a:pt x="798" y="306"/>
                  </a:lnTo>
                  <a:lnTo>
                    <a:pt x="804" y="306"/>
                  </a:lnTo>
                  <a:lnTo>
                    <a:pt x="834" y="288"/>
                  </a:lnTo>
                  <a:lnTo>
                    <a:pt x="882" y="294"/>
                  </a:lnTo>
                  <a:lnTo>
                    <a:pt x="888" y="336"/>
                  </a:lnTo>
                  <a:lnTo>
                    <a:pt x="918" y="336"/>
                  </a:lnTo>
                  <a:lnTo>
                    <a:pt x="936" y="306"/>
                  </a:lnTo>
                  <a:lnTo>
                    <a:pt x="960" y="312"/>
                  </a:lnTo>
                  <a:lnTo>
                    <a:pt x="978" y="330"/>
                  </a:lnTo>
                  <a:lnTo>
                    <a:pt x="1002" y="312"/>
                  </a:lnTo>
                  <a:lnTo>
                    <a:pt x="1062" y="312"/>
                  </a:lnTo>
                  <a:lnTo>
                    <a:pt x="1098" y="312"/>
                  </a:lnTo>
                  <a:lnTo>
                    <a:pt x="1092" y="318"/>
                  </a:lnTo>
                  <a:lnTo>
                    <a:pt x="1062" y="318"/>
                  </a:lnTo>
                  <a:lnTo>
                    <a:pt x="1038" y="318"/>
                  </a:lnTo>
                  <a:lnTo>
                    <a:pt x="1086" y="348"/>
                  </a:lnTo>
                  <a:lnTo>
                    <a:pt x="1146" y="342"/>
                  </a:lnTo>
                  <a:lnTo>
                    <a:pt x="1206" y="366"/>
                  </a:lnTo>
                  <a:lnTo>
                    <a:pt x="1236" y="354"/>
                  </a:lnTo>
                  <a:lnTo>
                    <a:pt x="1254" y="31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9" name="Freeform 16"/>
            <p:cNvSpPr>
              <a:spLocks/>
            </p:cNvSpPr>
            <p:nvPr/>
          </p:nvSpPr>
          <p:spPr bwMode="auto">
            <a:xfrm>
              <a:off x="2485" y="2870"/>
              <a:ext cx="1819" cy="1662"/>
            </a:xfrm>
            <a:custGeom>
              <a:avLst/>
              <a:gdLst>
                <a:gd name="T0" fmla="*/ 3283 w 963"/>
                <a:gd name="T1" fmla="*/ 89 h 880"/>
                <a:gd name="T2" fmla="*/ 9091 w 963"/>
                <a:gd name="T3" fmla="*/ 585 h 880"/>
                <a:gd name="T4" fmla="*/ 9023 w 963"/>
                <a:gd name="T5" fmla="*/ 4540 h 880"/>
                <a:gd name="T6" fmla="*/ 9252 w 963"/>
                <a:gd name="T7" fmla="*/ 6899 h 880"/>
                <a:gd name="T8" fmla="*/ 11970 w 963"/>
                <a:gd name="T9" fmla="*/ 6945 h 880"/>
                <a:gd name="T10" fmla="*/ 11970 w 963"/>
                <a:gd name="T11" fmla="*/ 8318 h 880"/>
                <a:gd name="T12" fmla="*/ 12198 w 963"/>
                <a:gd name="T13" fmla="*/ 11196 h 880"/>
                <a:gd name="T14" fmla="*/ 2265 w 963"/>
                <a:gd name="T15" fmla="*/ 11022 h 880"/>
                <a:gd name="T16" fmla="*/ 1934 w 963"/>
                <a:gd name="T17" fmla="*/ 9553 h 880"/>
                <a:gd name="T18" fmla="*/ 2352 w 963"/>
                <a:gd name="T19" fmla="*/ 9324 h 880"/>
                <a:gd name="T20" fmla="*/ 2508 w 963"/>
                <a:gd name="T21" fmla="*/ 10151 h 880"/>
                <a:gd name="T22" fmla="*/ 3107 w 963"/>
                <a:gd name="T23" fmla="*/ 9770 h 880"/>
                <a:gd name="T24" fmla="*/ 3364 w 963"/>
                <a:gd name="T25" fmla="*/ 9492 h 880"/>
                <a:gd name="T26" fmla="*/ 4278 w 963"/>
                <a:gd name="T27" fmla="*/ 9196 h 880"/>
                <a:gd name="T28" fmla="*/ 5716 w 963"/>
                <a:gd name="T29" fmla="*/ 8731 h 880"/>
                <a:gd name="T30" fmla="*/ 4837 w 963"/>
                <a:gd name="T31" fmla="*/ 8361 h 880"/>
                <a:gd name="T32" fmla="*/ 4267 w 963"/>
                <a:gd name="T33" fmla="*/ 8803 h 880"/>
                <a:gd name="T34" fmla="*/ 4239 w 963"/>
                <a:gd name="T35" fmla="*/ 8618 h 880"/>
                <a:gd name="T36" fmla="*/ 3351 w 963"/>
                <a:gd name="T37" fmla="*/ 8446 h 880"/>
                <a:gd name="T38" fmla="*/ 3464 w 963"/>
                <a:gd name="T39" fmla="*/ 7944 h 880"/>
                <a:gd name="T40" fmla="*/ 3122 w 963"/>
                <a:gd name="T41" fmla="*/ 7405 h 880"/>
                <a:gd name="T42" fmla="*/ 2939 w 963"/>
                <a:gd name="T43" fmla="*/ 7033 h 880"/>
                <a:gd name="T44" fmla="*/ 2939 w 963"/>
                <a:gd name="T45" fmla="*/ 7490 h 880"/>
                <a:gd name="T46" fmla="*/ 2048 w 963"/>
                <a:gd name="T47" fmla="*/ 7702 h 880"/>
                <a:gd name="T48" fmla="*/ 1974 w 963"/>
                <a:gd name="T49" fmla="*/ 8792 h 880"/>
                <a:gd name="T50" fmla="*/ 2204 w 963"/>
                <a:gd name="T51" fmla="*/ 8931 h 880"/>
                <a:gd name="T52" fmla="*/ 2008 w 963"/>
                <a:gd name="T53" fmla="*/ 9075 h 880"/>
                <a:gd name="T54" fmla="*/ 1745 w 963"/>
                <a:gd name="T55" fmla="*/ 8878 h 880"/>
                <a:gd name="T56" fmla="*/ 1719 w 963"/>
                <a:gd name="T57" fmla="*/ 7558 h 880"/>
                <a:gd name="T58" fmla="*/ 1545 w 963"/>
                <a:gd name="T59" fmla="*/ 5571 h 880"/>
                <a:gd name="T60" fmla="*/ 1273 w 963"/>
                <a:gd name="T61" fmla="*/ 4480 h 880"/>
                <a:gd name="T62" fmla="*/ 1205 w 963"/>
                <a:gd name="T63" fmla="*/ 3942 h 880"/>
                <a:gd name="T64" fmla="*/ 788 w 963"/>
                <a:gd name="T65" fmla="*/ 3724 h 880"/>
                <a:gd name="T66" fmla="*/ 674 w 963"/>
                <a:gd name="T67" fmla="*/ 3360 h 880"/>
                <a:gd name="T68" fmla="*/ 176 w 963"/>
                <a:gd name="T69" fmla="*/ 1947 h 880"/>
                <a:gd name="T70" fmla="*/ 317 w 963"/>
                <a:gd name="T71" fmla="*/ 627 h 880"/>
                <a:gd name="T72" fmla="*/ 397 w 963"/>
                <a:gd name="T73" fmla="*/ 0 h 88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3"/>
                <a:gd name="T112" fmla="*/ 0 h 880"/>
                <a:gd name="T113" fmla="*/ 963 w 963"/>
                <a:gd name="T114" fmla="*/ 880 h 88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3" h="880">
                  <a:moveTo>
                    <a:pt x="31" y="0"/>
                  </a:moveTo>
                  <a:lnTo>
                    <a:pt x="258" y="7"/>
                  </a:lnTo>
                  <a:lnTo>
                    <a:pt x="259" y="40"/>
                  </a:lnTo>
                  <a:lnTo>
                    <a:pt x="714" y="46"/>
                  </a:lnTo>
                  <a:lnTo>
                    <a:pt x="715" y="46"/>
                  </a:lnTo>
                  <a:lnTo>
                    <a:pt x="709" y="357"/>
                  </a:lnTo>
                  <a:lnTo>
                    <a:pt x="731" y="357"/>
                  </a:lnTo>
                  <a:lnTo>
                    <a:pt x="727" y="542"/>
                  </a:lnTo>
                  <a:lnTo>
                    <a:pt x="726" y="543"/>
                  </a:lnTo>
                  <a:lnTo>
                    <a:pt x="940" y="546"/>
                  </a:lnTo>
                  <a:lnTo>
                    <a:pt x="941" y="546"/>
                  </a:lnTo>
                  <a:lnTo>
                    <a:pt x="940" y="654"/>
                  </a:lnTo>
                  <a:lnTo>
                    <a:pt x="963" y="655"/>
                  </a:lnTo>
                  <a:lnTo>
                    <a:pt x="958" y="880"/>
                  </a:lnTo>
                  <a:lnTo>
                    <a:pt x="797" y="876"/>
                  </a:lnTo>
                  <a:lnTo>
                    <a:pt x="178" y="866"/>
                  </a:lnTo>
                  <a:lnTo>
                    <a:pt x="176" y="834"/>
                  </a:lnTo>
                  <a:lnTo>
                    <a:pt x="152" y="751"/>
                  </a:lnTo>
                  <a:lnTo>
                    <a:pt x="157" y="733"/>
                  </a:lnTo>
                  <a:lnTo>
                    <a:pt x="185" y="733"/>
                  </a:lnTo>
                  <a:lnTo>
                    <a:pt x="192" y="764"/>
                  </a:lnTo>
                  <a:lnTo>
                    <a:pt x="197" y="798"/>
                  </a:lnTo>
                  <a:lnTo>
                    <a:pt x="215" y="808"/>
                  </a:lnTo>
                  <a:lnTo>
                    <a:pt x="244" y="768"/>
                  </a:lnTo>
                  <a:lnTo>
                    <a:pt x="261" y="762"/>
                  </a:lnTo>
                  <a:lnTo>
                    <a:pt x="264" y="746"/>
                  </a:lnTo>
                  <a:lnTo>
                    <a:pt x="318" y="743"/>
                  </a:lnTo>
                  <a:lnTo>
                    <a:pt x="336" y="723"/>
                  </a:lnTo>
                  <a:lnTo>
                    <a:pt x="361" y="721"/>
                  </a:lnTo>
                  <a:lnTo>
                    <a:pt x="449" y="686"/>
                  </a:lnTo>
                  <a:lnTo>
                    <a:pt x="405" y="684"/>
                  </a:lnTo>
                  <a:lnTo>
                    <a:pt x="380" y="657"/>
                  </a:lnTo>
                  <a:lnTo>
                    <a:pt x="375" y="677"/>
                  </a:lnTo>
                  <a:lnTo>
                    <a:pt x="335" y="692"/>
                  </a:lnTo>
                  <a:lnTo>
                    <a:pt x="325" y="683"/>
                  </a:lnTo>
                  <a:lnTo>
                    <a:pt x="333" y="677"/>
                  </a:lnTo>
                  <a:lnTo>
                    <a:pt x="284" y="676"/>
                  </a:lnTo>
                  <a:lnTo>
                    <a:pt x="263" y="664"/>
                  </a:lnTo>
                  <a:lnTo>
                    <a:pt x="264" y="649"/>
                  </a:lnTo>
                  <a:lnTo>
                    <a:pt x="272" y="624"/>
                  </a:lnTo>
                  <a:lnTo>
                    <a:pt x="246" y="590"/>
                  </a:lnTo>
                  <a:lnTo>
                    <a:pt x="245" y="582"/>
                  </a:lnTo>
                  <a:lnTo>
                    <a:pt x="243" y="558"/>
                  </a:lnTo>
                  <a:lnTo>
                    <a:pt x="231" y="553"/>
                  </a:lnTo>
                  <a:lnTo>
                    <a:pt x="235" y="570"/>
                  </a:lnTo>
                  <a:lnTo>
                    <a:pt x="231" y="589"/>
                  </a:lnTo>
                  <a:lnTo>
                    <a:pt x="216" y="598"/>
                  </a:lnTo>
                  <a:lnTo>
                    <a:pt x="161" y="605"/>
                  </a:lnTo>
                  <a:lnTo>
                    <a:pt x="155" y="616"/>
                  </a:lnTo>
                  <a:lnTo>
                    <a:pt x="155" y="691"/>
                  </a:lnTo>
                  <a:lnTo>
                    <a:pt x="167" y="695"/>
                  </a:lnTo>
                  <a:lnTo>
                    <a:pt x="173" y="702"/>
                  </a:lnTo>
                  <a:lnTo>
                    <a:pt x="158" y="704"/>
                  </a:lnTo>
                  <a:lnTo>
                    <a:pt x="158" y="713"/>
                  </a:lnTo>
                  <a:lnTo>
                    <a:pt x="140" y="709"/>
                  </a:lnTo>
                  <a:lnTo>
                    <a:pt x="137" y="698"/>
                  </a:lnTo>
                  <a:lnTo>
                    <a:pt x="142" y="619"/>
                  </a:lnTo>
                  <a:lnTo>
                    <a:pt x="135" y="594"/>
                  </a:lnTo>
                  <a:lnTo>
                    <a:pt x="129" y="473"/>
                  </a:lnTo>
                  <a:lnTo>
                    <a:pt x="121" y="438"/>
                  </a:lnTo>
                  <a:lnTo>
                    <a:pt x="117" y="352"/>
                  </a:lnTo>
                  <a:lnTo>
                    <a:pt x="100" y="352"/>
                  </a:lnTo>
                  <a:lnTo>
                    <a:pt x="92" y="330"/>
                  </a:lnTo>
                  <a:lnTo>
                    <a:pt x="95" y="310"/>
                  </a:lnTo>
                  <a:lnTo>
                    <a:pt x="79" y="308"/>
                  </a:lnTo>
                  <a:lnTo>
                    <a:pt x="62" y="293"/>
                  </a:lnTo>
                  <a:lnTo>
                    <a:pt x="47" y="277"/>
                  </a:lnTo>
                  <a:lnTo>
                    <a:pt x="53" y="264"/>
                  </a:lnTo>
                  <a:lnTo>
                    <a:pt x="49" y="224"/>
                  </a:lnTo>
                  <a:lnTo>
                    <a:pt x="14" y="153"/>
                  </a:lnTo>
                  <a:lnTo>
                    <a:pt x="6" y="109"/>
                  </a:lnTo>
                  <a:lnTo>
                    <a:pt x="25" y="49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0" name="Freeform 17"/>
            <p:cNvSpPr>
              <a:spLocks/>
            </p:cNvSpPr>
            <p:nvPr/>
          </p:nvSpPr>
          <p:spPr bwMode="auto">
            <a:xfrm>
              <a:off x="2481" y="2872"/>
              <a:ext cx="1825" cy="1654"/>
            </a:xfrm>
            <a:custGeom>
              <a:avLst/>
              <a:gdLst>
                <a:gd name="T0" fmla="*/ 3283 w 966"/>
                <a:gd name="T1" fmla="*/ 76 h 876"/>
                <a:gd name="T2" fmla="*/ 9099 w 966"/>
                <a:gd name="T3" fmla="*/ 531 h 876"/>
                <a:gd name="T4" fmla="*/ 9099 w 966"/>
                <a:gd name="T5" fmla="*/ 4496 h 876"/>
                <a:gd name="T6" fmla="*/ 9252 w 966"/>
                <a:gd name="T7" fmla="*/ 6867 h 876"/>
                <a:gd name="T8" fmla="*/ 12002 w 966"/>
                <a:gd name="T9" fmla="*/ 6941 h 876"/>
                <a:gd name="T10" fmla="*/ 12002 w 966"/>
                <a:gd name="T11" fmla="*/ 8313 h 876"/>
                <a:gd name="T12" fmla="*/ 12231 w 966"/>
                <a:gd name="T13" fmla="*/ 11134 h 876"/>
                <a:gd name="T14" fmla="*/ 2292 w 966"/>
                <a:gd name="T15" fmla="*/ 10979 h 876"/>
                <a:gd name="T16" fmla="*/ 1987 w 966"/>
                <a:gd name="T17" fmla="*/ 9533 h 876"/>
                <a:gd name="T18" fmla="*/ 2367 w 966"/>
                <a:gd name="T19" fmla="*/ 9301 h 876"/>
                <a:gd name="T20" fmla="*/ 2524 w 966"/>
                <a:gd name="T21" fmla="*/ 10143 h 876"/>
                <a:gd name="T22" fmla="*/ 3134 w 966"/>
                <a:gd name="T23" fmla="*/ 9762 h 876"/>
                <a:gd name="T24" fmla="*/ 3367 w 966"/>
                <a:gd name="T25" fmla="*/ 9458 h 876"/>
                <a:gd name="T26" fmla="*/ 4283 w 966"/>
                <a:gd name="T27" fmla="*/ 9148 h 876"/>
                <a:gd name="T28" fmla="*/ 5732 w 966"/>
                <a:gd name="T29" fmla="*/ 8691 h 876"/>
                <a:gd name="T30" fmla="*/ 4889 w 966"/>
                <a:gd name="T31" fmla="*/ 8313 h 876"/>
                <a:gd name="T32" fmla="*/ 4283 w 966"/>
                <a:gd name="T33" fmla="*/ 8770 h 876"/>
                <a:gd name="T34" fmla="*/ 4283 w 966"/>
                <a:gd name="T35" fmla="*/ 8617 h 876"/>
                <a:gd name="T36" fmla="*/ 3367 w 966"/>
                <a:gd name="T37" fmla="*/ 8461 h 876"/>
                <a:gd name="T38" fmla="*/ 3512 w 966"/>
                <a:gd name="T39" fmla="*/ 7928 h 876"/>
                <a:gd name="T40" fmla="*/ 3134 w 966"/>
                <a:gd name="T41" fmla="*/ 7398 h 876"/>
                <a:gd name="T42" fmla="*/ 2981 w 966"/>
                <a:gd name="T43" fmla="*/ 7013 h 876"/>
                <a:gd name="T44" fmla="*/ 2981 w 966"/>
                <a:gd name="T45" fmla="*/ 7473 h 876"/>
                <a:gd name="T46" fmla="*/ 2063 w 966"/>
                <a:gd name="T47" fmla="*/ 7700 h 876"/>
                <a:gd name="T48" fmla="*/ 1987 w 966"/>
                <a:gd name="T49" fmla="*/ 8770 h 876"/>
                <a:gd name="T50" fmla="*/ 2220 w 966"/>
                <a:gd name="T51" fmla="*/ 8920 h 876"/>
                <a:gd name="T52" fmla="*/ 2063 w 966"/>
                <a:gd name="T53" fmla="*/ 9072 h 876"/>
                <a:gd name="T54" fmla="*/ 1759 w 966"/>
                <a:gd name="T55" fmla="*/ 8844 h 876"/>
                <a:gd name="T56" fmla="*/ 1759 w 966"/>
                <a:gd name="T57" fmla="*/ 7551 h 876"/>
                <a:gd name="T58" fmla="*/ 1530 w 966"/>
                <a:gd name="T59" fmla="*/ 5564 h 876"/>
                <a:gd name="T60" fmla="*/ 1304 w 966"/>
                <a:gd name="T61" fmla="*/ 4496 h 876"/>
                <a:gd name="T62" fmla="*/ 1220 w 966"/>
                <a:gd name="T63" fmla="*/ 3965 h 876"/>
                <a:gd name="T64" fmla="*/ 843 w 966"/>
                <a:gd name="T65" fmla="*/ 3737 h 876"/>
                <a:gd name="T66" fmla="*/ 690 w 966"/>
                <a:gd name="T67" fmla="*/ 3351 h 876"/>
                <a:gd name="T68" fmla="*/ 229 w 966"/>
                <a:gd name="T69" fmla="*/ 1903 h 876"/>
                <a:gd name="T70" fmla="*/ 304 w 966"/>
                <a:gd name="T71" fmla="*/ 614 h 876"/>
                <a:gd name="T72" fmla="*/ 457 w 966"/>
                <a:gd name="T73" fmla="*/ 0 h 8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6"/>
                <a:gd name="T112" fmla="*/ 0 h 876"/>
                <a:gd name="T113" fmla="*/ 966 w 966"/>
                <a:gd name="T114" fmla="*/ 876 h 8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6" h="876">
                  <a:moveTo>
                    <a:pt x="36" y="0"/>
                  </a:moveTo>
                  <a:lnTo>
                    <a:pt x="258" y="6"/>
                  </a:lnTo>
                  <a:lnTo>
                    <a:pt x="264" y="42"/>
                  </a:lnTo>
                  <a:lnTo>
                    <a:pt x="714" y="42"/>
                  </a:lnTo>
                  <a:lnTo>
                    <a:pt x="714" y="354"/>
                  </a:lnTo>
                  <a:lnTo>
                    <a:pt x="732" y="354"/>
                  </a:lnTo>
                  <a:lnTo>
                    <a:pt x="726" y="540"/>
                  </a:lnTo>
                  <a:lnTo>
                    <a:pt x="942" y="546"/>
                  </a:lnTo>
                  <a:lnTo>
                    <a:pt x="942" y="654"/>
                  </a:lnTo>
                  <a:lnTo>
                    <a:pt x="966" y="654"/>
                  </a:lnTo>
                  <a:lnTo>
                    <a:pt x="960" y="876"/>
                  </a:lnTo>
                  <a:lnTo>
                    <a:pt x="798" y="876"/>
                  </a:lnTo>
                  <a:lnTo>
                    <a:pt x="180" y="864"/>
                  </a:lnTo>
                  <a:lnTo>
                    <a:pt x="180" y="834"/>
                  </a:lnTo>
                  <a:lnTo>
                    <a:pt x="156" y="750"/>
                  </a:lnTo>
                  <a:lnTo>
                    <a:pt x="156" y="732"/>
                  </a:lnTo>
                  <a:lnTo>
                    <a:pt x="186" y="732"/>
                  </a:lnTo>
                  <a:lnTo>
                    <a:pt x="192" y="762"/>
                  </a:lnTo>
                  <a:lnTo>
                    <a:pt x="198" y="798"/>
                  </a:lnTo>
                  <a:lnTo>
                    <a:pt x="216" y="804"/>
                  </a:lnTo>
                  <a:lnTo>
                    <a:pt x="246" y="768"/>
                  </a:lnTo>
                  <a:lnTo>
                    <a:pt x="264" y="762"/>
                  </a:lnTo>
                  <a:lnTo>
                    <a:pt x="264" y="744"/>
                  </a:lnTo>
                  <a:lnTo>
                    <a:pt x="318" y="744"/>
                  </a:lnTo>
                  <a:lnTo>
                    <a:pt x="336" y="720"/>
                  </a:lnTo>
                  <a:lnTo>
                    <a:pt x="366" y="720"/>
                  </a:lnTo>
                  <a:lnTo>
                    <a:pt x="450" y="684"/>
                  </a:lnTo>
                  <a:lnTo>
                    <a:pt x="408" y="684"/>
                  </a:lnTo>
                  <a:lnTo>
                    <a:pt x="384" y="654"/>
                  </a:lnTo>
                  <a:lnTo>
                    <a:pt x="378" y="678"/>
                  </a:lnTo>
                  <a:lnTo>
                    <a:pt x="336" y="690"/>
                  </a:lnTo>
                  <a:lnTo>
                    <a:pt x="330" y="684"/>
                  </a:lnTo>
                  <a:lnTo>
                    <a:pt x="336" y="678"/>
                  </a:lnTo>
                  <a:lnTo>
                    <a:pt x="288" y="672"/>
                  </a:lnTo>
                  <a:lnTo>
                    <a:pt x="264" y="666"/>
                  </a:lnTo>
                  <a:lnTo>
                    <a:pt x="264" y="648"/>
                  </a:lnTo>
                  <a:lnTo>
                    <a:pt x="276" y="624"/>
                  </a:lnTo>
                  <a:lnTo>
                    <a:pt x="246" y="588"/>
                  </a:lnTo>
                  <a:lnTo>
                    <a:pt x="246" y="582"/>
                  </a:lnTo>
                  <a:lnTo>
                    <a:pt x="246" y="558"/>
                  </a:lnTo>
                  <a:lnTo>
                    <a:pt x="234" y="552"/>
                  </a:lnTo>
                  <a:lnTo>
                    <a:pt x="240" y="570"/>
                  </a:lnTo>
                  <a:lnTo>
                    <a:pt x="234" y="588"/>
                  </a:lnTo>
                  <a:lnTo>
                    <a:pt x="216" y="594"/>
                  </a:lnTo>
                  <a:lnTo>
                    <a:pt x="162" y="606"/>
                  </a:lnTo>
                  <a:lnTo>
                    <a:pt x="156" y="618"/>
                  </a:lnTo>
                  <a:lnTo>
                    <a:pt x="156" y="690"/>
                  </a:lnTo>
                  <a:lnTo>
                    <a:pt x="168" y="696"/>
                  </a:lnTo>
                  <a:lnTo>
                    <a:pt x="174" y="702"/>
                  </a:lnTo>
                  <a:lnTo>
                    <a:pt x="162" y="702"/>
                  </a:lnTo>
                  <a:lnTo>
                    <a:pt x="162" y="714"/>
                  </a:lnTo>
                  <a:lnTo>
                    <a:pt x="144" y="708"/>
                  </a:lnTo>
                  <a:lnTo>
                    <a:pt x="138" y="696"/>
                  </a:lnTo>
                  <a:lnTo>
                    <a:pt x="144" y="618"/>
                  </a:lnTo>
                  <a:lnTo>
                    <a:pt x="138" y="594"/>
                  </a:lnTo>
                  <a:lnTo>
                    <a:pt x="132" y="474"/>
                  </a:lnTo>
                  <a:lnTo>
                    <a:pt x="120" y="438"/>
                  </a:lnTo>
                  <a:lnTo>
                    <a:pt x="120" y="354"/>
                  </a:lnTo>
                  <a:lnTo>
                    <a:pt x="102" y="354"/>
                  </a:lnTo>
                  <a:lnTo>
                    <a:pt x="96" y="330"/>
                  </a:lnTo>
                  <a:lnTo>
                    <a:pt x="96" y="312"/>
                  </a:lnTo>
                  <a:lnTo>
                    <a:pt x="78" y="306"/>
                  </a:lnTo>
                  <a:lnTo>
                    <a:pt x="66" y="294"/>
                  </a:lnTo>
                  <a:lnTo>
                    <a:pt x="48" y="276"/>
                  </a:lnTo>
                  <a:lnTo>
                    <a:pt x="54" y="264"/>
                  </a:lnTo>
                  <a:lnTo>
                    <a:pt x="54" y="222"/>
                  </a:lnTo>
                  <a:lnTo>
                    <a:pt x="18" y="150"/>
                  </a:lnTo>
                  <a:lnTo>
                    <a:pt x="6" y="108"/>
                  </a:lnTo>
                  <a:lnTo>
                    <a:pt x="24" y="48"/>
                  </a:ln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1" name="Freeform 18"/>
            <p:cNvSpPr>
              <a:spLocks/>
            </p:cNvSpPr>
            <p:nvPr/>
          </p:nvSpPr>
          <p:spPr bwMode="auto">
            <a:xfrm>
              <a:off x="4812" y="6182"/>
              <a:ext cx="919" cy="1210"/>
            </a:xfrm>
            <a:custGeom>
              <a:avLst/>
              <a:gdLst>
                <a:gd name="T0" fmla="*/ 6090 w 487"/>
                <a:gd name="T1" fmla="*/ 7883 h 641"/>
                <a:gd name="T2" fmla="*/ 6174 w 487"/>
                <a:gd name="T3" fmla="*/ 28 h 641"/>
                <a:gd name="T4" fmla="*/ 6174 w 487"/>
                <a:gd name="T5" fmla="*/ 0 h 641"/>
                <a:gd name="T6" fmla="*/ 5786 w 487"/>
                <a:gd name="T7" fmla="*/ 143 h 641"/>
                <a:gd name="T8" fmla="*/ 5505 w 487"/>
                <a:gd name="T9" fmla="*/ 457 h 641"/>
                <a:gd name="T10" fmla="*/ 5348 w 487"/>
                <a:gd name="T11" fmla="*/ 1091 h 641"/>
                <a:gd name="T12" fmla="*/ 4804 w 487"/>
                <a:gd name="T13" fmla="*/ 1614 h 641"/>
                <a:gd name="T14" fmla="*/ 4212 w 487"/>
                <a:gd name="T15" fmla="*/ 1574 h 641"/>
                <a:gd name="T16" fmla="*/ 3461 w 487"/>
                <a:gd name="T17" fmla="*/ 1272 h 641"/>
                <a:gd name="T18" fmla="*/ 3131 w 487"/>
                <a:gd name="T19" fmla="*/ 1257 h 641"/>
                <a:gd name="T20" fmla="*/ 2714 w 487"/>
                <a:gd name="T21" fmla="*/ 1614 h 641"/>
                <a:gd name="T22" fmla="*/ 1991 w 487"/>
                <a:gd name="T23" fmla="*/ 2071 h 641"/>
                <a:gd name="T24" fmla="*/ 1100 w 487"/>
                <a:gd name="T25" fmla="*/ 2084 h 641"/>
                <a:gd name="T26" fmla="*/ 887 w 487"/>
                <a:gd name="T27" fmla="*/ 2333 h 641"/>
                <a:gd name="T28" fmla="*/ 811 w 487"/>
                <a:gd name="T29" fmla="*/ 2833 h 641"/>
                <a:gd name="T30" fmla="*/ 598 w 487"/>
                <a:gd name="T31" fmla="*/ 3075 h 641"/>
                <a:gd name="T32" fmla="*/ 342 w 487"/>
                <a:gd name="T33" fmla="*/ 3135 h 641"/>
                <a:gd name="T34" fmla="*/ 53 w 487"/>
                <a:gd name="T35" fmla="*/ 3504 h 641"/>
                <a:gd name="T36" fmla="*/ 0 w 487"/>
                <a:gd name="T37" fmla="*/ 4077 h 641"/>
                <a:gd name="T38" fmla="*/ 289 w 487"/>
                <a:gd name="T39" fmla="*/ 4304 h 641"/>
                <a:gd name="T40" fmla="*/ 570 w 487"/>
                <a:gd name="T41" fmla="*/ 5002 h 641"/>
                <a:gd name="T42" fmla="*/ 570 w 487"/>
                <a:gd name="T43" fmla="*/ 5246 h 641"/>
                <a:gd name="T44" fmla="*/ 257 w 487"/>
                <a:gd name="T45" fmla="*/ 6197 h 641"/>
                <a:gd name="T46" fmla="*/ 370 w 487"/>
                <a:gd name="T47" fmla="*/ 6492 h 641"/>
                <a:gd name="T48" fmla="*/ 734 w 487"/>
                <a:gd name="T49" fmla="*/ 6752 h 641"/>
                <a:gd name="T50" fmla="*/ 1517 w 487"/>
                <a:gd name="T51" fmla="*/ 7152 h 641"/>
                <a:gd name="T52" fmla="*/ 2532 w 487"/>
                <a:gd name="T53" fmla="*/ 7466 h 641"/>
                <a:gd name="T54" fmla="*/ 3300 w 487"/>
                <a:gd name="T55" fmla="*/ 7668 h 641"/>
                <a:gd name="T56" fmla="*/ 3918 w 487"/>
                <a:gd name="T57" fmla="*/ 7579 h 641"/>
                <a:gd name="T58" fmla="*/ 4006 w 487"/>
                <a:gd name="T59" fmla="*/ 7594 h 641"/>
                <a:gd name="T60" fmla="*/ 4893 w 487"/>
                <a:gd name="T61" fmla="*/ 7883 h 641"/>
                <a:gd name="T62" fmla="*/ 5363 w 487"/>
                <a:gd name="T63" fmla="*/ 8113 h 641"/>
                <a:gd name="T64" fmla="*/ 5620 w 487"/>
                <a:gd name="T65" fmla="*/ 8138 h 641"/>
                <a:gd name="T66" fmla="*/ 6090 w 487"/>
                <a:gd name="T67" fmla="*/ 7883 h 64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7"/>
                <a:gd name="T103" fmla="*/ 0 h 641"/>
                <a:gd name="T104" fmla="*/ 487 w 487"/>
                <a:gd name="T105" fmla="*/ 641 h 64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7" h="641">
                  <a:moveTo>
                    <a:pt x="480" y="621"/>
                  </a:moveTo>
                  <a:lnTo>
                    <a:pt x="487" y="2"/>
                  </a:lnTo>
                  <a:lnTo>
                    <a:pt x="487" y="0"/>
                  </a:lnTo>
                  <a:lnTo>
                    <a:pt x="456" y="11"/>
                  </a:lnTo>
                  <a:lnTo>
                    <a:pt x="434" y="36"/>
                  </a:lnTo>
                  <a:lnTo>
                    <a:pt x="422" y="86"/>
                  </a:lnTo>
                  <a:lnTo>
                    <a:pt x="379" y="127"/>
                  </a:lnTo>
                  <a:lnTo>
                    <a:pt x="332" y="124"/>
                  </a:lnTo>
                  <a:lnTo>
                    <a:pt x="273" y="100"/>
                  </a:lnTo>
                  <a:lnTo>
                    <a:pt x="247" y="99"/>
                  </a:lnTo>
                  <a:lnTo>
                    <a:pt x="214" y="127"/>
                  </a:lnTo>
                  <a:lnTo>
                    <a:pt x="157" y="163"/>
                  </a:lnTo>
                  <a:lnTo>
                    <a:pt x="87" y="164"/>
                  </a:lnTo>
                  <a:lnTo>
                    <a:pt x="70" y="184"/>
                  </a:lnTo>
                  <a:lnTo>
                    <a:pt x="64" y="223"/>
                  </a:lnTo>
                  <a:lnTo>
                    <a:pt x="47" y="242"/>
                  </a:lnTo>
                  <a:lnTo>
                    <a:pt x="27" y="247"/>
                  </a:lnTo>
                  <a:lnTo>
                    <a:pt x="4" y="276"/>
                  </a:lnTo>
                  <a:lnTo>
                    <a:pt x="0" y="321"/>
                  </a:lnTo>
                  <a:lnTo>
                    <a:pt x="23" y="339"/>
                  </a:lnTo>
                  <a:lnTo>
                    <a:pt x="45" y="394"/>
                  </a:lnTo>
                  <a:lnTo>
                    <a:pt x="45" y="413"/>
                  </a:lnTo>
                  <a:lnTo>
                    <a:pt x="20" y="488"/>
                  </a:lnTo>
                  <a:lnTo>
                    <a:pt x="29" y="511"/>
                  </a:lnTo>
                  <a:lnTo>
                    <a:pt x="58" y="532"/>
                  </a:lnTo>
                  <a:lnTo>
                    <a:pt x="120" y="563"/>
                  </a:lnTo>
                  <a:lnTo>
                    <a:pt x="200" y="588"/>
                  </a:lnTo>
                  <a:lnTo>
                    <a:pt x="260" y="604"/>
                  </a:lnTo>
                  <a:lnTo>
                    <a:pt x="309" y="597"/>
                  </a:lnTo>
                  <a:lnTo>
                    <a:pt x="316" y="598"/>
                  </a:lnTo>
                  <a:lnTo>
                    <a:pt x="386" y="621"/>
                  </a:lnTo>
                  <a:lnTo>
                    <a:pt x="423" y="639"/>
                  </a:lnTo>
                  <a:lnTo>
                    <a:pt x="443" y="641"/>
                  </a:lnTo>
                  <a:lnTo>
                    <a:pt x="480" y="621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2" name="Freeform 19"/>
            <p:cNvSpPr>
              <a:spLocks/>
            </p:cNvSpPr>
            <p:nvPr/>
          </p:nvSpPr>
          <p:spPr bwMode="auto">
            <a:xfrm>
              <a:off x="4815" y="6180"/>
              <a:ext cx="918" cy="1212"/>
            </a:xfrm>
            <a:custGeom>
              <a:avLst/>
              <a:gdLst>
                <a:gd name="T0" fmla="*/ 6112 w 486"/>
                <a:gd name="T1" fmla="*/ 7927 h 642"/>
                <a:gd name="T2" fmla="*/ 6186 w 486"/>
                <a:gd name="T3" fmla="*/ 76 h 642"/>
                <a:gd name="T4" fmla="*/ 6186 w 486"/>
                <a:gd name="T5" fmla="*/ 0 h 642"/>
                <a:gd name="T6" fmla="*/ 5801 w 486"/>
                <a:gd name="T7" fmla="*/ 153 h 642"/>
                <a:gd name="T8" fmla="*/ 5499 w 486"/>
                <a:gd name="T9" fmla="*/ 457 h 642"/>
                <a:gd name="T10" fmla="*/ 5346 w 486"/>
                <a:gd name="T11" fmla="*/ 1069 h 642"/>
                <a:gd name="T12" fmla="*/ 4813 w 486"/>
                <a:gd name="T13" fmla="*/ 1601 h 642"/>
                <a:gd name="T14" fmla="*/ 4199 w 486"/>
                <a:gd name="T15" fmla="*/ 1601 h 642"/>
                <a:gd name="T16" fmla="*/ 3436 w 486"/>
                <a:gd name="T17" fmla="*/ 1297 h 642"/>
                <a:gd name="T18" fmla="*/ 3132 w 486"/>
                <a:gd name="T19" fmla="*/ 1297 h 642"/>
                <a:gd name="T20" fmla="*/ 2677 w 486"/>
                <a:gd name="T21" fmla="*/ 1601 h 642"/>
                <a:gd name="T22" fmla="*/ 1987 w 486"/>
                <a:gd name="T23" fmla="*/ 2060 h 642"/>
                <a:gd name="T24" fmla="*/ 1071 w 486"/>
                <a:gd name="T25" fmla="*/ 2060 h 642"/>
                <a:gd name="T26" fmla="*/ 842 w 486"/>
                <a:gd name="T27" fmla="*/ 2364 h 642"/>
                <a:gd name="T28" fmla="*/ 759 w 486"/>
                <a:gd name="T29" fmla="*/ 2819 h 642"/>
                <a:gd name="T30" fmla="*/ 531 w 486"/>
                <a:gd name="T31" fmla="*/ 3047 h 642"/>
                <a:gd name="T32" fmla="*/ 304 w 486"/>
                <a:gd name="T33" fmla="*/ 3123 h 642"/>
                <a:gd name="T34" fmla="*/ 0 w 486"/>
                <a:gd name="T35" fmla="*/ 3508 h 642"/>
                <a:gd name="T36" fmla="*/ 0 w 486"/>
                <a:gd name="T37" fmla="*/ 4116 h 642"/>
                <a:gd name="T38" fmla="*/ 229 w 486"/>
                <a:gd name="T39" fmla="*/ 4348 h 642"/>
                <a:gd name="T40" fmla="*/ 531 w 486"/>
                <a:gd name="T41" fmla="*/ 5033 h 642"/>
                <a:gd name="T42" fmla="*/ 531 w 486"/>
                <a:gd name="T43" fmla="*/ 5260 h 642"/>
                <a:gd name="T44" fmla="*/ 229 w 486"/>
                <a:gd name="T45" fmla="*/ 6251 h 642"/>
                <a:gd name="T46" fmla="*/ 385 w 486"/>
                <a:gd name="T47" fmla="*/ 6479 h 642"/>
                <a:gd name="T48" fmla="*/ 689 w 486"/>
                <a:gd name="T49" fmla="*/ 6783 h 642"/>
                <a:gd name="T50" fmla="*/ 1530 w 486"/>
                <a:gd name="T51" fmla="*/ 7166 h 642"/>
                <a:gd name="T52" fmla="*/ 2520 w 486"/>
                <a:gd name="T53" fmla="*/ 7470 h 642"/>
                <a:gd name="T54" fmla="*/ 3283 w 486"/>
                <a:gd name="T55" fmla="*/ 7699 h 642"/>
                <a:gd name="T56" fmla="*/ 3897 w 486"/>
                <a:gd name="T57" fmla="*/ 7623 h 642"/>
                <a:gd name="T58" fmla="*/ 3970 w 486"/>
                <a:gd name="T59" fmla="*/ 7623 h 642"/>
                <a:gd name="T60" fmla="*/ 4885 w 486"/>
                <a:gd name="T61" fmla="*/ 7927 h 642"/>
                <a:gd name="T62" fmla="*/ 5346 w 486"/>
                <a:gd name="T63" fmla="*/ 8154 h 642"/>
                <a:gd name="T64" fmla="*/ 5655 w 486"/>
                <a:gd name="T65" fmla="*/ 8154 h 642"/>
                <a:gd name="T66" fmla="*/ 6112 w 486"/>
                <a:gd name="T67" fmla="*/ 7927 h 6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6"/>
                <a:gd name="T103" fmla="*/ 0 h 642"/>
                <a:gd name="T104" fmla="*/ 486 w 486"/>
                <a:gd name="T105" fmla="*/ 642 h 6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6" h="642">
                  <a:moveTo>
                    <a:pt x="480" y="624"/>
                  </a:moveTo>
                  <a:lnTo>
                    <a:pt x="486" y="6"/>
                  </a:lnTo>
                  <a:lnTo>
                    <a:pt x="486" y="0"/>
                  </a:lnTo>
                  <a:lnTo>
                    <a:pt x="456" y="12"/>
                  </a:lnTo>
                  <a:lnTo>
                    <a:pt x="432" y="36"/>
                  </a:lnTo>
                  <a:lnTo>
                    <a:pt x="420" y="84"/>
                  </a:lnTo>
                  <a:lnTo>
                    <a:pt x="378" y="126"/>
                  </a:lnTo>
                  <a:lnTo>
                    <a:pt x="330" y="126"/>
                  </a:lnTo>
                  <a:lnTo>
                    <a:pt x="270" y="102"/>
                  </a:lnTo>
                  <a:lnTo>
                    <a:pt x="246" y="102"/>
                  </a:lnTo>
                  <a:lnTo>
                    <a:pt x="210" y="126"/>
                  </a:lnTo>
                  <a:lnTo>
                    <a:pt x="156" y="162"/>
                  </a:lnTo>
                  <a:lnTo>
                    <a:pt x="84" y="162"/>
                  </a:lnTo>
                  <a:lnTo>
                    <a:pt x="66" y="186"/>
                  </a:lnTo>
                  <a:lnTo>
                    <a:pt x="60" y="222"/>
                  </a:lnTo>
                  <a:lnTo>
                    <a:pt x="42" y="240"/>
                  </a:lnTo>
                  <a:lnTo>
                    <a:pt x="24" y="246"/>
                  </a:lnTo>
                  <a:lnTo>
                    <a:pt x="0" y="276"/>
                  </a:lnTo>
                  <a:lnTo>
                    <a:pt x="0" y="324"/>
                  </a:lnTo>
                  <a:lnTo>
                    <a:pt x="18" y="342"/>
                  </a:lnTo>
                  <a:lnTo>
                    <a:pt x="42" y="396"/>
                  </a:lnTo>
                  <a:lnTo>
                    <a:pt x="42" y="414"/>
                  </a:lnTo>
                  <a:lnTo>
                    <a:pt x="18" y="492"/>
                  </a:lnTo>
                  <a:lnTo>
                    <a:pt x="30" y="510"/>
                  </a:lnTo>
                  <a:lnTo>
                    <a:pt x="54" y="534"/>
                  </a:lnTo>
                  <a:lnTo>
                    <a:pt x="120" y="564"/>
                  </a:lnTo>
                  <a:lnTo>
                    <a:pt x="198" y="588"/>
                  </a:lnTo>
                  <a:lnTo>
                    <a:pt x="258" y="606"/>
                  </a:lnTo>
                  <a:lnTo>
                    <a:pt x="306" y="600"/>
                  </a:lnTo>
                  <a:lnTo>
                    <a:pt x="312" y="600"/>
                  </a:lnTo>
                  <a:lnTo>
                    <a:pt x="384" y="624"/>
                  </a:lnTo>
                  <a:lnTo>
                    <a:pt x="420" y="642"/>
                  </a:lnTo>
                  <a:lnTo>
                    <a:pt x="444" y="642"/>
                  </a:lnTo>
                  <a:lnTo>
                    <a:pt x="480" y="6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3" name="Freeform 20"/>
            <p:cNvSpPr>
              <a:spLocks/>
            </p:cNvSpPr>
            <p:nvPr/>
          </p:nvSpPr>
          <p:spPr bwMode="auto">
            <a:xfrm>
              <a:off x="4260" y="3712"/>
              <a:ext cx="1552" cy="927"/>
            </a:xfrm>
            <a:custGeom>
              <a:avLst/>
              <a:gdLst>
                <a:gd name="T0" fmla="*/ 213 w 822"/>
                <a:gd name="T1" fmla="*/ 6062 h 491"/>
                <a:gd name="T2" fmla="*/ 9033 w 822"/>
                <a:gd name="T3" fmla="*/ 5753 h 491"/>
                <a:gd name="T4" fmla="*/ 8474 w 822"/>
                <a:gd name="T5" fmla="*/ 5033 h 491"/>
                <a:gd name="T6" fmla="*/ 7471 w 822"/>
                <a:gd name="T7" fmla="*/ 4765 h 491"/>
                <a:gd name="T8" fmla="*/ 5693 w 822"/>
                <a:gd name="T9" fmla="*/ 2987 h 491"/>
                <a:gd name="T10" fmla="*/ 4841 w 822"/>
                <a:gd name="T11" fmla="*/ 1320 h 491"/>
                <a:gd name="T12" fmla="*/ 4480 w 822"/>
                <a:gd name="T13" fmla="*/ 863 h 491"/>
                <a:gd name="T14" fmla="*/ 4154 w 822"/>
                <a:gd name="T15" fmla="*/ 302 h 491"/>
                <a:gd name="T16" fmla="*/ 3889 w 822"/>
                <a:gd name="T17" fmla="*/ 76 h 491"/>
                <a:gd name="T18" fmla="*/ 3789 w 822"/>
                <a:gd name="T19" fmla="*/ 1288 h 491"/>
                <a:gd name="T20" fmla="*/ 3661 w 822"/>
                <a:gd name="T21" fmla="*/ 774 h 491"/>
                <a:gd name="T22" fmla="*/ 3404 w 822"/>
                <a:gd name="T23" fmla="*/ 631 h 491"/>
                <a:gd name="T24" fmla="*/ 3508 w 822"/>
                <a:gd name="T25" fmla="*/ 270 h 491"/>
                <a:gd name="T26" fmla="*/ 3219 w 822"/>
                <a:gd name="T27" fmla="*/ 417 h 491"/>
                <a:gd name="T28" fmla="*/ 3002 w 822"/>
                <a:gd name="T29" fmla="*/ 1418 h 491"/>
                <a:gd name="T30" fmla="*/ 2919 w 822"/>
                <a:gd name="T31" fmla="*/ 1775 h 491"/>
                <a:gd name="T32" fmla="*/ 2794 w 822"/>
                <a:gd name="T33" fmla="*/ 1803 h 491"/>
                <a:gd name="T34" fmla="*/ 2556 w 822"/>
                <a:gd name="T35" fmla="*/ 1473 h 491"/>
                <a:gd name="T36" fmla="*/ 2645 w 822"/>
                <a:gd name="T37" fmla="*/ 457 h 491"/>
                <a:gd name="T38" fmla="*/ 2545 w 822"/>
                <a:gd name="T39" fmla="*/ 940 h 491"/>
                <a:gd name="T40" fmla="*/ 1992 w 822"/>
                <a:gd name="T41" fmla="*/ 1401 h 491"/>
                <a:gd name="T42" fmla="*/ 1894 w 822"/>
                <a:gd name="T43" fmla="*/ 1765 h 491"/>
                <a:gd name="T44" fmla="*/ 1971 w 822"/>
                <a:gd name="T45" fmla="*/ 2235 h 491"/>
                <a:gd name="T46" fmla="*/ 1690 w 822"/>
                <a:gd name="T47" fmla="*/ 1575 h 491"/>
                <a:gd name="T48" fmla="*/ 2047 w 822"/>
                <a:gd name="T49" fmla="*/ 1091 h 491"/>
                <a:gd name="T50" fmla="*/ 2200 w 822"/>
                <a:gd name="T51" fmla="*/ 470 h 491"/>
                <a:gd name="T52" fmla="*/ 2492 w 822"/>
                <a:gd name="T53" fmla="*/ 0 h 491"/>
                <a:gd name="T54" fmla="*/ 2107 w 822"/>
                <a:gd name="T55" fmla="*/ 270 h 491"/>
                <a:gd name="T56" fmla="*/ 1765 w 822"/>
                <a:gd name="T57" fmla="*/ 430 h 491"/>
                <a:gd name="T58" fmla="*/ 1590 w 822"/>
                <a:gd name="T59" fmla="*/ 802 h 491"/>
                <a:gd name="T60" fmla="*/ 1473 w 822"/>
                <a:gd name="T61" fmla="*/ 1104 h 491"/>
                <a:gd name="T62" fmla="*/ 874 w 822"/>
                <a:gd name="T63" fmla="*/ 1273 h 491"/>
                <a:gd name="T64" fmla="*/ 0 w 822"/>
                <a:gd name="T65" fmla="*/ 2645 h 491"/>
                <a:gd name="T66" fmla="*/ 228 w 822"/>
                <a:gd name="T67" fmla="*/ 5511 h 49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1"/>
                <a:gd name="T104" fmla="*/ 822 w 822"/>
                <a:gd name="T105" fmla="*/ 491 h 49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1">
                  <a:moveTo>
                    <a:pt x="18" y="434"/>
                  </a:moveTo>
                  <a:lnTo>
                    <a:pt x="17" y="477"/>
                  </a:lnTo>
                  <a:lnTo>
                    <a:pt x="822" y="491"/>
                  </a:lnTo>
                  <a:lnTo>
                    <a:pt x="711" y="453"/>
                  </a:lnTo>
                  <a:lnTo>
                    <a:pt x="711" y="425"/>
                  </a:lnTo>
                  <a:lnTo>
                    <a:pt x="667" y="396"/>
                  </a:lnTo>
                  <a:lnTo>
                    <a:pt x="611" y="400"/>
                  </a:lnTo>
                  <a:lnTo>
                    <a:pt x="588" y="375"/>
                  </a:lnTo>
                  <a:lnTo>
                    <a:pt x="476" y="242"/>
                  </a:lnTo>
                  <a:lnTo>
                    <a:pt x="448" y="235"/>
                  </a:lnTo>
                  <a:lnTo>
                    <a:pt x="395" y="91"/>
                  </a:lnTo>
                  <a:lnTo>
                    <a:pt x="381" y="104"/>
                  </a:lnTo>
                  <a:lnTo>
                    <a:pt x="368" y="87"/>
                  </a:lnTo>
                  <a:lnTo>
                    <a:pt x="353" y="68"/>
                  </a:lnTo>
                  <a:lnTo>
                    <a:pt x="333" y="54"/>
                  </a:lnTo>
                  <a:lnTo>
                    <a:pt x="327" y="24"/>
                  </a:lnTo>
                  <a:lnTo>
                    <a:pt x="321" y="2"/>
                  </a:lnTo>
                  <a:lnTo>
                    <a:pt x="306" y="6"/>
                  </a:lnTo>
                  <a:lnTo>
                    <a:pt x="300" y="41"/>
                  </a:lnTo>
                  <a:lnTo>
                    <a:pt x="298" y="101"/>
                  </a:lnTo>
                  <a:lnTo>
                    <a:pt x="288" y="101"/>
                  </a:lnTo>
                  <a:lnTo>
                    <a:pt x="288" y="61"/>
                  </a:lnTo>
                  <a:lnTo>
                    <a:pt x="271" y="58"/>
                  </a:lnTo>
                  <a:lnTo>
                    <a:pt x="268" y="50"/>
                  </a:lnTo>
                  <a:lnTo>
                    <a:pt x="282" y="30"/>
                  </a:lnTo>
                  <a:lnTo>
                    <a:pt x="276" y="21"/>
                  </a:lnTo>
                  <a:lnTo>
                    <a:pt x="248" y="27"/>
                  </a:lnTo>
                  <a:lnTo>
                    <a:pt x="253" y="33"/>
                  </a:lnTo>
                  <a:lnTo>
                    <a:pt x="252" y="79"/>
                  </a:lnTo>
                  <a:lnTo>
                    <a:pt x="236" y="112"/>
                  </a:lnTo>
                  <a:lnTo>
                    <a:pt x="229" y="127"/>
                  </a:lnTo>
                  <a:lnTo>
                    <a:pt x="230" y="140"/>
                  </a:lnTo>
                  <a:lnTo>
                    <a:pt x="227" y="174"/>
                  </a:lnTo>
                  <a:lnTo>
                    <a:pt x="220" y="142"/>
                  </a:lnTo>
                  <a:lnTo>
                    <a:pt x="205" y="124"/>
                  </a:lnTo>
                  <a:lnTo>
                    <a:pt x="201" y="116"/>
                  </a:lnTo>
                  <a:lnTo>
                    <a:pt x="211" y="56"/>
                  </a:lnTo>
                  <a:lnTo>
                    <a:pt x="208" y="36"/>
                  </a:lnTo>
                  <a:lnTo>
                    <a:pt x="200" y="52"/>
                  </a:lnTo>
                  <a:lnTo>
                    <a:pt x="200" y="74"/>
                  </a:lnTo>
                  <a:lnTo>
                    <a:pt x="191" y="95"/>
                  </a:lnTo>
                  <a:lnTo>
                    <a:pt x="157" y="110"/>
                  </a:lnTo>
                  <a:lnTo>
                    <a:pt x="142" y="125"/>
                  </a:lnTo>
                  <a:lnTo>
                    <a:pt x="149" y="139"/>
                  </a:lnTo>
                  <a:lnTo>
                    <a:pt x="161" y="164"/>
                  </a:lnTo>
                  <a:lnTo>
                    <a:pt x="155" y="176"/>
                  </a:lnTo>
                  <a:lnTo>
                    <a:pt x="140" y="142"/>
                  </a:lnTo>
                  <a:lnTo>
                    <a:pt x="133" y="124"/>
                  </a:lnTo>
                  <a:lnTo>
                    <a:pt x="157" y="97"/>
                  </a:lnTo>
                  <a:lnTo>
                    <a:pt x="161" y="86"/>
                  </a:lnTo>
                  <a:lnTo>
                    <a:pt x="169" y="49"/>
                  </a:lnTo>
                  <a:lnTo>
                    <a:pt x="173" y="37"/>
                  </a:lnTo>
                  <a:lnTo>
                    <a:pt x="202" y="11"/>
                  </a:lnTo>
                  <a:lnTo>
                    <a:pt x="196" y="0"/>
                  </a:lnTo>
                  <a:lnTo>
                    <a:pt x="186" y="4"/>
                  </a:lnTo>
                  <a:lnTo>
                    <a:pt x="166" y="21"/>
                  </a:lnTo>
                  <a:lnTo>
                    <a:pt x="159" y="33"/>
                  </a:lnTo>
                  <a:lnTo>
                    <a:pt x="139" y="34"/>
                  </a:lnTo>
                  <a:lnTo>
                    <a:pt x="128" y="42"/>
                  </a:lnTo>
                  <a:lnTo>
                    <a:pt x="125" y="63"/>
                  </a:lnTo>
                  <a:lnTo>
                    <a:pt x="124" y="76"/>
                  </a:lnTo>
                  <a:lnTo>
                    <a:pt x="116" y="87"/>
                  </a:lnTo>
                  <a:lnTo>
                    <a:pt x="88" y="81"/>
                  </a:lnTo>
                  <a:lnTo>
                    <a:pt x="69" y="100"/>
                  </a:lnTo>
                  <a:lnTo>
                    <a:pt x="1" y="100"/>
                  </a:lnTo>
                  <a:lnTo>
                    <a:pt x="0" y="208"/>
                  </a:lnTo>
                  <a:lnTo>
                    <a:pt x="23" y="208"/>
                  </a:lnTo>
                  <a:lnTo>
                    <a:pt x="18" y="434"/>
                  </a:lnTo>
                  <a:close/>
                </a:path>
              </a:pathLst>
            </a:custGeom>
            <a:solidFill>
              <a:srgbClr val="CCFF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4" name="Freeform 21"/>
            <p:cNvSpPr>
              <a:spLocks/>
            </p:cNvSpPr>
            <p:nvPr/>
          </p:nvSpPr>
          <p:spPr bwMode="auto">
            <a:xfrm>
              <a:off x="4260" y="3710"/>
              <a:ext cx="1552" cy="929"/>
            </a:xfrm>
            <a:custGeom>
              <a:avLst/>
              <a:gdLst>
                <a:gd name="T0" fmla="*/ 228 w 822"/>
                <a:gd name="T1" fmla="*/ 6101 h 492"/>
                <a:gd name="T2" fmla="*/ 8999 w 822"/>
                <a:gd name="T3" fmla="*/ 5797 h 492"/>
                <a:gd name="T4" fmla="*/ 8459 w 822"/>
                <a:gd name="T5" fmla="*/ 5034 h 492"/>
                <a:gd name="T6" fmla="*/ 7471 w 822"/>
                <a:gd name="T7" fmla="*/ 4805 h 492"/>
                <a:gd name="T8" fmla="*/ 5721 w 822"/>
                <a:gd name="T9" fmla="*/ 2978 h 492"/>
                <a:gd name="T10" fmla="*/ 4805 w 822"/>
                <a:gd name="T11" fmla="*/ 1373 h 492"/>
                <a:gd name="T12" fmla="*/ 4496 w 822"/>
                <a:gd name="T13" fmla="*/ 842 h 492"/>
                <a:gd name="T14" fmla="*/ 4192 w 822"/>
                <a:gd name="T15" fmla="*/ 302 h 492"/>
                <a:gd name="T16" fmla="*/ 3889 w 822"/>
                <a:gd name="T17" fmla="*/ 76 h 492"/>
                <a:gd name="T18" fmla="*/ 3810 w 822"/>
                <a:gd name="T19" fmla="*/ 1297 h 492"/>
                <a:gd name="T20" fmla="*/ 3661 w 822"/>
                <a:gd name="T21" fmla="*/ 759 h 492"/>
                <a:gd name="T22" fmla="*/ 3433 w 822"/>
                <a:gd name="T23" fmla="*/ 614 h 492"/>
                <a:gd name="T24" fmla="*/ 3508 w 822"/>
                <a:gd name="T25" fmla="*/ 302 h 492"/>
                <a:gd name="T26" fmla="*/ 3204 w 822"/>
                <a:gd name="T27" fmla="*/ 457 h 492"/>
                <a:gd name="T28" fmla="*/ 2977 w 822"/>
                <a:gd name="T29" fmla="*/ 1448 h 492"/>
                <a:gd name="T30" fmla="*/ 2894 w 822"/>
                <a:gd name="T31" fmla="*/ 1833 h 492"/>
                <a:gd name="T32" fmla="*/ 2819 w 822"/>
                <a:gd name="T33" fmla="*/ 1833 h 492"/>
                <a:gd name="T34" fmla="*/ 2592 w 822"/>
                <a:gd name="T35" fmla="*/ 1529 h 492"/>
                <a:gd name="T36" fmla="*/ 2666 w 822"/>
                <a:gd name="T37" fmla="*/ 457 h 492"/>
                <a:gd name="T38" fmla="*/ 2517 w 822"/>
                <a:gd name="T39" fmla="*/ 916 h 492"/>
                <a:gd name="T40" fmla="*/ 1986 w 822"/>
                <a:gd name="T41" fmla="*/ 1448 h 492"/>
                <a:gd name="T42" fmla="*/ 1903 w 822"/>
                <a:gd name="T43" fmla="*/ 1758 h 492"/>
                <a:gd name="T44" fmla="*/ 1986 w 822"/>
                <a:gd name="T45" fmla="*/ 2215 h 492"/>
                <a:gd name="T46" fmla="*/ 1675 w 822"/>
                <a:gd name="T47" fmla="*/ 1601 h 492"/>
                <a:gd name="T48" fmla="*/ 2060 w 822"/>
                <a:gd name="T49" fmla="*/ 1069 h 492"/>
                <a:gd name="T50" fmla="*/ 2213 w 822"/>
                <a:gd name="T51" fmla="*/ 457 h 492"/>
                <a:gd name="T52" fmla="*/ 2517 w 822"/>
                <a:gd name="T53" fmla="*/ 0 h 492"/>
                <a:gd name="T54" fmla="*/ 2135 w 822"/>
                <a:gd name="T55" fmla="*/ 302 h 492"/>
                <a:gd name="T56" fmla="*/ 1758 w 822"/>
                <a:gd name="T57" fmla="*/ 457 h 492"/>
                <a:gd name="T58" fmla="*/ 1601 w 822"/>
                <a:gd name="T59" fmla="*/ 842 h 492"/>
                <a:gd name="T60" fmla="*/ 1448 w 822"/>
                <a:gd name="T61" fmla="*/ 1144 h 492"/>
                <a:gd name="T62" fmla="*/ 916 w 822"/>
                <a:gd name="T63" fmla="*/ 1297 h 492"/>
                <a:gd name="T64" fmla="*/ 0 w 822"/>
                <a:gd name="T65" fmla="*/ 2674 h 492"/>
                <a:gd name="T66" fmla="*/ 228 w 822"/>
                <a:gd name="T67" fmla="*/ 5495 h 49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2"/>
                <a:gd name="T104" fmla="*/ 822 w 822"/>
                <a:gd name="T105" fmla="*/ 492 h 49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2">
                  <a:moveTo>
                    <a:pt x="18" y="432"/>
                  </a:moveTo>
                  <a:lnTo>
                    <a:pt x="18" y="480"/>
                  </a:lnTo>
                  <a:lnTo>
                    <a:pt x="822" y="492"/>
                  </a:lnTo>
                  <a:lnTo>
                    <a:pt x="708" y="456"/>
                  </a:lnTo>
                  <a:lnTo>
                    <a:pt x="708" y="426"/>
                  </a:lnTo>
                  <a:lnTo>
                    <a:pt x="666" y="396"/>
                  </a:lnTo>
                  <a:lnTo>
                    <a:pt x="612" y="402"/>
                  </a:lnTo>
                  <a:lnTo>
                    <a:pt x="588" y="378"/>
                  </a:lnTo>
                  <a:lnTo>
                    <a:pt x="474" y="240"/>
                  </a:lnTo>
                  <a:lnTo>
                    <a:pt x="450" y="234"/>
                  </a:lnTo>
                  <a:lnTo>
                    <a:pt x="396" y="90"/>
                  </a:lnTo>
                  <a:lnTo>
                    <a:pt x="378" y="108"/>
                  </a:lnTo>
                  <a:lnTo>
                    <a:pt x="366" y="90"/>
                  </a:lnTo>
                  <a:lnTo>
                    <a:pt x="354" y="66"/>
                  </a:lnTo>
                  <a:lnTo>
                    <a:pt x="330" y="54"/>
                  </a:lnTo>
                  <a:lnTo>
                    <a:pt x="330" y="24"/>
                  </a:lnTo>
                  <a:lnTo>
                    <a:pt x="318" y="0"/>
                  </a:lnTo>
                  <a:lnTo>
                    <a:pt x="306" y="6"/>
                  </a:lnTo>
                  <a:lnTo>
                    <a:pt x="300" y="42"/>
                  </a:lnTo>
                  <a:lnTo>
                    <a:pt x="300" y="102"/>
                  </a:lnTo>
                  <a:lnTo>
                    <a:pt x="288" y="102"/>
                  </a:lnTo>
                  <a:lnTo>
                    <a:pt x="288" y="60"/>
                  </a:lnTo>
                  <a:lnTo>
                    <a:pt x="270" y="60"/>
                  </a:lnTo>
                  <a:lnTo>
                    <a:pt x="270" y="48"/>
                  </a:lnTo>
                  <a:lnTo>
                    <a:pt x="282" y="30"/>
                  </a:lnTo>
                  <a:lnTo>
                    <a:pt x="276" y="24"/>
                  </a:lnTo>
                  <a:lnTo>
                    <a:pt x="246" y="30"/>
                  </a:lnTo>
                  <a:lnTo>
                    <a:pt x="252" y="36"/>
                  </a:lnTo>
                  <a:lnTo>
                    <a:pt x="252" y="78"/>
                  </a:lnTo>
                  <a:lnTo>
                    <a:pt x="234" y="114"/>
                  </a:lnTo>
                  <a:lnTo>
                    <a:pt x="228" y="126"/>
                  </a:lnTo>
                  <a:lnTo>
                    <a:pt x="228" y="144"/>
                  </a:lnTo>
                  <a:lnTo>
                    <a:pt x="228" y="174"/>
                  </a:lnTo>
                  <a:lnTo>
                    <a:pt x="222" y="144"/>
                  </a:lnTo>
                  <a:lnTo>
                    <a:pt x="204" y="126"/>
                  </a:lnTo>
                  <a:lnTo>
                    <a:pt x="204" y="120"/>
                  </a:lnTo>
                  <a:lnTo>
                    <a:pt x="210" y="54"/>
                  </a:lnTo>
                  <a:lnTo>
                    <a:pt x="210" y="36"/>
                  </a:lnTo>
                  <a:lnTo>
                    <a:pt x="198" y="54"/>
                  </a:lnTo>
                  <a:lnTo>
                    <a:pt x="198" y="72"/>
                  </a:lnTo>
                  <a:lnTo>
                    <a:pt x="192" y="96"/>
                  </a:lnTo>
                  <a:lnTo>
                    <a:pt x="156" y="114"/>
                  </a:lnTo>
                  <a:lnTo>
                    <a:pt x="144" y="126"/>
                  </a:lnTo>
                  <a:lnTo>
                    <a:pt x="150" y="138"/>
                  </a:lnTo>
                  <a:lnTo>
                    <a:pt x="162" y="168"/>
                  </a:lnTo>
                  <a:lnTo>
                    <a:pt x="156" y="174"/>
                  </a:lnTo>
                  <a:lnTo>
                    <a:pt x="138" y="144"/>
                  </a:lnTo>
                  <a:lnTo>
                    <a:pt x="132" y="126"/>
                  </a:lnTo>
                  <a:lnTo>
                    <a:pt x="156" y="96"/>
                  </a:lnTo>
                  <a:lnTo>
                    <a:pt x="162" y="84"/>
                  </a:lnTo>
                  <a:lnTo>
                    <a:pt x="168" y="48"/>
                  </a:lnTo>
                  <a:lnTo>
                    <a:pt x="174" y="36"/>
                  </a:lnTo>
                  <a:lnTo>
                    <a:pt x="204" y="12"/>
                  </a:lnTo>
                  <a:lnTo>
                    <a:pt x="198" y="0"/>
                  </a:lnTo>
                  <a:lnTo>
                    <a:pt x="186" y="6"/>
                  </a:lnTo>
                  <a:lnTo>
                    <a:pt x="168" y="24"/>
                  </a:lnTo>
                  <a:lnTo>
                    <a:pt x="162" y="36"/>
                  </a:lnTo>
                  <a:lnTo>
                    <a:pt x="138" y="36"/>
                  </a:lnTo>
                  <a:lnTo>
                    <a:pt x="126" y="42"/>
                  </a:lnTo>
                  <a:lnTo>
                    <a:pt x="126" y="66"/>
                  </a:lnTo>
                  <a:lnTo>
                    <a:pt x="126" y="78"/>
                  </a:lnTo>
                  <a:lnTo>
                    <a:pt x="114" y="90"/>
                  </a:lnTo>
                  <a:lnTo>
                    <a:pt x="90" y="84"/>
                  </a:lnTo>
                  <a:lnTo>
                    <a:pt x="72" y="102"/>
                  </a:lnTo>
                  <a:lnTo>
                    <a:pt x="0" y="102"/>
                  </a:lnTo>
                  <a:lnTo>
                    <a:pt x="0" y="210"/>
                  </a:lnTo>
                  <a:lnTo>
                    <a:pt x="24" y="210"/>
                  </a:lnTo>
                  <a:lnTo>
                    <a:pt x="18" y="43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5" name="Freeform 22"/>
            <p:cNvSpPr>
              <a:spLocks/>
            </p:cNvSpPr>
            <p:nvPr/>
          </p:nvSpPr>
          <p:spPr bwMode="auto">
            <a:xfrm>
              <a:off x="4706" y="3448"/>
              <a:ext cx="113" cy="275"/>
            </a:xfrm>
            <a:custGeom>
              <a:avLst/>
              <a:gdLst>
                <a:gd name="T0" fmla="*/ 755 w 60"/>
                <a:gd name="T1" fmla="*/ 0 h 146"/>
                <a:gd name="T2" fmla="*/ 655 w 60"/>
                <a:gd name="T3" fmla="*/ 75 h 146"/>
                <a:gd name="T4" fmla="*/ 469 w 60"/>
                <a:gd name="T5" fmla="*/ 153 h 146"/>
                <a:gd name="T6" fmla="*/ 429 w 60"/>
                <a:gd name="T7" fmla="*/ 273 h 146"/>
                <a:gd name="T8" fmla="*/ 369 w 60"/>
                <a:gd name="T9" fmla="*/ 188 h 146"/>
                <a:gd name="T10" fmla="*/ 128 w 60"/>
                <a:gd name="T11" fmla="*/ 228 h 146"/>
                <a:gd name="T12" fmla="*/ 85 w 60"/>
                <a:gd name="T13" fmla="*/ 380 h 146"/>
                <a:gd name="T14" fmla="*/ 85 w 60"/>
                <a:gd name="T15" fmla="*/ 655 h 146"/>
                <a:gd name="T16" fmla="*/ 100 w 60"/>
                <a:gd name="T17" fmla="*/ 816 h 146"/>
                <a:gd name="T18" fmla="*/ 0 w 60"/>
                <a:gd name="T19" fmla="*/ 908 h 146"/>
                <a:gd name="T20" fmla="*/ 113 w 60"/>
                <a:gd name="T21" fmla="*/ 1136 h 146"/>
                <a:gd name="T22" fmla="*/ 228 w 60"/>
                <a:gd name="T23" fmla="*/ 1349 h 146"/>
                <a:gd name="T24" fmla="*/ 288 w 60"/>
                <a:gd name="T25" fmla="*/ 1550 h 146"/>
                <a:gd name="T26" fmla="*/ 341 w 60"/>
                <a:gd name="T27" fmla="*/ 1838 h 146"/>
                <a:gd name="T28" fmla="*/ 529 w 60"/>
                <a:gd name="T29" fmla="*/ 1678 h 146"/>
                <a:gd name="T30" fmla="*/ 716 w 60"/>
                <a:gd name="T31" fmla="*/ 1409 h 146"/>
                <a:gd name="T32" fmla="*/ 727 w 60"/>
                <a:gd name="T33" fmla="*/ 1096 h 146"/>
                <a:gd name="T34" fmla="*/ 514 w 60"/>
                <a:gd name="T35" fmla="*/ 614 h 146"/>
                <a:gd name="T36" fmla="*/ 716 w 60"/>
                <a:gd name="T37" fmla="*/ 341 h 146"/>
                <a:gd name="T38" fmla="*/ 595 w 60"/>
                <a:gd name="T39" fmla="*/ 266 h 146"/>
                <a:gd name="T40" fmla="*/ 755 w 60"/>
                <a:gd name="T41" fmla="*/ 0 h 14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"/>
                <a:gd name="T64" fmla="*/ 0 h 146"/>
                <a:gd name="T65" fmla="*/ 60 w 60"/>
                <a:gd name="T66" fmla="*/ 146 h 14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" h="146">
                  <a:moveTo>
                    <a:pt x="60" y="0"/>
                  </a:moveTo>
                  <a:lnTo>
                    <a:pt x="52" y="6"/>
                  </a:lnTo>
                  <a:lnTo>
                    <a:pt x="37" y="12"/>
                  </a:lnTo>
                  <a:lnTo>
                    <a:pt x="34" y="22"/>
                  </a:lnTo>
                  <a:lnTo>
                    <a:pt x="29" y="15"/>
                  </a:lnTo>
                  <a:lnTo>
                    <a:pt x="10" y="18"/>
                  </a:lnTo>
                  <a:lnTo>
                    <a:pt x="7" y="30"/>
                  </a:lnTo>
                  <a:lnTo>
                    <a:pt x="7" y="52"/>
                  </a:lnTo>
                  <a:lnTo>
                    <a:pt x="8" y="65"/>
                  </a:lnTo>
                  <a:lnTo>
                    <a:pt x="0" y="72"/>
                  </a:lnTo>
                  <a:lnTo>
                    <a:pt x="9" y="90"/>
                  </a:lnTo>
                  <a:lnTo>
                    <a:pt x="18" y="107"/>
                  </a:lnTo>
                  <a:lnTo>
                    <a:pt x="23" y="123"/>
                  </a:lnTo>
                  <a:lnTo>
                    <a:pt x="27" y="146"/>
                  </a:lnTo>
                  <a:lnTo>
                    <a:pt x="42" y="133"/>
                  </a:lnTo>
                  <a:lnTo>
                    <a:pt x="57" y="112"/>
                  </a:lnTo>
                  <a:lnTo>
                    <a:pt x="58" y="87"/>
                  </a:lnTo>
                  <a:lnTo>
                    <a:pt x="41" y="49"/>
                  </a:lnTo>
                  <a:lnTo>
                    <a:pt x="57" y="27"/>
                  </a:lnTo>
                  <a:lnTo>
                    <a:pt x="47" y="2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6" name="Freeform 23"/>
            <p:cNvSpPr>
              <a:spLocks/>
            </p:cNvSpPr>
            <p:nvPr/>
          </p:nvSpPr>
          <p:spPr bwMode="auto">
            <a:xfrm>
              <a:off x="4661" y="3633"/>
              <a:ext cx="47" cy="104"/>
            </a:xfrm>
            <a:custGeom>
              <a:avLst/>
              <a:gdLst>
                <a:gd name="T0" fmla="*/ 39 w 25"/>
                <a:gd name="T1" fmla="*/ 40 h 55"/>
                <a:gd name="T2" fmla="*/ 0 w 25"/>
                <a:gd name="T3" fmla="*/ 176 h 55"/>
                <a:gd name="T4" fmla="*/ 60 w 25"/>
                <a:gd name="T5" fmla="*/ 418 h 55"/>
                <a:gd name="T6" fmla="*/ 173 w 25"/>
                <a:gd name="T7" fmla="*/ 562 h 55"/>
                <a:gd name="T8" fmla="*/ 301 w 25"/>
                <a:gd name="T9" fmla="*/ 705 h 55"/>
                <a:gd name="T10" fmla="*/ 310 w 25"/>
                <a:gd name="T11" fmla="*/ 526 h 55"/>
                <a:gd name="T12" fmla="*/ 226 w 25"/>
                <a:gd name="T13" fmla="*/ 357 h 55"/>
                <a:gd name="T14" fmla="*/ 152 w 25"/>
                <a:gd name="T15" fmla="*/ 289 h 55"/>
                <a:gd name="T16" fmla="*/ 152 w 25"/>
                <a:gd name="T17" fmla="*/ 129 h 55"/>
                <a:gd name="T18" fmla="*/ 137 w 25"/>
                <a:gd name="T19" fmla="*/ 0 h 55"/>
                <a:gd name="T20" fmla="*/ 39 w 25"/>
                <a:gd name="T21" fmla="*/ 40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"/>
                <a:gd name="T34" fmla="*/ 0 h 55"/>
                <a:gd name="T35" fmla="*/ 25 w 25"/>
                <a:gd name="T36" fmla="*/ 55 h 5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" h="55">
                  <a:moveTo>
                    <a:pt x="3" y="3"/>
                  </a:moveTo>
                  <a:lnTo>
                    <a:pt x="0" y="14"/>
                  </a:lnTo>
                  <a:lnTo>
                    <a:pt x="5" y="33"/>
                  </a:lnTo>
                  <a:lnTo>
                    <a:pt x="14" y="44"/>
                  </a:lnTo>
                  <a:lnTo>
                    <a:pt x="24" y="55"/>
                  </a:lnTo>
                  <a:lnTo>
                    <a:pt x="25" y="41"/>
                  </a:lnTo>
                  <a:lnTo>
                    <a:pt x="18" y="28"/>
                  </a:lnTo>
                  <a:lnTo>
                    <a:pt x="12" y="23"/>
                  </a:lnTo>
                  <a:lnTo>
                    <a:pt x="12" y="10"/>
                  </a:lnTo>
                  <a:lnTo>
                    <a:pt x="11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67" name="Group 24"/>
            <p:cNvGrpSpPr>
              <a:grpSpLocks/>
            </p:cNvGrpSpPr>
            <p:nvPr/>
          </p:nvGrpSpPr>
          <p:grpSpPr bwMode="auto">
            <a:xfrm>
              <a:off x="3818" y="2736"/>
              <a:ext cx="1068" cy="1167"/>
              <a:chOff x="3818" y="2736"/>
              <a:chExt cx="1068" cy="1167"/>
            </a:xfrm>
          </p:grpSpPr>
          <p:grpSp>
            <p:nvGrpSpPr>
              <p:cNvPr id="6283" name="Group 25"/>
              <p:cNvGrpSpPr>
                <a:grpSpLocks/>
              </p:cNvGrpSpPr>
              <p:nvPr/>
            </p:nvGrpSpPr>
            <p:grpSpPr bwMode="auto">
              <a:xfrm>
                <a:off x="3818" y="2736"/>
                <a:ext cx="1068" cy="1167"/>
                <a:chOff x="3818" y="2736"/>
                <a:chExt cx="1068" cy="1167"/>
              </a:xfrm>
            </p:grpSpPr>
            <p:sp>
              <p:nvSpPr>
                <p:cNvPr id="6286" name="Freeform 26"/>
                <p:cNvSpPr>
                  <a:spLocks/>
                </p:cNvSpPr>
                <p:nvPr/>
              </p:nvSpPr>
              <p:spPr bwMode="auto">
                <a:xfrm>
                  <a:off x="3840" y="2736"/>
                  <a:ext cx="1046" cy="1161"/>
                </a:xfrm>
                <a:custGeom>
                  <a:avLst/>
                  <a:gdLst>
                    <a:gd name="T0" fmla="*/ 89 w 554"/>
                    <a:gd name="T1" fmla="*/ 0 h 615"/>
                    <a:gd name="T2" fmla="*/ 0 w 554"/>
                    <a:gd name="T3" fmla="*/ 5410 h 615"/>
                    <a:gd name="T4" fmla="*/ 213 w 554"/>
                    <a:gd name="T5" fmla="*/ 7768 h 615"/>
                    <a:gd name="T6" fmla="*/ 3821 w 554"/>
                    <a:gd name="T7" fmla="*/ 7812 h 615"/>
                    <a:gd name="T8" fmla="*/ 4054 w 554"/>
                    <a:gd name="T9" fmla="*/ 7495 h 615"/>
                    <a:gd name="T10" fmla="*/ 4395 w 554"/>
                    <a:gd name="T11" fmla="*/ 7227 h 615"/>
                    <a:gd name="T12" fmla="*/ 4093 w 554"/>
                    <a:gd name="T13" fmla="*/ 7238 h 615"/>
                    <a:gd name="T14" fmla="*/ 4954 w 554"/>
                    <a:gd name="T15" fmla="*/ 6692 h 615"/>
                    <a:gd name="T16" fmla="*/ 5049 w 554"/>
                    <a:gd name="T17" fmla="*/ 6251 h 615"/>
                    <a:gd name="T18" fmla="*/ 4131 w 554"/>
                    <a:gd name="T19" fmla="*/ 6183 h 615"/>
                    <a:gd name="T20" fmla="*/ 4477 w 554"/>
                    <a:gd name="T21" fmla="*/ 5382 h 615"/>
                    <a:gd name="T22" fmla="*/ 4737 w 554"/>
                    <a:gd name="T23" fmla="*/ 5350 h 615"/>
                    <a:gd name="T24" fmla="*/ 4320 w 554"/>
                    <a:gd name="T25" fmla="*/ 6054 h 615"/>
                    <a:gd name="T26" fmla="*/ 5440 w 554"/>
                    <a:gd name="T27" fmla="*/ 6137 h 615"/>
                    <a:gd name="T28" fmla="*/ 5625 w 554"/>
                    <a:gd name="T29" fmla="*/ 5267 h 615"/>
                    <a:gd name="T30" fmla="*/ 5910 w 554"/>
                    <a:gd name="T31" fmla="*/ 4825 h 615"/>
                    <a:gd name="T32" fmla="*/ 6708 w 554"/>
                    <a:gd name="T33" fmla="*/ 4480 h 615"/>
                    <a:gd name="T34" fmla="*/ 6708 w 554"/>
                    <a:gd name="T35" fmla="*/ 3251 h 615"/>
                    <a:gd name="T36" fmla="*/ 6980 w 554"/>
                    <a:gd name="T37" fmla="*/ 3645 h 615"/>
                    <a:gd name="T38" fmla="*/ 4994 w 554"/>
                    <a:gd name="T39" fmla="*/ 1357 h 615"/>
                    <a:gd name="T40" fmla="*/ 4705 w 554"/>
                    <a:gd name="T41" fmla="*/ 1971 h 615"/>
                    <a:gd name="T42" fmla="*/ 4018 w 554"/>
                    <a:gd name="T43" fmla="*/ 3447 h 615"/>
                    <a:gd name="T44" fmla="*/ 4524 w 554"/>
                    <a:gd name="T45" fmla="*/ 3660 h 615"/>
                    <a:gd name="T46" fmla="*/ 4920 w 554"/>
                    <a:gd name="T47" fmla="*/ 3674 h 615"/>
                    <a:gd name="T48" fmla="*/ 5398 w 554"/>
                    <a:gd name="T49" fmla="*/ 3275 h 615"/>
                    <a:gd name="T50" fmla="*/ 6299 w 554"/>
                    <a:gd name="T51" fmla="*/ 2962 h 615"/>
                    <a:gd name="T52" fmla="*/ 6671 w 554"/>
                    <a:gd name="T53" fmla="*/ 2590 h 615"/>
                    <a:gd name="T54" fmla="*/ 6482 w 554"/>
                    <a:gd name="T55" fmla="*/ 3075 h 615"/>
                    <a:gd name="T56" fmla="*/ 5083 w 554"/>
                    <a:gd name="T57" fmla="*/ 3761 h 615"/>
                    <a:gd name="T58" fmla="*/ 4509 w 554"/>
                    <a:gd name="T59" fmla="*/ 3987 h 615"/>
                    <a:gd name="T60" fmla="*/ 3993 w 554"/>
                    <a:gd name="T61" fmla="*/ 3874 h 615"/>
                    <a:gd name="T62" fmla="*/ 3580 w 554"/>
                    <a:gd name="T63" fmla="*/ 4151 h 615"/>
                    <a:gd name="T64" fmla="*/ 3580 w 554"/>
                    <a:gd name="T65" fmla="*/ 2834 h 615"/>
                    <a:gd name="T66" fmla="*/ 3821 w 554"/>
                    <a:gd name="T67" fmla="*/ 2790 h 615"/>
                    <a:gd name="T68" fmla="*/ 4539 w 554"/>
                    <a:gd name="T69" fmla="*/ 1144 h 615"/>
                    <a:gd name="T70" fmla="*/ 4866 w 554"/>
                    <a:gd name="T71" fmla="*/ 485 h 615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4"/>
                    <a:gd name="T109" fmla="*/ 0 h 615"/>
                    <a:gd name="T110" fmla="*/ 554 w 554"/>
                    <a:gd name="T111" fmla="*/ 615 h 615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4" h="615">
                      <a:moveTo>
                        <a:pt x="399" y="9"/>
                      </a:moveTo>
                      <a:lnTo>
                        <a:pt x="7" y="0"/>
                      </a:lnTo>
                      <a:lnTo>
                        <a:pt x="5" y="114"/>
                      </a:lnTo>
                      <a:lnTo>
                        <a:pt x="0" y="426"/>
                      </a:lnTo>
                      <a:lnTo>
                        <a:pt x="21" y="427"/>
                      </a:lnTo>
                      <a:lnTo>
                        <a:pt x="17" y="612"/>
                      </a:lnTo>
                      <a:lnTo>
                        <a:pt x="231" y="615"/>
                      </a:lnTo>
                      <a:lnTo>
                        <a:pt x="301" y="615"/>
                      </a:lnTo>
                      <a:lnTo>
                        <a:pt x="320" y="596"/>
                      </a:lnTo>
                      <a:lnTo>
                        <a:pt x="319" y="590"/>
                      </a:lnTo>
                      <a:lnTo>
                        <a:pt x="340" y="582"/>
                      </a:lnTo>
                      <a:lnTo>
                        <a:pt x="346" y="569"/>
                      </a:lnTo>
                      <a:lnTo>
                        <a:pt x="342" y="565"/>
                      </a:lnTo>
                      <a:lnTo>
                        <a:pt x="322" y="570"/>
                      </a:lnTo>
                      <a:lnTo>
                        <a:pt x="323" y="563"/>
                      </a:lnTo>
                      <a:lnTo>
                        <a:pt x="390" y="527"/>
                      </a:lnTo>
                      <a:lnTo>
                        <a:pt x="398" y="516"/>
                      </a:lnTo>
                      <a:lnTo>
                        <a:pt x="397" y="492"/>
                      </a:lnTo>
                      <a:lnTo>
                        <a:pt x="382" y="491"/>
                      </a:lnTo>
                      <a:lnTo>
                        <a:pt x="325" y="487"/>
                      </a:lnTo>
                      <a:lnTo>
                        <a:pt x="331" y="469"/>
                      </a:lnTo>
                      <a:lnTo>
                        <a:pt x="352" y="424"/>
                      </a:lnTo>
                      <a:lnTo>
                        <a:pt x="364" y="416"/>
                      </a:lnTo>
                      <a:lnTo>
                        <a:pt x="373" y="421"/>
                      </a:lnTo>
                      <a:lnTo>
                        <a:pt x="352" y="449"/>
                      </a:lnTo>
                      <a:lnTo>
                        <a:pt x="340" y="477"/>
                      </a:lnTo>
                      <a:lnTo>
                        <a:pt x="417" y="484"/>
                      </a:lnTo>
                      <a:lnTo>
                        <a:pt x="428" y="483"/>
                      </a:lnTo>
                      <a:lnTo>
                        <a:pt x="437" y="427"/>
                      </a:lnTo>
                      <a:lnTo>
                        <a:pt x="443" y="415"/>
                      </a:lnTo>
                      <a:lnTo>
                        <a:pt x="444" y="399"/>
                      </a:lnTo>
                      <a:lnTo>
                        <a:pt x="465" y="380"/>
                      </a:lnTo>
                      <a:lnTo>
                        <a:pt x="509" y="373"/>
                      </a:lnTo>
                      <a:lnTo>
                        <a:pt x="528" y="353"/>
                      </a:lnTo>
                      <a:lnTo>
                        <a:pt x="525" y="267"/>
                      </a:lnTo>
                      <a:lnTo>
                        <a:pt x="528" y="256"/>
                      </a:lnTo>
                      <a:lnTo>
                        <a:pt x="543" y="273"/>
                      </a:lnTo>
                      <a:lnTo>
                        <a:pt x="549" y="287"/>
                      </a:lnTo>
                      <a:lnTo>
                        <a:pt x="554" y="112"/>
                      </a:lnTo>
                      <a:lnTo>
                        <a:pt x="393" y="107"/>
                      </a:lnTo>
                      <a:lnTo>
                        <a:pt x="379" y="135"/>
                      </a:lnTo>
                      <a:lnTo>
                        <a:pt x="370" y="155"/>
                      </a:lnTo>
                      <a:lnTo>
                        <a:pt x="332" y="214"/>
                      </a:lnTo>
                      <a:lnTo>
                        <a:pt x="316" y="271"/>
                      </a:lnTo>
                      <a:lnTo>
                        <a:pt x="322" y="281"/>
                      </a:lnTo>
                      <a:lnTo>
                        <a:pt x="356" y="288"/>
                      </a:lnTo>
                      <a:lnTo>
                        <a:pt x="377" y="297"/>
                      </a:lnTo>
                      <a:lnTo>
                        <a:pt x="387" y="289"/>
                      </a:lnTo>
                      <a:lnTo>
                        <a:pt x="400" y="269"/>
                      </a:lnTo>
                      <a:lnTo>
                        <a:pt x="425" y="258"/>
                      </a:lnTo>
                      <a:lnTo>
                        <a:pt x="441" y="246"/>
                      </a:lnTo>
                      <a:lnTo>
                        <a:pt x="496" y="233"/>
                      </a:lnTo>
                      <a:lnTo>
                        <a:pt x="514" y="210"/>
                      </a:lnTo>
                      <a:lnTo>
                        <a:pt x="525" y="204"/>
                      </a:lnTo>
                      <a:lnTo>
                        <a:pt x="530" y="210"/>
                      </a:lnTo>
                      <a:lnTo>
                        <a:pt x="510" y="242"/>
                      </a:lnTo>
                      <a:lnTo>
                        <a:pt x="453" y="260"/>
                      </a:lnTo>
                      <a:lnTo>
                        <a:pt x="400" y="296"/>
                      </a:lnTo>
                      <a:lnTo>
                        <a:pt x="391" y="312"/>
                      </a:lnTo>
                      <a:lnTo>
                        <a:pt x="355" y="314"/>
                      </a:lnTo>
                      <a:lnTo>
                        <a:pt x="327" y="299"/>
                      </a:lnTo>
                      <a:lnTo>
                        <a:pt x="314" y="305"/>
                      </a:lnTo>
                      <a:lnTo>
                        <a:pt x="302" y="329"/>
                      </a:lnTo>
                      <a:lnTo>
                        <a:pt x="282" y="327"/>
                      </a:lnTo>
                      <a:lnTo>
                        <a:pt x="269" y="305"/>
                      </a:lnTo>
                      <a:lnTo>
                        <a:pt x="282" y="223"/>
                      </a:lnTo>
                      <a:lnTo>
                        <a:pt x="291" y="218"/>
                      </a:lnTo>
                      <a:lnTo>
                        <a:pt x="301" y="220"/>
                      </a:lnTo>
                      <a:lnTo>
                        <a:pt x="355" y="126"/>
                      </a:lnTo>
                      <a:lnTo>
                        <a:pt x="357" y="90"/>
                      </a:lnTo>
                      <a:lnTo>
                        <a:pt x="373" y="80"/>
                      </a:lnTo>
                      <a:lnTo>
                        <a:pt x="383" y="38"/>
                      </a:lnTo>
                      <a:lnTo>
                        <a:pt x="399" y="9"/>
                      </a:lnTo>
                      <a:close/>
                    </a:path>
                  </a:pathLst>
                </a:custGeom>
                <a:solidFill>
                  <a:srgbClr val="FFC9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87" name="Freeform 27"/>
                <p:cNvSpPr>
                  <a:spLocks/>
                </p:cNvSpPr>
                <p:nvPr/>
              </p:nvSpPr>
              <p:spPr bwMode="auto">
                <a:xfrm>
                  <a:off x="3818" y="2736"/>
                  <a:ext cx="1054" cy="1167"/>
                </a:xfrm>
                <a:custGeom>
                  <a:avLst/>
                  <a:gdLst>
                    <a:gd name="T0" fmla="*/ 153 w 558"/>
                    <a:gd name="T1" fmla="*/ 0 h 618"/>
                    <a:gd name="T2" fmla="*/ 0 w 558"/>
                    <a:gd name="T3" fmla="*/ 5414 h 618"/>
                    <a:gd name="T4" fmla="*/ 229 w 558"/>
                    <a:gd name="T5" fmla="*/ 7784 h 618"/>
                    <a:gd name="T6" fmla="*/ 3897 w 558"/>
                    <a:gd name="T7" fmla="*/ 7859 h 618"/>
                    <a:gd name="T8" fmla="*/ 4125 w 558"/>
                    <a:gd name="T9" fmla="*/ 7555 h 618"/>
                    <a:gd name="T10" fmla="*/ 4428 w 558"/>
                    <a:gd name="T11" fmla="*/ 7246 h 618"/>
                    <a:gd name="T12" fmla="*/ 4125 w 558"/>
                    <a:gd name="T13" fmla="*/ 7246 h 618"/>
                    <a:gd name="T14" fmla="*/ 5041 w 558"/>
                    <a:gd name="T15" fmla="*/ 6715 h 618"/>
                    <a:gd name="T16" fmla="*/ 5117 w 558"/>
                    <a:gd name="T17" fmla="*/ 6254 h 618"/>
                    <a:gd name="T18" fmla="*/ 4199 w 558"/>
                    <a:gd name="T19" fmla="*/ 6182 h 618"/>
                    <a:gd name="T20" fmla="*/ 4511 w 558"/>
                    <a:gd name="T21" fmla="*/ 5414 h 618"/>
                    <a:gd name="T22" fmla="*/ 4813 w 558"/>
                    <a:gd name="T23" fmla="*/ 5414 h 618"/>
                    <a:gd name="T24" fmla="*/ 4352 w 558"/>
                    <a:gd name="T25" fmla="*/ 6101 h 618"/>
                    <a:gd name="T26" fmla="*/ 5499 w 558"/>
                    <a:gd name="T27" fmla="*/ 6182 h 618"/>
                    <a:gd name="T28" fmla="*/ 5655 w 558"/>
                    <a:gd name="T29" fmla="*/ 5338 h 618"/>
                    <a:gd name="T30" fmla="*/ 5958 w 558"/>
                    <a:gd name="T31" fmla="*/ 4881 h 618"/>
                    <a:gd name="T32" fmla="*/ 6719 w 558"/>
                    <a:gd name="T33" fmla="*/ 4496 h 618"/>
                    <a:gd name="T34" fmla="*/ 6719 w 558"/>
                    <a:gd name="T35" fmla="*/ 3280 h 618"/>
                    <a:gd name="T36" fmla="*/ 7029 w 558"/>
                    <a:gd name="T37" fmla="*/ 3662 h 618"/>
                    <a:gd name="T38" fmla="*/ 5041 w 558"/>
                    <a:gd name="T39" fmla="*/ 1373 h 618"/>
                    <a:gd name="T40" fmla="*/ 4737 w 558"/>
                    <a:gd name="T41" fmla="*/ 1987 h 618"/>
                    <a:gd name="T42" fmla="*/ 4050 w 558"/>
                    <a:gd name="T43" fmla="*/ 3433 h 618"/>
                    <a:gd name="T44" fmla="*/ 4581 w 558"/>
                    <a:gd name="T45" fmla="*/ 3662 h 618"/>
                    <a:gd name="T46" fmla="*/ 4966 w 558"/>
                    <a:gd name="T47" fmla="*/ 3662 h 618"/>
                    <a:gd name="T48" fmla="*/ 5427 w 558"/>
                    <a:gd name="T49" fmla="*/ 3280 h 618"/>
                    <a:gd name="T50" fmla="*/ 6341 w 558"/>
                    <a:gd name="T51" fmla="*/ 2978 h 618"/>
                    <a:gd name="T52" fmla="*/ 6719 w 558"/>
                    <a:gd name="T53" fmla="*/ 2593 h 618"/>
                    <a:gd name="T54" fmla="*/ 6490 w 558"/>
                    <a:gd name="T55" fmla="*/ 3131 h 618"/>
                    <a:gd name="T56" fmla="*/ 5117 w 558"/>
                    <a:gd name="T57" fmla="*/ 3818 h 618"/>
                    <a:gd name="T58" fmla="*/ 4581 w 558"/>
                    <a:gd name="T59" fmla="*/ 4041 h 618"/>
                    <a:gd name="T60" fmla="*/ 4050 w 558"/>
                    <a:gd name="T61" fmla="*/ 3890 h 618"/>
                    <a:gd name="T62" fmla="*/ 3668 w 558"/>
                    <a:gd name="T63" fmla="*/ 4194 h 618"/>
                    <a:gd name="T64" fmla="*/ 3593 w 558"/>
                    <a:gd name="T65" fmla="*/ 2902 h 618"/>
                    <a:gd name="T66" fmla="*/ 3897 w 558"/>
                    <a:gd name="T67" fmla="*/ 2821 h 618"/>
                    <a:gd name="T68" fmla="*/ 4581 w 558"/>
                    <a:gd name="T69" fmla="*/ 1144 h 618"/>
                    <a:gd name="T70" fmla="*/ 4885 w 558"/>
                    <a:gd name="T71" fmla="*/ 531 h 618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8"/>
                    <a:gd name="T109" fmla="*/ 0 h 618"/>
                    <a:gd name="T110" fmla="*/ 558 w 558"/>
                    <a:gd name="T111" fmla="*/ 618 h 618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8" h="618">
                      <a:moveTo>
                        <a:pt x="402" y="12"/>
                      </a:moveTo>
                      <a:lnTo>
                        <a:pt x="12" y="0"/>
                      </a:lnTo>
                      <a:lnTo>
                        <a:pt x="6" y="114"/>
                      </a:lnTo>
                      <a:lnTo>
                        <a:pt x="0" y="426"/>
                      </a:lnTo>
                      <a:lnTo>
                        <a:pt x="24" y="426"/>
                      </a:lnTo>
                      <a:lnTo>
                        <a:pt x="18" y="612"/>
                      </a:lnTo>
                      <a:lnTo>
                        <a:pt x="234" y="618"/>
                      </a:lnTo>
                      <a:lnTo>
                        <a:pt x="306" y="618"/>
                      </a:lnTo>
                      <a:lnTo>
                        <a:pt x="324" y="600"/>
                      </a:lnTo>
                      <a:lnTo>
                        <a:pt x="324" y="594"/>
                      </a:lnTo>
                      <a:lnTo>
                        <a:pt x="342" y="582"/>
                      </a:lnTo>
                      <a:lnTo>
                        <a:pt x="348" y="570"/>
                      </a:lnTo>
                      <a:lnTo>
                        <a:pt x="342" y="564"/>
                      </a:lnTo>
                      <a:lnTo>
                        <a:pt x="324" y="570"/>
                      </a:lnTo>
                      <a:lnTo>
                        <a:pt x="324" y="564"/>
                      </a:lnTo>
                      <a:lnTo>
                        <a:pt x="396" y="528"/>
                      </a:lnTo>
                      <a:lnTo>
                        <a:pt x="402" y="516"/>
                      </a:lnTo>
                      <a:lnTo>
                        <a:pt x="402" y="492"/>
                      </a:lnTo>
                      <a:lnTo>
                        <a:pt x="384" y="492"/>
                      </a:lnTo>
                      <a:lnTo>
                        <a:pt x="330" y="486"/>
                      </a:lnTo>
                      <a:lnTo>
                        <a:pt x="336" y="474"/>
                      </a:lnTo>
                      <a:lnTo>
                        <a:pt x="354" y="426"/>
                      </a:lnTo>
                      <a:lnTo>
                        <a:pt x="366" y="420"/>
                      </a:lnTo>
                      <a:lnTo>
                        <a:pt x="378" y="426"/>
                      </a:lnTo>
                      <a:lnTo>
                        <a:pt x="354" y="450"/>
                      </a:lnTo>
                      <a:lnTo>
                        <a:pt x="342" y="480"/>
                      </a:lnTo>
                      <a:lnTo>
                        <a:pt x="420" y="486"/>
                      </a:lnTo>
                      <a:lnTo>
                        <a:pt x="432" y="486"/>
                      </a:lnTo>
                      <a:lnTo>
                        <a:pt x="438" y="426"/>
                      </a:lnTo>
                      <a:lnTo>
                        <a:pt x="444" y="420"/>
                      </a:lnTo>
                      <a:lnTo>
                        <a:pt x="450" y="402"/>
                      </a:lnTo>
                      <a:lnTo>
                        <a:pt x="468" y="384"/>
                      </a:lnTo>
                      <a:lnTo>
                        <a:pt x="510" y="378"/>
                      </a:lnTo>
                      <a:lnTo>
                        <a:pt x="528" y="354"/>
                      </a:lnTo>
                      <a:lnTo>
                        <a:pt x="528" y="270"/>
                      </a:lnTo>
                      <a:lnTo>
                        <a:pt x="528" y="258"/>
                      </a:lnTo>
                      <a:lnTo>
                        <a:pt x="546" y="276"/>
                      </a:lnTo>
                      <a:lnTo>
                        <a:pt x="552" y="288"/>
                      </a:lnTo>
                      <a:lnTo>
                        <a:pt x="558" y="114"/>
                      </a:lnTo>
                      <a:lnTo>
                        <a:pt x="396" y="108"/>
                      </a:lnTo>
                      <a:lnTo>
                        <a:pt x="384" y="138"/>
                      </a:lnTo>
                      <a:lnTo>
                        <a:pt x="372" y="156"/>
                      </a:lnTo>
                      <a:lnTo>
                        <a:pt x="336" y="216"/>
                      </a:lnTo>
                      <a:lnTo>
                        <a:pt x="318" y="270"/>
                      </a:lnTo>
                      <a:lnTo>
                        <a:pt x="324" y="282"/>
                      </a:lnTo>
                      <a:lnTo>
                        <a:pt x="360" y="288"/>
                      </a:lnTo>
                      <a:lnTo>
                        <a:pt x="378" y="300"/>
                      </a:lnTo>
                      <a:lnTo>
                        <a:pt x="390" y="288"/>
                      </a:lnTo>
                      <a:lnTo>
                        <a:pt x="402" y="270"/>
                      </a:lnTo>
                      <a:lnTo>
                        <a:pt x="426" y="258"/>
                      </a:lnTo>
                      <a:lnTo>
                        <a:pt x="444" y="246"/>
                      </a:lnTo>
                      <a:lnTo>
                        <a:pt x="498" y="234"/>
                      </a:lnTo>
                      <a:lnTo>
                        <a:pt x="516" y="210"/>
                      </a:lnTo>
                      <a:lnTo>
                        <a:pt x="528" y="204"/>
                      </a:lnTo>
                      <a:lnTo>
                        <a:pt x="534" y="210"/>
                      </a:lnTo>
                      <a:lnTo>
                        <a:pt x="510" y="246"/>
                      </a:lnTo>
                      <a:lnTo>
                        <a:pt x="456" y="264"/>
                      </a:lnTo>
                      <a:lnTo>
                        <a:pt x="402" y="300"/>
                      </a:lnTo>
                      <a:lnTo>
                        <a:pt x="396" y="312"/>
                      </a:lnTo>
                      <a:lnTo>
                        <a:pt x="360" y="318"/>
                      </a:lnTo>
                      <a:lnTo>
                        <a:pt x="330" y="300"/>
                      </a:lnTo>
                      <a:lnTo>
                        <a:pt x="318" y="306"/>
                      </a:lnTo>
                      <a:lnTo>
                        <a:pt x="306" y="330"/>
                      </a:lnTo>
                      <a:lnTo>
                        <a:pt x="288" y="330"/>
                      </a:lnTo>
                      <a:lnTo>
                        <a:pt x="270" y="306"/>
                      </a:lnTo>
                      <a:lnTo>
                        <a:pt x="282" y="228"/>
                      </a:lnTo>
                      <a:lnTo>
                        <a:pt x="294" y="222"/>
                      </a:lnTo>
                      <a:lnTo>
                        <a:pt x="306" y="222"/>
                      </a:lnTo>
                      <a:lnTo>
                        <a:pt x="360" y="126"/>
                      </a:lnTo>
                      <a:lnTo>
                        <a:pt x="360" y="90"/>
                      </a:lnTo>
                      <a:lnTo>
                        <a:pt x="378" y="84"/>
                      </a:lnTo>
                      <a:lnTo>
                        <a:pt x="384" y="42"/>
                      </a:lnTo>
                      <a:lnTo>
                        <a:pt x="402" y="1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284" name="Freeform 28"/>
              <p:cNvSpPr>
                <a:spLocks/>
              </p:cNvSpPr>
              <p:nvPr/>
            </p:nvSpPr>
            <p:spPr bwMode="auto">
              <a:xfrm>
                <a:off x="4702" y="3450"/>
                <a:ext cx="113" cy="272"/>
              </a:xfrm>
              <a:custGeom>
                <a:avLst/>
                <a:gdLst>
                  <a:gd name="T0" fmla="*/ 755 w 60"/>
                  <a:gd name="T1" fmla="*/ 0 h 144"/>
                  <a:gd name="T2" fmla="*/ 682 w 60"/>
                  <a:gd name="T3" fmla="*/ 76 h 144"/>
                  <a:gd name="T4" fmla="*/ 529 w 60"/>
                  <a:gd name="T5" fmla="*/ 153 h 144"/>
                  <a:gd name="T6" fmla="*/ 454 w 60"/>
                  <a:gd name="T7" fmla="*/ 304 h 144"/>
                  <a:gd name="T8" fmla="*/ 380 w 60"/>
                  <a:gd name="T9" fmla="*/ 153 h 144"/>
                  <a:gd name="T10" fmla="*/ 153 w 60"/>
                  <a:gd name="T11" fmla="*/ 229 h 144"/>
                  <a:gd name="T12" fmla="*/ 153 w 60"/>
                  <a:gd name="T13" fmla="*/ 385 h 144"/>
                  <a:gd name="T14" fmla="*/ 153 w 60"/>
                  <a:gd name="T15" fmla="*/ 689 h 144"/>
                  <a:gd name="T16" fmla="*/ 153 w 60"/>
                  <a:gd name="T17" fmla="*/ 842 h 144"/>
                  <a:gd name="T18" fmla="*/ 0 w 60"/>
                  <a:gd name="T19" fmla="*/ 916 h 144"/>
                  <a:gd name="T20" fmla="*/ 153 w 60"/>
                  <a:gd name="T21" fmla="*/ 1145 h 144"/>
                  <a:gd name="T22" fmla="*/ 228 w 60"/>
                  <a:gd name="T23" fmla="*/ 1373 h 144"/>
                  <a:gd name="T24" fmla="*/ 301 w 60"/>
                  <a:gd name="T25" fmla="*/ 1530 h 144"/>
                  <a:gd name="T26" fmla="*/ 380 w 60"/>
                  <a:gd name="T27" fmla="*/ 1834 h 144"/>
                  <a:gd name="T28" fmla="*/ 529 w 60"/>
                  <a:gd name="T29" fmla="*/ 1677 h 144"/>
                  <a:gd name="T30" fmla="*/ 755 w 60"/>
                  <a:gd name="T31" fmla="*/ 1373 h 144"/>
                  <a:gd name="T32" fmla="*/ 755 w 60"/>
                  <a:gd name="T33" fmla="*/ 1071 h 144"/>
                  <a:gd name="T34" fmla="*/ 529 w 60"/>
                  <a:gd name="T35" fmla="*/ 614 h 144"/>
                  <a:gd name="T36" fmla="*/ 755 w 60"/>
                  <a:gd name="T37" fmla="*/ 304 h 144"/>
                  <a:gd name="T38" fmla="*/ 603 w 60"/>
                  <a:gd name="T39" fmla="*/ 229 h 144"/>
                  <a:gd name="T40" fmla="*/ 755 w 60"/>
                  <a:gd name="T41" fmla="*/ 0 h 14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0"/>
                  <a:gd name="T64" fmla="*/ 0 h 144"/>
                  <a:gd name="T65" fmla="*/ 60 w 60"/>
                  <a:gd name="T66" fmla="*/ 144 h 14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0" h="144">
                    <a:moveTo>
                      <a:pt x="60" y="0"/>
                    </a:moveTo>
                    <a:lnTo>
                      <a:pt x="54" y="6"/>
                    </a:lnTo>
                    <a:lnTo>
                      <a:pt x="42" y="12"/>
                    </a:lnTo>
                    <a:lnTo>
                      <a:pt x="36" y="24"/>
                    </a:lnTo>
                    <a:lnTo>
                      <a:pt x="30" y="12"/>
                    </a:lnTo>
                    <a:lnTo>
                      <a:pt x="12" y="18"/>
                    </a:lnTo>
                    <a:lnTo>
                      <a:pt x="12" y="30"/>
                    </a:lnTo>
                    <a:lnTo>
                      <a:pt x="12" y="54"/>
                    </a:lnTo>
                    <a:lnTo>
                      <a:pt x="12" y="66"/>
                    </a:lnTo>
                    <a:lnTo>
                      <a:pt x="0" y="72"/>
                    </a:lnTo>
                    <a:lnTo>
                      <a:pt x="12" y="90"/>
                    </a:lnTo>
                    <a:lnTo>
                      <a:pt x="18" y="108"/>
                    </a:lnTo>
                    <a:lnTo>
                      <a:pt x="24" y="120"/>
                    </a:lnTo>
                    <a:lnTo>
                      <a:pt x="30" y="144"/>
                    </a:lnTo>
                    <a:lnTo>
                      <a:pt x="42" y="132"/>
                    </a:lnTo>
                    <a:lnTo>
                      <a:pt x="60" y="108"/>
                    </a:lnTo>
                    <a:lnTo>
                      <a:pt x="60" y="84"/>
                    </a:lnTo>
                    <a:lnTo>
                      <a:pt x="42" y="48"/>
                    </a:lnTo>
                    <a:lnTo>
                      <a:pt x="60" y="24"/>
                    </a:lnTo>
                    <a:lnTo>
                      <a:pt x="48" y="18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5" name="Freeform 29"/>
              <p:cNvSpPr>
                <a:spLocks/>
              </p:cNvSpPr>
              <p:nvPr/>
            </p:nvSpPr>
            <p:spPr bwMode="auto">
              <a:xfrm>
                <a:off x="4657" y="3631"/>
                <a:ext cx="56" cy="102"/>
              </a:xfrm>
              <a:custGeom>
                <a:avLst/>
                <a:gdLst>
                  <a:gd name="T0" fmla="*/ 73 w 30"/>
                  <a:gd name="T1" fmla="*/ 76 h 54"/>
                  <a:gd name="T2" fmla="*/ 0 w 30"/>
                  <a:gd name="T3" fmla="*/ 153 h 54"/>
                  <a:gd name="T4" fmla="*/ 73 w 30"/>
                  <a:gd name="T5" fmla="*/ 457 h 54"/>
                  <a:gd name="T6" fmla="*/ 220 w 30"/>
                  <a:gd name="T7" fmla="*/ 531 h 54"/>
                  <a:gd name="T8" fmla="*/ 293 w 30"/>
                  <a:gd name="T9" fmla="*/ 689 h 54"/>
                  <a:gd name="T10" fmla="*/ 366 w 30"/>
                  <a:gd name="T11" fmla="*/ 531 h 54"/>
                  <a:gd name="T12" fmla="*/ 220 w 30"/>
                  <a:gd name="T13" fmla="*/ 385 h 54"/>
                  <a:gd name="T14" fmla="*/ 144 w 30"/>
                  <a:gd name="T15" fmla="*/ 304 h 54"/>
                  <a:gd name="T16" fmla="*/ 144 w 30"/>
                  <a:gd name="T17" fmla="*/ 153 h 54"/>
                  <a:gd name="T18" fmla="*/ 144 w 30"/>
                  <a:gd name="T19" fmla="*/ 0 h 54"/>
                  <a:gd name="T20" fmla="*/ 73 w 30"/>
                  <a:gd name="T21" fmla="*/ 76 h 5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0"/>
                  <a:gd name="T34" fmla="*/ 0 h 54"/>
                  <a:gd name="T35" fmla="*/ 30 w 30"/>
                  <a:gd name="T36" fmla="*/ 54 h 5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0" h="54">
                    <a:moveTo>
                      <a:pt x="6" y="6"/>
                    </a:moveTo>
                    <a:lnTo>
                      <a:pt x="0" y="12"/>
                    </a:lnTo>
                    <a:lnTo>
                      <a:pt x="6" y="36"/>
                    </a:lnTo>
                    <a:lnTo>
                      <a:pt x="18" y="42"/>
                    </a:lnTo>
                    <a:lnTo>
                      <a:pt x="24" y="54"/>
                    </a:lnTo>
                    <a:lnTo>
                      <a:pt x="30" y="42"/>
                    </a:lnTo>
                    <a:lnTo>
                      <a:pt x="18" y="30"/>
                    </a:lnTo>
                    <a:lnTo>
                      <a:pt x="12" y="24"/>
                    </a:lnTo>
                    <a:lnTo>
                      <a:pt x="12" y="12"/>
                    </a:lnTo>
                    <a:lnTo>
                      <a:pt x="12" y="0"/>
                    </a:lnTo>
                    <a:lnTo>
                      <a:pt x="6" y="6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68" name="Freeform 30"/>
            <p:cNvSpPr>
              <a:spLocks/>
            </p:cNvSpPr>
            <p:nvPr/>
          </p:nvSpPr>
          <p:spPr bwMode="auto">
            <a:xfrm>
              <a:off x="4181" y="5445"/>
              <a:ext cx="1560" cy="1213"/>
            </a:xfrm>
            <a:custGeom>
              <a:avLst/>
              <a:gdLst>
                <a:gd name="T0" fmla="*/ 10508 w 826"/>
                <a:gd name="T1" fmla="*/ 100 h 642"/>
                <a:gd name="T2" fmla="*/ 60 w 826"/>
                <a:gd name="T3" fmla="*/ 0 h 642"/>
                <a:gd name="T4" fmla="*/ 60 w 826"/>
                <a:gd name="T5" fmla="*/ 15 h 642"/>
                <a:gd name="T6" fmla="*/ 0 w 826"/>
                <a:gd name="T7" fmla="*/ 3684 h 642"/>
                <a:gd name="T8" fmla="*/ 531 w 826"/>
                <a:gd name="T9" fmla="*/ 3299 h 642"/>
                <a:gd name="T10" fmla="*/ 1220 w 826"/>
                <a:gd name="T11" fmla="*/ 3055 h 642"/>
                <a:gd name="T12" fmla="*/ 1220 w 826"/>
                <a:gd name="T13" fmla="*/ 3210 h 642"/>
                <a:gd name="T14" fmla="*/ 1220 w 826"/>
                <a:gd name="T15" fmla="*/ 3412 h 642"/>
                <a:gd name="T16" fmla="*/ 1541 w 826"/>
                <a:gd name="T17" fmla="*/ 3391 h 642"/>
                <a:gd name="T18" fmla="*/ 1887 w 826"/>
                <a:gd name="T19" fmla="*/ 3684 h 642"/>
                <a:gd name="T20" fmla="*/ 2417 w 826"/>
                <a:gd name="T21" fmla="*/ 4270 h 642"/>
                <a:gd name="T22" fmla="*/ 3192 w 826"/>
                <a:gd name="T23" fmla="*/ 4499 h 642"/>
                <a:gd name="T24" fmla="*/ 3449 w 826"/>
                <a:gd name="T25" fmla="*/ 4423 h 642"/>
                <a:gd name="T26" fmla="*/ 3464 w 826"/>
                <a:gd name="T27" fmla="*/ 5355 h 642"/>
                <a:gd name="T28" fmla="*/ 3881 w 826"/>
                <a:gd name="T29" fmla="*/ 6362 h 642"/>
                <a:gd name="T30" fmla="*/ 4283 w 826"/>
                <a:gd name="T31" fmla="*/ 6794 h 642"/>
                <a:gd name="T32" fmla="*/ 4238 w 826"/>
                <a:gd name="T33" fmla="*/ 7469 h 642"/>
                <a:gd name="T34" fmla="*/ 4338 w 826"/>
                <a:gd name="T35" fmla="*/ 8183 h 642"/>
                <a:gd name="T36" fmla="*/ 4852 w 826"/>
                <a:gd name="T37" fmla="*/ 8055 h 642"/>
                <a:gd name="T38" fmla="*/ 5065 w 826"/>
                <a:gd name="T39" fmla="*/ 7811 h 642"/>
                <a:gd name="T40" fmla="*/ 5141 w 826"/>
                <a:gd name="T41" fmla="*/ 7318 h 642"/>
                <a:gd name="T42" fmla="*/ 5354 w 826"/>
                <a:gd name="T43" fmla="*/ 7061 h 642"/>
                <a:gd name="T44" fmla="*/ 6246 w 826"/>
                <a:gd name="T45" fmla="*/ 7047 h 642"/>
                <a:gd name="T46" fmla="*/ 6973 w 826"/>
                <a:gd name="T47" fmla="*/ 6590 h 642"/>
                <a:gd name="T48" fmla="*/ 7390 w 826"/>
                <a:gd name="T49" fmla="*/ 6233 h 642"/>
                <a:gd name="T50" fmla="*/ 7719 w 826"/>
                <a:gd name="T51" fmla="*/ 6246 h 642"/>
                <a:gd name="T52" fmla="*/ 8474 w 826"/>
                <a:gd name="T53" fmla="*/ 6537 h 642"/>
                <a:gd name="T54" fmla="*/ 9075 w 826"/>
                <a:gd name="T55" fmla="*/ 6590 h 642"/>
                <a:gd name="T56" fmla="*/ 9621 w 826"/>
                <a:gd name="T57" fmla="*/ 6065 h 642"/>
                <a:gd name="T58" fmla="*/ 9766 w 826"/>
                <a:gd name="T59" fmla="*/ 5430 h 642"/>
                <a:gd name="T60" fmla="*/ 10066 w 826"/>
                <a:gd name="T61" fmla="*/ 5113 h 642"/>
                <a:gd name="T62" fmla="*/ 10448 w 826"/>
                <a:gd name="T63" fmla="*/ 4969 h 642"/>
                <a:gd name="T64" fmla="*/ 10508 w 826"/>
                <a:gd name="T65" fmla="*/ 100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6"/>
                <a:gd name="T100" fmla="*/ 0 h 642"/>
                <a:gd name="T101" fmla="*/ 826 w 826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6" h="642">
                  <a:moveTo>
                    <a:pt x="826" y="8"/>
                  </a:moveTo>
                  <a:lnTo>
                    <a:pt x="5" y="0"/>
                  </a:lnTo>
                  <a:lnTo>
                    <a:pt x="5" y="1"/>
                  </a:lnTo>
                  <a:lnTo>
                    <a:pt x="0" y="289"/>
                  </a:lnTo>
                  <a:lnTo>
                    <a:pt x="42" y="259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68"/>
                  </a:lnTo>
                  <a:lnTo>
                    <a:pt x="121" y="266"/>
                  </a:lnTo>
                  <a:lnTo>
                    <a:pt x="148" y="289"/>
                  </a:lnTo>
                  <a:lnTo>
                    <a:pt x="190" y="335"/>
                  </a:lnTo>
                  <a:lnTo>
                    <a:pt x="251" y="353"/>
                  </a:lnTo>
                  <a:lnTo>
                    <a:pt x="271" y="347"/>
                  </a:lnTo>
                  <a:lnTo>
                    <a:pt x="272" y="420"/>
                  </a:lnTo>
                  <a:lnTo>
                    <a:pt x="305" y="499"/>
                  </a:lnTo>
                  <a:lnTo>
                    <a:pt x="337" y="533"/>
                  </a:lnTo>
                  <a:lnTo>
                    <a:pt x="333" y="586"/>
                  </a:lnTo>
                  <a:lnTo>
                    <a:pt x="341" y="642"/>
                  </a:lnTo>
                  <a:lnTo>
                    <a:pt x="381" y="632"/>
                  </a:lnTo>
                  <a:lnTo>
                    <a:pt x="398" y="613"/>
                  </a:lnTo>
                  <a:lnTo>
                    <a:pt x="404" y="574"/>
                  </a:lnTo>
                  <a:lnTo>
                    <a:pt x="421" y="554"/>
                  </a:lnTo>
                  <a:lnTo>
                    <a:pt x="491" y="553"/>
                  </a:lnTo>
                  <a:lnTo>
                    <a:pt x="548" y="517"/>
                  </a:lnTo>
                  <a:lnTo>
                    <a:pt x="581" y="489"/>
                  </a:lnTo>
                  <a:lnTo>
                    <a:pt x="607" y="490"/>
                  </a:lnTo>
                  <a:lnTo>
                    <a:pt x="666" y="513"/>
                  </a:lnTo>
                  <a:lnTo>
                    <a:pt x="713" y="517"/>
                  </a:lnTo>
                  <a:lnTo>
                    <a:pt x="756" y="476"/>
                  </a:lnTo>
                  <a:lnTo>
                    <a:pt x="768" y="426"/>
                  </a:lnTo>
                  <a:lnTo>
                    <a:pt x="791" y="401"/>
                  </a:lnTo>
                  <a:lnTo>
                    <a:pt x="821" y="390"/>
                  </a:lnTo>
                  <a:lnTo>
                    <a:pt x="826" y="8"/>
                  </a:lnTo>
                  <a:close/>
                </a:path>
              </a:pathLst>
            </a:custGeom>
            <a:solidFill>
              <a:srgbClr val="FFBB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9" name="Freeform 31"/>
            <p:cNvSpPr>
              <a:spLocks/>
            </p:cNvSpPr>
            <p:nvPr/>
          </p:nvSpPr>
          <p:spPr bwMode="auto">
            <a:xfrm>
              <a:off x="4181" y="5443"/>
              <a:ext cx="1563" cy="1213"/>
            </a:xfrm>
            <a:custGeom>
              <a:avLst/>
              <a:gdLst>
                <a:gd name="T0" fmla="*/ 10512 w 828"/>
                <a:gd name="T1" fmla="*/ 76 h 642"/>
                <a:gd name="T2" fmla="*/ 76 w 828"/>
                <a:gd name="T3" fmla="*/ 0 h 642"/>
                <a:gd name="T4" fmla="*/ 76 w 828"/>
                <a:gd name="T5" fmla="*/ 0 h 642"/>
                <a:gd name="T6" fmla="*/ 0 w 828"/>
                <a:gd name="T7" fmla="*/ 3669 h 642"/>
                <a:gd name="T8" fmla="*/ 530 w 828"/>
                <a:gd name="T9" fmla="*/ 3284 h 642"/>
                <a:gd name="T10" fmla="*/ 1219 w 828"/>
                <a:gd name="T11" fmla="*/ 3055 h 642"/>
                <a:gd name="T12" fmla="*/ 1219 w 828"/>
                <a:gd name="T13" fmla="*/ 3210 h 642"/>
                <a:gd name="T14" fmla="*/ 1219 w 828"/>
                <a:gd name="T15" fmla="*/ 3441 h 642"/>
                <a:gd name="T16" fmla="*/ 1529 w 828"/>
                <a:gd name="T17" fmla="*/ 3367 h 642"/>
                <a:gd name="T18" fmla="*/ 1903 w 828"/>
                <a:gd name="T19" fmla="*/ 3669 h 642"/>
                <a:gd name="T20" fmla="*/ 2433 w 828"/>
                <a:gd name="T21" fmla="*/ 4283 h 642"/>
                <a:gd name="T22" fmla="*/ 3203 w 828"/>
                <a:gd name="T23" fmla="*/ 4512 h 642"/>
                <a:gd name="T24" fmla="*/ 3432 w 828"/>
                <a:gd name="T25" fmla="*/ 4438 h 642"/>
                <a:gd name="T26" fmla="*/ 3432 w 828"/>
                <a:gd name="T27" fmla="*/ 5355 h 642"/>
                <a:gd name="T28" fmla="*/ 3887 w 828"/>
                <a:gd name="T29" fmla="*/ 6347 h 642"/>
                <a:gd name="T30" fmla="*/ 4266 w 828"/>
                <a:gd name="T31" fmla="*/ 6804 h 642"/>
                <a:gd name="T32" fmla="*/ 4266 w 828"/>
                <a:gd name="T33" fmla="*/ 7493 h 642"/>
                <a:gd name="T34" fmla="*/ 4344 w 828"/>
                <a:gd name="T35" fmla="*/ 8183 h 642"/>
                <a:gd name="T36" fmla="*/ 4804 w 828"/>
                <a:gd name="T37" fmla="*/ 8024 h 642"/>
                <a:gd name="T38" fmla="*/ 5031 w 828"/>
                <a:gd name="T39" fmla="*/ 7796 h 642"/>
                <a:gd name="T40" fmla="*/ 5106 w 828"/>
                <a:gd name="T41" fmla="*/ 7340 h 642"/>
                <a:gd name="T42" fmla="*/ 5335 w 828"/>
                <a:gd name="T43" fmla="*/ 7036 h 642"/>
                <a:gd name="T44" fmla="*/ 6250 w 828"/>
                <a:gd name="T45" fmla="*/ 7036 h 642"/>
                <a:gd name="T46" fmla="*/ 6933 w 828"/>
                <a:gd name="T47" fmla="*/ 6575 h 642"/>
                <a:gd name="T48" fmla="*/ 7394 w 828"/>
                <a:gd name="T49" fmla="*/ 6273 h 642"/>
                <a:gd name="T50" fmla="*/ 7696 w 828"/>
                <a:gd name="T51" fmla="*/ 6273 h 642"/>
                <a:gd name="T52" fmla="*/ 8455 w 828"/>
                <a:gd name="T53" fmla="*/ 6575 h 642"/>
                <a:gd name="T54" fmla="*/ 9068 w 828"/>
                <a:gd name="T55" fmla="*/ 6575 h 642"/>
                <a:gd name="T56" fmla="*/ 9599 w 828"/>
                <a:gd name="T57" fmla="*/ 6044 h 642"/>
                <a:gd name="T58" fmla="*/ 9754 w 828"/>
                <a:gd name="T59" fmla="*/ 5430 h 642"/>
                <a:gd name="T60" fmla="*/ 10056 w 828"/>
                <a:gd name="T61" fmla="*/ 5126 h 642"/>
                <a:gd name="T62" fmla="*/ 10441 w 828"/>
                <a:gd name="T63" fmla="*/ 4969 h 642"/>
                <a:gd name="T64" fmla="*/ 10512 w 828"/>
                <a:gd name="T65" fmla="*/ 76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8"/>
                <a:gd name="T100" fmla="*/ 0 h 642"/>
                <a:gd name="T101" fmla="*/ 828 w 828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8" h="642">
                  <a:moveTo>
                    <a:pt x="828" y="6"/>
                  </a:moveTo>
                  <a:lnTo>
                    <a:pt x="6" y="0"/>
                  </a:lnTo>
                  <a:lnTo>
                    <a:pt x="0" y="288"/>
                  </a:lnTo>
                  <a:lnTo>
                    <a:pt x="42" y="258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70"/>
                  </a:lnTo>
                  <a:lnTo>
                    <a:pt x="120" y="264"/>
                  </a:lnTo>
                  <a:lnTo>
                    <a:pt x="150" y="288"/>
                  </a:lnTo>
                  <a:lnTo>
                    <a:pt x="192" y="336"/>
                  </a:lnTo>
                  <a:lnTo>
                    <a:pt x="252" y="354"/>
                  </a:lnTo>
                  <a:lnTo>
                    <a:pt x="270" y="348"/>
                  </a:lnTo>
                  <a:lnTo>
                    <a:pt x="270" y="420"/>
                  </a:lnTo>
                  <a:lnTo>
                    <a:pt x="306" y="498"/>
                  </a:lnTo>
                  <a:lnTo>
                    <a:pt x="336" y="534"/>
                  </a:lnTo>
                  <a:lnTo>
                    <a:pt x="336" y="588"/>
                  </a:lnTo>
                  <a:lnTo>
                    <a:pt x="342" y="642"/>
                  </a:lnTo>
                  <a:lnTo>
                    <a:pt x="378" y="630"/>
                  </a:lnTo>
                  <a:lnTo>
                    <a:pt x="396" y="612"/>
                  </a:lnTo>
                  <a:lnTo>
                    <a:pt x="402" y="576"/>
                  </a:lnTo>
                  <a:lnTo>
                    <a:pt x="420" y="552"/>
                  </a:lnTo>
                  <a:lnTo>
                    <a:pt x="492" y="552"/>
                  </a:lnTo>
                  <a:lnTo>
                    <a:pt x="546" y="516"/>
                  </a:lnTo>
                  <a:lnTo>
                    <a:pt x="582" y="492"/>
                  </a:lnTo>
                  <a:lnTo>
                    <a:pt x="606" y="492"/>
                  </a:lnTo>
                  <a:lnTo>
                    <a:pt x="666" y="516"/>
                  </a:lnTo>
                  <a:lnTo>
                    <a:pt x="714" y="516"/>
                  </a:lnTo>
                  <a:lnTo>
                    <a:pt x="756" y="474"/>
                  </a:lnTo>
                  <a:lnTo>
                    <a:pt x="768" y="426"/>
                  </a:lnTo>
                  <a:lnTo>
                    <a:pt x="792" y="402"/>
                  </a:lnTo>
                  <a:lnTo>
                    <a:pt x="822" y="390"/>
                  </a:lnTo>
                  <a:lnTo>
                    <a:pt x="82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0" name="Freeform 32"/>
            <p:cNvSpPr>
              <a:spLocks/>
            </p:cNvSpPr>
            <p:nvPr/>
          </p:nvSpPr>
          <p:spPr bwMode="auto">
            <a:xfrm>
              <a:off x="2153" y="1520"/>
              <a:ext cx="3017" cy="1437"/>
            </a:xfrm>
            <a:custGeom>
              <a:avLst/>
              <a:gdLst>
                <a:gd name="T0" fmla="*/ 19690 w 1598"/>
                <a:gd name="T1" fmla="*/ 2934 h 761"/>
                <a:gd name="T2" fmla="*/ 19794 w 1598"/>
                <a:gd name="T3" fmla="*/ 3495 h 761"/>
                <a:gd name="T4" fmla="*/ 20190 w 1598"/>
                <a:gd name="T5" fmla="*/ 3220 h 761"/>
                <a:gd name="T6" fmla="*/ 20099 w 1598"/>
                <a:gd name="T7" fmla="*/ 3722 h 761"/>
                <a:gd name="T8" fmla="*/ 20115 w 1598"/>
                <a:gd name="T9" fmla="*/ 4364 h 761"/>
                <a:gd name="T10" fmla="*/ 19605 w 1598"/>
                <a:gd name="T11" fmla="*/ 4611 h 761"/>
                <a:gd name="T12" fmla="*/ 18903 w 1598"/>
                <a:gd name="T13" fmla="*/ 4996 h 761"/>
                <a:gd name="T14" fmla="*/ 18529 w 1598"/>
                <a:gd name="T15" fmla="*/ 6369 h 761"/>
                <a:gd name="T16" fmla="*/ 18432 w 1598"/>
                <a:gd name="T17" fmla="*/ 5095 h 761"/>
                <a:gd name="T18" fmla="*/ 18372 w 1598"/>
                <a:gd name="T19" fmla="*/ 4311 h 761"/>
                <a:gd name="T20" fmla="*/ 18028 w 1598"/>
                <a:gd name="T21" fmla="*/ 5266 h 761"/>
                <a:gd name="T22" fmla="*/ 17826 w 1598"/>
                <a:gd name="T23" fmla="*/ 5199 h 761"/>
                <a:gd name="T24" fmla="*/ 17741 w 1598"/>
                <a:gd name="T25" fmla="*/ 4896 h 761"/>
                <a:gd name="T26" fmla="*/ 17726 w 1598"/>
                <a:gd name="T27" fmla="*/ 5580 h 761"/>
                <a:gd name="T28" fmla="*/ 17741 w 1598"/>
                <a:gd name="T29" fmla="*/ 6154 h 761"/>
                <a:gd name="T30" fmla="*/ 17485 w 1598"/>
                <a:gd name="T31" fmla="*/ 7398 h 761"/>
                <a:gd name="T32" fmla="*/ 16567 w 1598"/>
                <a:gd name="T33" fmla="*/ 8012 h 761"/>
                <a:gd name="T34" fmla="*/ 11332 w 1598"/>
                <a:gd name="T35" fmla="*/ 8216 h 761"/>
                <a:gd name="T36" fmla="*/ 5524 w 1598"/>
                <a:gd name="T37" fmla="*/ 9613 h 761"/>
                <a:gd name="T38" fmla="*/ 2630 w 1598"/>
                <a:gd name="T39" fmla="*/ 9104 h 761"/>
                <a:gd name="T40" fmla="*/ 2120 w 1598"/>
                <a:gd name="T41" fmla="*/ 8658 h 761"/>
                <a:gd name="T42" fmla="*/ 1871 w 1598"/>
                <a:gd name="T43" fmla="*/ 7285 h 761"/>
                <a:gd name="T44" fmla="*/ 1529 w 1598"/>
                <a:gd name="T45" fmla="*/ 5623 h 761"/>
                <a:gd name="T46" fmla="*/ 1003 w 1598"/>
                <a:gd name="T47" fmla="*/ 5580 h 761"/>
                <a:gd name="T48" fmla="*/ 1191 w 1598"/>
                <a:gd name="T49" fmla="*/ 5380 h 761"/>
                <a:gd name="T50" fmla="*/ 699 w 1598"/>
                <a:gd name="T51" fmla="*/ 4424 h 761"/>
                <a:gd name="T52" fmla="*/ 16960 w 1598"/>
                <a:gd name="T53" fmla="*/ 4351 h 761"/>
                <a:gd name="T54" fmla="*/ 17269 w 1598"/>
                <a:gd name="T55" fmla="*/ 1259 h 761"/>
                <a:gd name="T56" fmla="*/ 17915 w 1598"/>
                <a:gd name="T57" fmla="*/ 1743 h 761"/>
                <a:gd name="T58" fmla="*/ 17787 w 1598"/>
                <a:gd name="T59" fmla="*/ 2377 h 761"/>
                <a:gd name="T60" fmla="*/ 18144 w 1598"/>
                <a:gd name="T61" fmla="*/ 2304 h 761"/>
                <a:gd name="T62" fmla="*/ 18183 w 1598"/>
                <a:gd name="T63" fmla="*/ 1601 h 761"/>
                <a:gd name="T64" fmla="*/ 17558 w 1598"/>
                <a:gd name="T65" fmla="*/ 1105 h 761"/>
                <a:gd name="T66" fmla="*/ 17687 w 1598"/>
                <a:gd name="T67" fmla="*/ 457 h 761"/>
                <a:gd name="T68" fmla="*/ 18984 w 1598"/>
                <a:gd name="T69" fmla="*/ 0 h 761"/>
                <a:gd name="T70" fmla="*/ 19031 w 1598"/>
                <a:gd name="T71" fmla="*/ 332 h 761"/>
                <a:gd name="T72" fmla="*/ 18538 w 1598"/>
                <a:gd name="T73" fmla="*/ 976 h 761"/>
                <a:gd name="T74" fmla="*/ 19273 w 1598"/>
                <a:gd name="T75" fmla="*/ 1730 h 761"/>
                <a:gd name="T76" fmla="*/ 19901 w 1598"/>
                <a:gd name="T77" fmla="*/ 2646 h 76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8"/>
                <a:gd name="T118" fmla="*/ 0 h 761"/>
                <a:gd name="T119" fmla="*/ 1598 w 1598"/>
                <a:gd name="T120" fmla="*/ 761 h 76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8" h="761">
                  <a:moveTo>
                    <a:pt x="1566" y="208"/>
                  </a:moveTo>
                  <a:lnTo>
                    <a:pt x="1550" y="231"/>
                  </a:lnTo>
                  <a:lnTo>
                    <a:pt x="1560" y="241"/>
                  </a:lnTo>
                  <a:lnTo>
                    <a:pt x="1558" y="275"/>
                  </a:lnTo>
                  <a:lnTo>
                    <a:pt x="1569" y="278"/>
                  </a:lnTo>
                  <a:lnTo>
                    <a:pt x="1589" y="253"/>
                  </a:lnTo>
                  <a:lnTo>
                    <a:pt x="1598" y="258"/>
                  </a:lnTo>
                  <a:lnTo>
                    <a:pt x="1582" y="293"/>
                  </a:lnTo>
                  <a:lnTo>
                    <a:pt x="1594" y="317"/>
                  </a:lnTo>
                  <a:lnTo>
                    <a:pt x="1583" y="343"/>
                  </a:lnTo>
                  <a:lnTo>
                    <a:pt x="1531" y="347"/>
                  </a:lnTo>
                  <a:lnTo>
                    <a:pt x="1543" y="363"/>
                  </a:lnTo>
                  <a:lnTo>
                    <a:pt x="1501" y="398"/>
                  </a:lnTo>
                  <a:lnTo>
                    <a:pt x="1488" y="393"/>
                  </a:lnTo>
                  <a:lnTo>
                    <a:pt x="1473" y="496"/>
                  </a:lnTo>
                  <a:lnTo>
                    <a:pt x="1458" y="501"/>
                  </a:lnTo>
                  <a:lnTo>
                    <a:pt x="1447" y="505"/>
                  </a:lnTo>
                  <a:lnTo>
                    <a:pt x="1451" y="401"/>
                  </a:lnTo>
                  <a:lnTo>
                    <a:pt x="1452" y="362"/>
                  </a:lnTo>
                  <a:lnTo>
                    <a:pt x="1446" y="339"/>
                  </a:lnTo>
                  <a:lnTo>
                    <a:pt x="1419" y="377"/>
                  </a:lnTo>
                  <a:lnTo>
                    <a:pt x="1419" y="414"/>
                  </a:lnTo>
                  <a:lnTo>
                    <a:pt x="1407" y="426"/>
                  </a:lnTo>
                  <a:lnTo>
                    <a:pt x="1403" y="409"/>
                  </a:lnTo>
                  <a:lnTo>
                    <a:pt x="1406" y="384"/>
                  </a:lnTo>
                  <a:lnTo>
                    <a:pt x="1396" y="385"/>
                  </a:lnTo>
                  <a:lnTo>
                    <a:pt x="1376" y="417"/>
                  </a:lnTo>
                  <a:lnTo>
                    <a:pt x="1395" y="439"/>
                  </a:lnTo>
                  <a:lnTo>
                    <a:pt x="1402" y="472"/>
                  </a:lnTo>
                  <a:lnTo>
                    <a:pt x="1396" y="484"/>
                  </a:lnTo>
                  <a:lnTo>
                    <a:pt x="1377" y="502"/>
                  </a:lnTo>
                  <a:lnTo>
                    <a:pt x="1376" y="582"/>
                  </a:lnTo>
                  <a:lnTo>
                    <a:pt x="1353" y="591"/>
                  </a:lnTo>
                  <a:lnTo>
                    <a:pt x="1304" y="630"/>
                  </a:lnTo>
                  <a:lnTo>
                    <a:pt x="1284" y="656"/>
                  </a:lnTo>
                  <a:lnTo>
                    <a:pt x="892" y="646"/>
                  </a:lnTo>
                  <a:lnTo>
                    <a:pt x="890" y="761"/>
                  </a:lnTo>
                  <a:lnTo>
                    <a:pt x="435" y="756"/>
                  </a:lnTo>
                  <a:lnTo>
                    <a:pt x="434" y="723"/>
                  </a:lnTo>
                  <a:lnTo>
                    <a:pt x="207" y="716"/>
                  </a:lnTo>
                  <a:lnTo>
                    <a:pt x="187" y="681"/>
                  </a:lnTo>
                  <a:lnTo>
                    <a:pt x="167" y="681"/>
                  </a:lnTo>
                  <a:lnTo>
                    <a:pt x="166" y="605"/>
                  </a:lnTo>
                  <a:lnTo>
                    <a:pt x="147" y="573"/>
                  </a:lnTo>
                  <a:lnTo>
                    <a:pt x="129" y="468"/>
                  </a:lnTo>
                  <a:lnTo>
                    <a:pt x="120" y="442"/>
                  </a:lnTo>
                  <a:lnTo>
                    <a:pt x="103" y="436"/>
                  </a:lnTo>
                  <a:lnTo>
                    <a:pt x="79" y="439"/>
                  </a:lnTo>
                  <a:lnTo>
                    <a:pt x="76" y="429"/>
                  </a:lnTo>
                  <a:lnTo>
                    <a:pt x="94" y="423"/>
                  </a:lnTo>
                  <a:lnTo>
                    <a:pt x="100" y="400"/>
                  </a:lnTo>
                  <a:lnTo>
                    <a:pt x="55" y="348"/>
                  </a:lnTo>
                  <a:lnTo>
                    <a:pt x="0" y="318"/>
                  </a:lnTo>
                  <a:lnTo>
                    <a:pt x="1335" y="342"/>
                  </a:lnTo>
                  <a:lnTo>
                    <a:pt x="1337" y="107"/>
                  </a:lnTo>
                  <a:lnTo>
                    <a:pt x="1359" y="99"/>
                  </a:lnTo>
                  <a:lnTo>
                    <a:pt x="1369" y="120"/>
                  </a:lnTo>
                  <a:lnTo>
                    <a:pt x="1410" y="137"/>
                  </a:lnTo>
                  <a:lnTo>
                    <a:pt x="1415" y="144"/>
                  </a:lnTo>
                  <a:lnTo>
                    <a:pt x="1400" y="187"/>
                  </a:lnTo>
                  <a:lnTo>
                    <a:pt x="1410" y="193"/>
                  </a:lnTo>
                  <a:lnTo>
                    <a:pt x="1428" y="181"/>
                  </a:lnTo>
                  <a:lnTo>
                    <a:pt x="1433" y="147"/>
                  </a:lnTo>
                  <a:lnTo>
                    <a:pt x="1431" y="126"/>
                  </a:lnTo>
                  <a:lnTo>
                    <a:pt x="1398" y="93"/>
                  </a:lnTo>
                  <a:lnTo>
                    <a:pt x="1382" y="87"/>
                  </a:lnTo>
                  <a:lnTo>
                    <a:pt x="1384" y="54"/>
                  </a:lnTo>
                  <a:lnTo>
                    <a:pt x="1392" y="36"/>
                  </a:lnTo>
                  <a:lnTo>
                    <a:pt x="1448" y="12"/>
                  </a:lnTo>
                  <a:lnTo>
                    <a:pt x="1494" y="0"/>
                  </a:lnTo>
                  <a:lnTo>
                    <a:pt x="1502" y="8"/>
                  </a:lnTo>
                  <a:lnTo>
                    <a:pt x="1498" y="26"/>
                  </a:lnTo>
                  <a:lnTo>
                    <a:pt x="1498" y="42"/>
                  </a:lnTo>
                  <a:lnTo>
                    <a:pt x="1459" y="77"/>
                  </a:lnTo>
                  <a:lnTo>
                    <a:pt x="1466" y="95"/>
                  </a:lnTo>
                  <a:lnTo>
                    <a:pt x="1517" y="136"/>
                  </a:lnTo>
                  <a:lnTo>
                    <a:pt x="1520" y="204"/>
                  </a:lnTo>
                  <a:lnTo>
                    <a:pt x="1566" y="208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1" name="Freeform 33"/>
            <p:cNvSpPr>
              <a:spLocks/>
            </p:cNvSpPr>
            <p:nvPr/>
          </p:nvSpPr>
          <p:spPr bwMode="auto">
            <a:xfrm>
              <a:off x="2153" y="1524"/>
              <a:ext cx="3014" cy="1438"/>
            </a:xfrm>
            <a:custGeom>
              <a:avLst/>
              <a:gdLst>
                <a:gd name="T0" fmla="*/ 19685 w 1596"/>
                <a:gd name="T1" fmla="*/ 2887 h 762"/>
                <a:gd name="T2" fmla="*/ 19840 w 1596"/>
                <a:gd name="T3" fmla="*/ 3501 h 762"/>
                <a:gd name="T4" fmla="*/ 20226 w 1596"/>
                <a:gd name="T5" fmla="*/ 3199 h 762"/>
                <a:gd name="T6" fmla="*/ 20142 w 1596"/>
                <a:gd name="T7" fmla="*/ 3650 h 762"/>
                <a:gd name="T8" fmla="*/ 20142 w 1596"/>
                <a:gd name="T9" fmla="*/ 4335 h 762"/>
                <a:gd name="T10" fmla="*/ 19612 w 1596"/>
                <a:gd name="T11" fmla="*/ 4561 h 762"/>
                <a:gd name="T12" fmla="*/ 18926 w 1596"/>
                <a:gd name="T13" fmla="*/ 4946 h 762"/>
                <a:gd name="T14" fmla="*/ 18541 w 1596"/>
                <a:gd name="T15" fmla="*/ 6318 h 762"/>
                <a:gd name="T16" fmla="*/ 18467 w 1596"/>
                <a:gd name="T17" fmla="*/ 5022 h 762"/>
                <a:gd name="T18" fmla="*/ 18392 w 1596"/>
                <a:gd name="T19" fmla="*/ 4259 h 762"/>
                <a:gd name="T20" fmla="*/ 18084 w 1596"/>
                <a:gd name="T21" fmla="*/ 5250 h 762"/>
                <a:gd name="T22" fmla="*/ 17854 w 1596"/>
                <a:gd name="T23" fmla="*/ 5175 h 762"/>
                <a:gd name="T24" fmla="*/ 17782 w 1596"/>
                <a:gd name="T25" fmla="*/ 4873 h 762"/>
                <a:gd name="T26" fmla="*/ 17782 w 1596"/>
                <a:gd name="T27" fmla="*/ 5560 h 762"/>
                <a:gd name="T28" fmla="*/ 17782 w 1596"/>
                <a:gd name="T29" fmla="*/ 6090 h 762"/>
                <a:gd name="T30" fmla="*/ 17478 w 1596"/>
                <a:gd name="T31" fmla="*/ 7379 h 762"/>
                <a:gd name="T32" fmla="*/ 16562 w 1596"/>
                <a:gd name="T33" fmla="*/ 7992 h 762"/>
                <a:gd name="T34" fmla="*/ 11369 w 1596"/>
                <a:gd name="T35" fmla="*/ 8145 h 762"/>
                <a:gd name="T36" fmla="*/ 5571 w 1596"/>
                <a:gd name="T37" fmla="*/ 9590 h 762"/>
                <a:gd name="T38" fmla="*/ 2674 w 1596"/>
                <a:gd name="T39" fmla="*/ 9053 h 762"/>
                <a:gd name="T40" fmla="*/ 2136 w 1596"/>
                <a:gd name="T41" fmla="*/ 8598 h 762"/>
                <a:gd name="T42" fmla="*/ 1904 w 1596"/>
                <a:gd name="T43" fmla="*/ 7233 h 762"/>
                <a:gd name="T44" fmla="*/ 1530 w 1596"/>
                <a:gd name="T45" fmla="*/ 5560 h 762"/>
                <a:gd name="T46" fmla="*/ 991 w 1596"/>
                <a:gd name="T47" fmla="*/ 5560 h 762"/>
                <a:gd name="T48" fmla="*/ 1220 w 1596"/>
                <a:gd name="T49" fmla="*/ 5331 h 762"/>
                <a:gd name="T50" fmla="*/ 687 w 1596"/>
                <a:gd name="T51" fmla="*/ 4416 h 762"/>
                <a:gd name="T52" fmla="*/ 17019 w 1596"/>
                <a:gd name="T53" fmla="*/ 4335 h 762"/>
                <a:gd name="T54" fmla="*/ 17321 w 1596"/>
                <a:gd name="T55" fmla="*/ 1217 h 762"/>
                <a:gd name="T56" fmla="*/ 17935 w 1596"/>
                <a:gd name="T57" fmla="*/ 1674 h 762"/>
                <a:gd name="T58" fmla="*/ 17782 w 1596"/>
                <a:gd name="T59" fmla="*/ 2357 h 762"/>
                <a:gd name="T60" fmla="*/ 18163 w 1596"/>
                <a:gd name="T61" fmla="*/ 2287 h 762"/>
                <a:gd name="T62" fmla="*/ 18239 w 1596"/>
                <a:gd name="T63" fmla="*/ 1598 h 762"/>
                <a:gd name="T64" fmla="*/ 17550 w 1596"/>
                <a:gd name="T65" fmla="*/ 1068 h 762"/>
                <a:gd name="T66" fmla="*/ 17706 w 1596"/>
                <a:gd name="T67" fmla="*/ 457 h 762"/>
                <a:gd name="T68" fmla="*/ 18998 w 1596"/>
                <a:gd name="T69" fmla="*/ 0 h 762"/>
                <a:gd name="T70" fmla="*/ 19079 w 1596"/>
                <a:gd name="T71" fmla="*/ 302 h 762"/>
                <a:gd name="T72" fmla="*/ 18541 w 1596"/>
                <a:gd name="T73" fmla="*/ 915 h 762"/>
                <a:gd name="T74" fmla="*/ 19308 w 1596"/>
                <a:gd name="T75" fmla="*/ 1674 h 762"/>
                <a:gd name="T76" fmla="*/ 19914 w 1596"/>
                <a:gd name="T77" fmla="*/ 2589 h 76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6"/>
                <a:gd name="T118" fmla="*/ 0 h 762"/>
                <a:gd name="T119" fmla="*/ 1596 w 1596"/>
                <a:gd name="T120" fmla="*/ 762 h 76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6" h="762">
                  <a:moveTo>
                    <a:pt x="1566" y="204"/>
                  </a:moveTo>
                  <a:lnTo>
                    <a:pt x="1548" y="228"/>
                  </a:lnTo>
                  <a:lnTo>
                    <a:pt x="1560" y="240"/>
                  </a:lnTo>
                  <a:lnTo>
                    <a:pt x="1560" y="276"/>
                  </a:lnTo>
                  <a:lnTo>
                    <a:pt x="1572" y="276"/>
                  </a:lnTo>
                  <a:lnTo>
                    <a:pt x="1590" y="252"/>
                  </a:lnTo>
                  <a:lnTo>
                    <a:pt x="1596" y="258"/>
                  </a:lnTo>
                  <a:lnTo>
                    <a:pt x="1584" y="288"/>
                  </a:lnTo>
                  <a:lnTo>
                    <a:pt x="1596" y="312"/>
                  </a:lnTo>
                  <a:lnTo>
                    <a:pt x="1584" y="342"/>
                  </a:lnTo>
                  <a:lnTo>
                    <a:pt x="1530" y="342"/>
                  </a:lnTo>
                  <a:lnTo>
                    <a:pt x="1542" y="360"/>
                  </a:lnTo>
                  <a:lnTo>
                    <a:pt x="1500" y="396"/>
                  </a:lnTo>
                  <a:lnTo>
                    <a:pt x="1488" y="390"/>
                  </a:lnTo>
                  <a:lnTo>
                    <a:pt x="1470" y="492"/>
                  </a:lnTo>
                  <a:lnTo>
                    <a:pt x="1458" y="498"/>
                  </a:lnTo>
                  <a:lnTo>
                    <a:pt x="1446" y="504"/>
                  </a:lnTo>
                  <a:lnTo>
                    <a:pt x="1452" y="396"/>
                  </a:lnTo>
                  <a:lnTo>
                    <a:pt x="1452" y="360"/>
                  </a:lnTo>
                  <a:lnTo>
                    <a:pt x="1446" y="336"/>
                  </a:lnTo>
                  <a:lnTo>
                    <a:pt x="1416" y="372"/>
                  </a:lnTo>
                  <a:lnTo>
                    <a:pt x="1422" y="414"/>
                  </a:lnTo>
                  <a:lnTo>
                    <a:pt x="1404" y="426"/>
                  </a:lnTo>
                  <a:lnTo>
                    <a:pt x="1404" y="408"/>
                  </a:lnTo>
                  <a:lnTo>
                    <a:pt x="1404" y="384"/>
                  </a:lnTo>
                  <a:lnTo>
                    <a:pt x="1398" y="384"/>
                  </a:lnTo>
                  <a:lnTo>
                    <a:pt x="1374" y="414"/>
                  </a:lnTo>
                  <a:lnTo>
                    <a:pt x="1398" y="438"/>
                  </a:lnTo>
                  <a:lnTo>
                    <a:pt x="1404" y="468"/>
                  </a:lnTo>
                  <a:lnTo>
                    <a:pt x="1398" y="480"/>
                  </a:lnTo>
                  <a:lnTo>
                    <a:pt x="1380" y="498"/>
                  </a:lnTo>
                  <a:lnTo>
                    <a:pt x="1374" y="582"/>
                  </a:lnTo>
                  <a:lnTo>
                    <a:pt x="1356" y="588"/>
                  </a:lnTo>
                  <a:lnTo>
                    <a:pt x="1302" y="630"/>
                  </a:lnTo>
                  <a:lnTo>
                    <a:pt x="1284" y="654"/>
                  </a:lnTo>
                  <a:lnTo>
                    <a:pt x="894" y="642"/>
                  </a:lnTo>
                  <a:lnTo>
                    <a:pt x="888" y="762"/>
                  </a:lnTo>
                  <a:lnTo>
                    <a:pt x="438" y="756"/>
                  </a:lnTo>
                  <a:lnTo>
                    <a:pt x="432" y="720"/>
                  </a:lnTo>
                  <a:lnTo>
                    <a:pt x="210" y="714"/>
                  </a:lnTo>
                  <a:lnTo>
                    <a:pt x="186" y="678"/>
                  </a:lnTo>
                  <a:lnTo>
                    <a:pt x="168" y="678"/>
                  </a:lnTo>
                  <a:lnTo>
                    <a:pt x="168" y="606"/>
                  </a:lnTo>
                  <a:lnTo>
                    <a:pt x="150" y="570"/>
                  </a:lnTo>
                  <a:lnTo>
                    <a:pt x="132" y="468"/>
                  </a:lnTo>
                  <a:lnTo>
                    <a:pt x="120" y="438"/>
                  </a:lnTo>
                  <a:lnTo>
                    <a:pt x="102" y="432"/>
                  </a:lnTo>
                  <a:lnTo>
                    <a:pt x="78" y="438"/>
                  </a:lnTo>
                  <a:lnTo>
                    <a:pt x="78" y="426"/>
                  </a:lnTo>
                  <a:lnTo>
                    <a:pt x="96" y="420"/>
                  </a:lnTo>
                  <a:lnTo>
                    <a:pt x="102" y="396"/>
                  </a:lnTo>
                  <a:lnTo>
                    <a:pt x="54" y="348"/>
                  </a:lnTo>
                  <a:lnTo>
                    <a:pt x="0" y="318"/>
                  </a:lnTo>
                  <a:lnTo>
                    <a:pt x="1338" y="342"/>
                  </a:lnTo>
                  <a:lnTo>
                    <a:pt x="1338" y="102"/>
                  </a:lnTo>
                  <a:lnTo>
                    <a:pt x="1362" y="96"/>
                  </a:lnTo>
                  <a:lnTo>
                    <a:pt x="1368" y="120"/>
                  </a:lnTo>
                  <a:lnTo>
                    <a:pt x="1410" y="132"/>
                  </a:lnTo>
                  <a:lnTo>
                    <a:pt x="1416" y="144"/>
                  </a:lnTo>
                  <a:lnTo>
                    <a:pt x="1398" y="186"/>
                  </a:lnTo>
                  <a:lnTo>
                    <a:pt x="1410" y="192"/>
                  </a:lnTo>
                  <a:lnTo>
                    <a:pt x="1428" y="180"/>
                  </a:lnTo>
                  <a:lnTo>
                    <a:pt x="1434" y="144"/>
                  </a:lnTo>
                  <a:lnTo>
                    <a:pt x="1434" y="126"/>
                  </a:lnTo>
                  <a:lnTo>
                    <a:pt x="1398" y="90"/>
                  </a:lnTo>
                  <a:lnTo>
                    <a:pt x="1380" y="84"/>
                  </a:lnTo>
                  <a:lnTo>
                    <a:pt x="1386" y="54"/>
                  </a:lnTo>
                  <a:lnTo>
                    <a:pt x="1392" y="36"/>
                  </a:lnTo>
                  <a:lnTo>
                    <a:pt x="1446" y="12"/>
                  </a:lnTo>
                  <a:lnTo>
                    <a:pt x="1494" y="0"/>
                  </a:lnTo>
                  <a:lnTo>
                    <a:pt x="1500" y="6"/>
                  </a:lnTo>
                  <a:lnTo>
                    <a:pt x="1500" y="24"/>
                  </a:lnTo>
                  <a:lnTo>
                    <a:pt x="1500" y="42"/>
                  </a:lnTo>
                  <a:lnTo>
                    <a:pt x="1458" y="72"/>
                  </a:lnTo>
                  <a:lnTo>
                    <a:pt x="1464" y="90"/>
                  </a:lnTo>
                  <a:lnTo>
                    <a:pt x="1518" y="132"/>
                  </a:lnTo>
                  <a:lnTo>
                    <a:pt x="1518" y="204"/>
                  </a:lnTo>
                  <a:lnTo>
                    <a:pt x="1566" y="20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2" name="Freeform 34"/>
            <p:cNvSpPr>
              <a:spLocks/>
            </p:cNvSpPr>
            <p:nvPr/>
          </p:nvSpPr>
          <p:spPr bwMode="auto">
            <a:xfrm>
              <a:off x="5014" y="1618"/>
              <a:ext cx="121" cy="178"/>
            </a:xfrm>
            <a:custGeom>
              <a:avLst/>
              <a:gdLst>
                <a:gd name="T0" fmla="*/ 204 w 64"/>
                <a:gd name="T1" fmla="*/ 205 h 94"/>
                <a:gd name="T2" fmla="*/ 0 w 64"/>
                <a:gd name="T3" fmla="*/ 373 h 94"/>
                <a:gd name="T4" fmla="*/ 61 w 64"/>
                <a:gd name="T5" fmla="*/ 606 h 94"/>
                <a:gd name="T6" fmla="*/ 204 w 64"/>
                <a:gd name="T7" fmla="*/ 979 h 94"/>
                <a:gd name="T8" fmla="*/ 486 w 64"/>
                <a:gd name="T9" fmla="*/ 1132 h 94"/>
                <a:gd name="T10" fmla="*/ 662 w 64"/>
                <a:gd name="T11" fmla="*/ 1208 h 94"/>
                <a:gd name="T12" fmla="*/ 819 w 64"/>
                <a:gd name="T13" fmla="*/ 1079 h 94"/>
                <a:gd name="T14" fmla="*/ 775 w 64"/>
                <a:gd name="T15" fmla="*/ 774 h 94"/>
                <a:gd name="T16" fmla="*/ 690 w 64"/>
                <a:gd name="T17" fmla="*/ 691 h 94"/>
                <a:gd name="T18" fmla="*/ 662 w 64"/>
                <a:gd name="T19" fmla="*/ 401 h 94"/>
                <a:gd name="T20" fmla="*/ 526 w 64"/>
                <a:gd name="T21" fmla="*/ 157 h 94"/>
                <a:gd name="T22" fmla="*/ 562 w 64"/>
                <a:gd name="T23" fmla="*/ 0 h 94"/>
                <a:gd name="T24" fmla="*/ 401 w 64"/>
                <a:gd name="T25" fmla="*/ 53 h 94"/>
                <a:gd name="T26" fmla="*/ 304 w 64"/>
                <a:gd name="T27" fmla="*/ 116 h 94"/>
                <a:gd name="T28" fmla="*/ 386 w 64"/>
                <a:gd name="T29" fmla="*/ 320 h 94"/>
                <a:gd name="T30" fmla="*/ 533 w 64"/>
                <a:gd name="T31" fmla="*/ 502 h 94"/>
                <a:gd name="T32" fmla="*/ 546 w 64"/>
                <a:gd name="T33" fmla="*/ 691 h 94"/>
                <a:gd name="T34" fmla="*/ 601 w 64"/>
                <a:gd name="T35" fmla="*/ 822 h 94"/>
                <a:gd name="T36" fmla="*/ 514 w 64"/>
                <a:gd name="T37" fmla="*/ 911 h 94"/>
                <a:gd name="T38" fmla="*/ 401 w 64"/>
                <a:gd name="T39" fmla="*/ 721 h 94"/>
                <a:gd name="T40" fmla="*/ 229 w 64"/>
                <a:gd name="T41" fmla="*/ 489 h 94"/>
                <a:gd name="T42" fmla="*/ 204 w 64"/>
                <a:gd name="T43" fmla="*/ 205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4"/>
                <a:gd name="T67" fmla="*/ 0 h 94"/>
                <a:gd name="T68" fmla="*/ 64 w 64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4" h="94">
                  <a:moveTo>
                    <a:pt x="16" y="16"/>
                  </a:moveTo>
                  <a:lnTo>
                    <a:pt x="0" y="29"/>
                  </a:lnTo>
                  <a:lnTo>
                    <a:pt x="5" y="47"/>
                  </a:lnTo>
                  <a:lnTo>
                    <a:pt x="16" y="76"/>
                  </a:lnTo>
                  <a:lnTo>
                    <a:pt x="38" y="88"/>
                  </a:lnTo>
                  <a:lnTo>
                    <a:pt x="52" y="94"/>
                  </a:lnTo>
                  <a:lnTo>
                    <a:pt x="64" y="84"/>
                  </a:lnTo>
                  <a:lnTo>
                    <a:pt x="61" y="60"/>
                  </a:lnTo>
                  <a:lnTo>
                    <a:pt x="54" y="54"/>
                  </a:lnTo>
                  <a:lnTo>
                    <a:pt x="52" y="31"/>
                  </a:lnTo>
                  <a:lnTo>
                    <a:pt x="41" y="12"/>
                  </a:lnTo>
                  <a:lnTo>
                    <a:pt x="44" y="0"/>
                  </a:lnTo>
                  <a:lnTo>
                    <a:pt x="31" y="4"/>
                  </a:lnTo>
                  <a:lnTo>
                    <a:pt x="24" y="9"/>
                  </a:lnTo>
                  <a:lnTo>
                    <a:pt x="30" y="25"/>
                  </a:lnTo>
                  <a:lnTo>
                    <a:pt x="42" y="39"/>
                  </a:lnTo>
                  <a:lnTo>
                    <a:pt x="43" y="54"/>
                  </a:lnTo>
                  <a:lnTo>
                    <a:pt x="47" y="64"/>
                  </a:lnTo>
                  <a:lnTo>
                    <a:pt x="40" y="71"/>
                  </a:lnTo>
                  <a:lnTo>
                    <a:pt x="31" y="56"/>
                  </a:lnTo>
                  <a:lnTo>
                    <a:pt x="18" y="38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3" name="Freeform 35"/>
            <p:cNvSpPr>
              <a:spLocks/>
            </p:cNvSpPr>
            <p:nvPr/>
          </p:nvSpPr>
          <p:spPr bwMode="auto">
            <a:xfrm>
              <a:off x="5008" y="1614"/>
              <a:ext cx="125" cy="182"/>
            </a:xfrm>
            <a:custGeom>
              <a:avLst/>
              <a:gdLst>
                <a:gd name="T0" fmla="*/ 229 w 66"/>
                <a:gd name="T1" fmla="*/ 229 h 96"/>
                <a:gd name="T2" fmla="*/ 0 w 66"/>
                <a:gd name="T3" fmla="*/ 389 h 96"/>
                <a:gd name="T4" fmla="*/ 76 w 66"/>
                <a:gd name="T5" fmla="*/ 622 h 96"/>
                <a:gd name="T6" fmla="*/ 229 w 66"/>
                <a:gd name="T7" fmla="*/ 1010 h 96"/>
                <a:gd name="T8" fmla="*/ 545 w 66"/>
                <a:gd name="T9" fmla="*/ 1164 h 96"/>
                <a:gd name="T10" fmla="*/ 693 w 66"/>
                <a:gd name="T11" fmla="*/ 1240 h 96"/>
                <a:gd name="T12" fmla="*/ 850 w 66"/>
                <a:gd name="T13" fmla="*/ 1083 h 96"/>
                <a:gd name="T14" fmla="*/ 850 w 66"/>
                <a:gd name="T15" fmla="*/ 775 h 96"/>
                <a:gd name="T16" fmla="*/ 775 w 66"/>
                <a:gd name="T17" fmla="*/ 694 h 96"/>
                <a:gd name="T18" fmla="*/ 693 w 66"/>
                <a:gd name="T19" fmla="*/ 389 h 96"/>
                <a:gd name="T20" fmla="*/ 545 w 66"/>
                <a:gd name="T21" fmla="*/ 157 h 96"/>
                <a:gd name="T22" fmla="*/ 617 w 66"/>
                <a:gd name="T23" fmla="*/ 0 h 96"/>
                <a:gd name="T24" fmla="*/ 462 w 66"/>
                <a:gd name="T25" fmla="*/ 76 h 96"/>
                <a:gd name="T26" fmla="*/ 305 w 66"/>
                <a:gd name="T27" fmla="*/ 157 h 96"/>
                <a:gd name="T28" fmla="*/ 388 w 66"/>
                <a:gd name="T29" fmla="*/ 313 h 96"/>
                <a:gd name="T30" fmla="*/ 545 w 66"/>
                <a:gd name="T31" fmla="*/ 546 h 96"/>
                <a:gd name="T32" fmla="*/ 617 w 66"/>
                <a:gd name="T33" fmla="*/ 694 h 96"/>
                <a:gd name="T34" fmla="*/ 617 w 66"/>
                <a:gd name="T35" fmla="*/ 851 h 96"/>
                <a:gd name="T36" fmla="*/ 545 w 66"/>
                <a:gd name="T37" fmla="*/ 935 h 96"/>
                <a:gd name="T38" fmla="*/ 462 w 66"/>
                <a:gd name="T39" fmla="*/ 775 h 96"/>
                <a:gd name="T40" fmla="*/ 229 w 66"/>
                <a:gd name="T41" fmla="*/ 546 h 96"/>
                <a:gd name="T42" fmla="*/ 229 w 66"/>
                <a:gd name="T43" fmla="*/ 229 h 9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6"/>
                <a:gd name="T67" fmla="*/ 0 h 96"/>
                <a:gd name="T68" fmla="*/ 66 w 66"/>
                <a:gd name="T69" fmla="*/ 96 h 9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6" h="96">
                  <a:moveTo>
                    <a:pt x="18" y="18"/>
                  </a:moveTo>
                  <a:lnTo>
                    <a:pt x="0" y="30"/>
                  </a:lnTo>
                  <a:lnTo>
                    <a:pt x="6" y="48"/>
                  </a:lnTo>
                  <a:lnTo>
                    <a:pt x="18" y="78"/>
                  </a:lnTo>
                  <a:lnTo>
                    <a:pt x="42" y="90"/>
                  </a:lnTo>
                  <a:lnTo>
                    <a:pt x="54" y="96"/>
                  </a:lnTo>
                  <a:lnTo>
                    <a:pt x="66" y="84"/>
                  </a:lnTo>
                  <a:lnTo>
                    <a:pt x="66" y="60"/>
                  </a:lnTo>
                  <a:lnTo>
                    <a:pt x="60" y="54"/>
                  </a:lnTo>
                  <a:lnTo>
                    <a:pt x="54" y="30"/>
                  </a:lnTo>
                  <a:lnTo>
                    <a:pt x="42" y="12"/>
                  </a:lnTo>
                  <a:lnTo>
                    <a:pt x="48" y="0"/>
                  </a:lnTo>
                  <a:lnTo>
                    <a:pt x="36" y="6"/>
                  </a:lnTo>
                  <a:lnTo>
                    <a:pt x="24" y="12"/>
                  </a:lnTo>
                  <a:lnTo>
                    <a:pt x="30" y="24"/>
                  </a:lnTo>
                  <a:lnTo>
                    <a:pt x="42" y="42"/>
                  </a:lnTo>
                  <a:lnTo>
                    <a:pt x="48" y="54"/>
                  </a:lnTo>
                  <a:lnTo>
                    <a:pt x="48" y="66"/>
                  </a:lnTo>
                  <a:lnTo>
                    <a:pt x="42" y="72"/>
                  </a:lnTo>
                  <a:lnTo>
                    <a:pt x="36" y="60"/>
                  </a:lnTo>
                  <a:lnTo>
                    <a:pt x="18" y="42"/>
                  </a:lnTo>
                  <a:lnTo>
                    <a:pt x="18" y="18"/>
                  </a:lnTo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4" name="Freeform 36"/>
            <p:cNvSpPr>
              <a:spLocks/>
            </p:cNvSpPr>
            <p:nvPr/>
          </p:nvSpPr>
          <p:spPr bwMode="auto">
            <a:xfrm>
              <a:off x="5033" y="3548"/>
              <a:ext cx="117" cy="98"/>
            </a:xfrm>
            <a:custGeom>
              <a:avLst/>
              <a:gdLst>
                <a:gd name="T0" fmla="*/ 228 w 62"/>
                <a:gd name="T1" fmla="*/ 89 h 52"/>
                <a:gd name="T2" fmla="*/ 204 w 62"/>
                <a:gd name="T3" fmla="*/ 228 h 52"/>
                <a:gd name="T4" fmla="*/ 75 w 62"/>
                <a:gd name="T5" fmla="*/ 401 h 52"/>
                <a:gd name="T6" fmla="*/ 0 w 62"/>
                <a:gd name="T7" fmla="*/ 482 h 52"/>
                <a:gd name="T8" fmla="*/ 189 w 62"/>
                <a:gd name="T9" fmla="*/ 554 h 52"/>
                <a:gd name="T10" fmla="*/ 385 w 62"/>
                <a:gd name="T11" fmla="*/ 658 h 52"/>
                <a:gd name="T12" fmla="*/ 613 w 62"/>
                <a:gd name="T13" fmla="*/ 629 h 52"/>
                <a:gd name="T14" fmla="*/ 711 w 62"/>
                <a:gd name="T15" fmla="*/ 515 h 52"/>
                <a:gd name="T16" fmla="*/ 787 w 62"/>
                <a:gd name="T17" fmla="*/ 401 h 52"/>
                <a:gd name="T18" fmla="*/ 727 w 62"/>
                <a:gd name="T19" fmla="*/ 256 h 52"/>
                <a:gd name="T20" fmla="*/ 619 w 62"/>
                <a:gd name="T21" fmla="*/ 256 h 52"/>
                <a:gd name="T22" fmla="*/ 583 w 62"/>
                <a:gd name="T23" fmla="*/ 369 h 52"/>
                <a:gd name="T24" fmla="*/ 498 w 62"/>
                <a:gd name="T25" fmla="*/ 266 h 52"/>
                <a:gd name="T26" fmla="*/ 530 w 62"/>
                <a:gd name="T27" fmla="*/ 141 h 52"/>
                <a:gd name="T28" fmla="*/ 457 w 62"/>
                <a:gd name="T29" fmla="*/ 0 h 52"/>
                <a:gd name="T30" fmla="*/ 328 w 62"/>
                <a:gd name="T31" fmla="*/ 28 h 52"/>
                <a:gd name="T32" fmla="*/ 228 w 62"/>
                <a:gd name="T33" fmla="*/ 89 h 5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2"/>
                <a:gd name="T52" fmla="*/ 0 h 52"/>
                <a:gd name="T53" fmla="*/ 62 w 62"/>
                <a:gd name="T54" fmla="*/ 52 h 5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2" h="52">
                  <a:moveTo>
                    <a:pt x="18" y="7"/>
                  </a:moveTo>
                  <a:lnTo>
                    <a:pt x="16" y="18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15" y="44"/>
                  </a:lnTo>
                  <a:lnTo>
                    <a:pt x="30" y="52"/>
                  </a:lnTo>
                  <a:lnTo>
                    <a:pt x="48" y="50"/>
                  </a:lnTo>
                  <a:lnTo>
                    <a:pt x="56" y="41"/>
                  </a:lnTo>
                  <a:lnTo>
                    <a:pt x="62" y="32"/>
                  </a:lnTo>
                  <a:lnTo>
                    <a:pt x="57" y="20"/>
                  </a:lnTo>
                  <a:lnTo>
                    <a:pt x="49" y="20"/>
                  </a:lnTo>
                  <a:lnTo>
                    <a:pt x="46" y="29"/>
                  </a:lnTo>
                  <a:lnTo>
                    <a:pt x="39" y="21"/>
                  </a:lnTo>
                  <a:lnTo>
                    <a:pt x="42" y="11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18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5" name="Freeform 37"/>
            <p:cNvSpPr>
              <a:spLocks/>
            </p:cNvSpPr>
            <p:nvPr/>
          </p:nvSpPr>
          <p:spPr bwMode="auto">
            <a:xfrm>
              <a:off x="4985" y="3669"/>
              <a:ext cx="102" cy="132"/>
            </a:xfrm>
            <a:custGeom>
              <a:avLst/>
              <a:gdLst>
                <a:gd name="T0" fmla="*/ 289 w 54"/>
                <a:gd name="T1" fmla="*/ 0 h 70"/>
                <a:gd name="T2" fmla="*/ 599 w 54"/>
                <a:gd name="T3" fmla="*/ 128 h 70"/>
                <a:gd name="T4" fmla="*/ 689 w 54"/>
                <a:gd name="T5" fmla="*/ 266 h 70"/>
                <a:gd name="T6" fmla="*/ 674 w 54"/>
                <a:gd name="T7" fmla="*/ 483 h 70"/>
                <a:gd name="T8" fmla="*/ 614 w 54"/>
                <a:gd name="T9" fmla="*/ 630 h 70"/>
                <a:gd name="T10" fmla="*/ 470 w 54"/>
                <a:gd name="T11" fmla="*/ 558 h 70"/>
                <a:gd name="T12" fmla="*/ 446 w 54"/>
                <a:gd name="T13" fmla="*/ 658 h 70"/>
                <a:gd name="T14" fmla="*/ 433 w 54"/>
                <a:gd name="T15" fmla="*/ 824 h 70"/>
                <a:gd name="T16" fmla="*/ 242 w 54"/>
                <a:gd name="T17" fmla="*/ 886 h 70"/>
                <a:gd name="T18" fmla="*/ 0 w 54"/>
                <a:gd name="T19" fmla="*/ 454 h 70"/>
                <a:gd name="T20" fmla="*/ 113 w 54"/>
                <a:gd name="T21" fmla="*/ 370 h 70"/>
                <a:gd name="T22" fmla="*/ 204 w 54"/>
                <a:gd name="T23" fmla="*/ 402 h 70"/>
                <a:gd name="T24" fmla="*/ 153 w 54"/>
                <a:gd name="T25" fmla="*/ 189 h 70"/>
                <a:gd name="T26" fmla="*/ 289 w 54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"/>
                <a:gd name="T43" fmla="*/ 0 h 70"/>
                <a:gd name="T44" fmla="*/ 54 w 54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" h="70">
                  <a:moveTo>
                    <a:pt x="23" y="0"/>
                  </a:moveTo>
                  <a:lnTo>
                    <a:pt x="47" y="10"/>
                  </a:lnTo>
                  <a:lnTo>
                    <a:pt x="54" y="21"/>
                  </a:lnTo>
                  <a:lnTo>
                    <a:pt x="53" y="38"/>
                  </a:lnTo>
                  <a:lnTo>
                    <a:pt x="48" y="50"/>
                  </a:lnTo>
                  <a:lnTo>
                    <a:pt x="37" y="44"/>
                  </a:lnTo>
                  <a:lnTo>
                    <a:pt x="35" y="52"/>
                  </a:lnTo>
                  <a:lnTo>
                    <a:pt x="34" y="65"/>
                  </a:lnTo>
                  <a:lnTo>
                    <a:pt x="19" y="70"/>
                  </a:lnTo>
                  <a:lnTo>
                    <a:pt x="0" y="36"/>
                  </a:lnTo>
                  <a:lnTo>
                    <a:pt x="9" y="29"/>
                  </a:lnTo>
                  <a:lnTo>
                    <a:pt x="16" y="32"/>
                  </a:lnTo>
                  <a:lnTo>
                    <a:pt x="12" y="1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DEB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76" name="Group 38"/>
            <p:cNvGrpSpPr>
              <a:grpSpLocks/>
            </p:cNvGrpSpPr>
            <p:nvPr/>
          </p:nvGrpSpPr>
          <p:grpSpPr bwMode="auto">
            <a:xfrm>
              <a:off x="4985" y="3399"/>
              <a:ext cx="2108" cy="1333"/>
              <a:chOff x="4985" y="3399"/>
              <a:chExt cx="2108" cy="1333"/>
            </a:xfrm>
          </p:grpSpPr>
          <p:grpSp>
            <p:nvGrpSpPr>
              <p:cNvPr id="6277" name="Group 39"/>
              <p:cNvGrpSpPr>
                <a:grpSpLocks/>
              </p:cNvGrpSpPr>
              <p:nvPr/>
            </p:nvGrpSpPr>
            <p:grpSpPr bwMode="auto">
              <a:xfrm>
                <a:off x="5004" y="3399"/>
                <a:ext cx="2089" cy="1333"/>
                <a:chOff x="5004" y="3399"/>
                <a:chExt cx="2089" cy="1333"/>
              </a:xfrm>
            </p:grpSpPr>
            <p:sp>
              <p:nvSpPr>
                <p:cNvPr id="6281" name="Freeform 40"/>
                <p:cNvSpPr>
                  <a:spLocks/>
                </p:cNvSpPr>
                <p:nvPr/>
              </p:nvSpPr>
              <p:spPr bwMode="auto">
                <a:xfrm>
                  <a:off x="5004" y="3399"/>
                  <a:ext cx="2089" cy="1333"/>
                </a:xfrm>
                <a:custGeom>
                  <a:avLst/>
                  <a:gdLst>
                    <a:gd name="T0" fmla="*/ 14002 w 1106"/>
                    <a:gd name="T1" fmla="*/ 3231 h 706"/>
                    <a:gd name="T2" fmla="*/ 12358 w 1106"/>
                    <a:gd name="T3" fmla="*/ 3091 h 706"/>
                    <a:gd name="T4" fmla="*/ 11697 w 1106"/>
                    <a:gd name="T5" fmla="*/ 2577 h 706"/>
                    <a:gd name="T6" fmla="*/ 11380 w 1106"/>
                    <a:gd name="T7" fmla="*/ 2388 h 706"/>
                    <a:gd name="T8" fmla="*/ 11083 w 1106"/>
                    <a:gd name="T9" fmla="*/ 2449 h 706"/>
                    <a:gd name="T10" fmla="*/ 9737 w 1106"/>
                    <a:gd name="T11" fmla="*/ 2364 h 706"/>
                    <a:gd name="T12" fmla="*/ 9265 w 1106"/>
                    <a:gd name="T13" fmla="*/ 2492 h 706"/>
                    <a:gd name="T14" fmla="*/ 8551 w 1106"/>
                    <a:gd name="T15" fmla="*/ 2417 h 706"/>
                    <a:gd name="T16" fmla="*/ 8273 w 1106"/>
                    <a:gd name="T17" fmla="*/ 2377 h 706"/>
                    <a:gd name="T18" fmla="*/ 7242 w 1106"/>
                    <a:gd name="T19" fmla="*/ 2432 h 706"/>
                    <a:gd name="T20" fmla="*/ 6989 w 1106"/>
                    <a:gd name="T21" fmla="*/ 2317 h 706"/>
                    <a:gd name="T22" fmla="*/ 5916 w 1106"/>
                    <a:gd name="T23" fmla="*/ 759 h 706"/>
                    <a:gd name="T24" fmla="*/ 5600 w 1106"/>
                    <a:gd name="T25" fmla="*/ 627 h 706"/>
                    <a:gd name="T26" fmla="*/ 4452 w 1106"/>
                    <a:gd name="T27" fmla="*/ 674 h 706"/>
                    <a:gd name="T28" fmla="*/ 3577 w 1106"/>
                    <a:gd name="T29" fmla="*/ 370 h 706"/>
                    <a:gd name="T30" fmla="*/ 3003 w 1106"/>
                    <a:gd name="T31" fmla="*/ 0 h 706"/>
                    <a:gd name="T32" fmla="*/ 3489 w 1106"/>
                    <a:gd name="T33" fmla="*/ 599 h 706"/>
                    <a:gd name="T34" fmla="*/ 3351 w 1106"/>
                    <a:gd name="T35" fmla="*/ 599 h 706"/>
                    <a:gd name="T36" fmla="*/ 3003 w 1106"/>
                    <a:gd name="T37" fmla="*/ 903 h 706"/>
                    <a:gd name="T38" fmla="*/ 3039 w 1106"/>
                    <a:gd name="T39" fmla="*/ 1244 h 706"/>
                    <a:gd name="T40" fmla="*/ 2548 w 1106"/>
                    <a:gd name="T41" fmla="*/ 510 h 706"/>
                    <a:gd name="T42" fmla="*/ 2091 w 1106"/>
                    <a:gd name="T43" fmla="*/ 143 h 706"/>
                    <a:gd name="T44" fmla="*/ 2176 w 1106"/>
                    <a:gd name="T45" fmla="*/ 357 h 706"/>
                    <a:gd name="T46" fmla="*/ 1617 w 1106"/>
                    <a:gd name="T47" fmla="*/ 1031 h 706"/>
                    <a:gd name="T48" fmla="*/ 1605 w 1106"/>
                    <a:gd name="T49" fmla="*/ 1486 h 706"/>
                    <a:gd name="T50" fmla="*/ 1417 w 1106"/>
                    <a:gd name="T51" fmla="*/ 1843 h 706"/>
                    <a:gd name="T52" fmla="*/ 1045 w 1106"/>
                    <a:gd name="T53" fmla="*/ 2404 h 706"/>
                    <a:gd name="T54" fmla="*/ 0 w 1106"/>
                    <a:gd name="T55" fmla="*/ 3266 h 706"/>
                    <a:gd name="T56" fmla="*/ 689 w 1106"/>
                    <a:gd name="T57" fmla="*/ 5094 h 706"/>
                    <a:gd name="T58" fmla="*/ 1031 w 1106"/>
                    <a:gd name="T59" fmla="*/ 5183 h 706"/>
                    <a:gd name="T60" fmla="*/ 2457 w 1106"/>
                    <a:gd name="T61" fmla="*/ 6873 h 706"/>
                    <a:gd name="T62" fmla="*/ 2750 w 1106"/>
                    <a:gd name="T63" fmla="*/ 7194 h 706"/>
                    <a:gd name="T64" fmla="*/ 3464 w 1106"/>
                    <a:gd name="T65" fmla="*/ 7141 h 706"/>
                    <a:gd name="T66" fmla="*/ 4025 w 1106"/>
                    <a:gd name="T67" fmla="*/ 7511 h 706"/>
                    <a:gd name="T68" fmla="*/ 4025 w 1106"/>
                    <a:gd name="T69" fmla="*/ 7868 h 706"/>
                    <a:gd name="T70" fmla="*/ 5438 w 1106"/>
                    <a:gd name="T71" fmla="*/ 8345 h 706"/>
                    <a:gd name="T72" fmla="*/ 6072 w 1106"/>
                    <a:gd name="T73" fmla="*/ 8427 h 706"/>
                    <a:gd name="T74" fmla="*/ 7393 w 1106"/>
                    <a:gd name="T75" fmla="*/ 8527 h 706"/>
                    <a:gd name="T76" fmla="*/ 7848 w 1106"/>
                    <a:gd name="T77" fmla="*/ 8602 h 706"/>
                    <a:gd name="T78" fmla="*/ 8807 w 1106"/>
                    <a:gd name="T79" fmla="*/ 8972 h 706"/>
                    <a:gd name="T80" fmla="*/ 9180 w 1106"/>
                    <a:gd name="T81" fmla="*/ 8783 h 706"/>
                    <a:gd name="T82" fmla="*/ 9468 w 1106"/>
                    <a:gd name="T83" fmla="*/ 8132 h 706"/>
                    <a:gd name="T84" fmla="*/ 9650 w 1106"/>
                    <a:gd name="T85" fmla="*/ 7896 h 706"/>
                    <a:gd name="T86" fmla="*/ 13290 w 1106"/>
                    <a:gd name="T87" fmla="*/ 7915 h 706"/>
                    <a:gd name="T88" fmla="*/ 12729 w 1106"/>
                    <a:gd name="T89" fmla="*/ 7116 h 706"/>
                    <a:gd name="T90" fmla="*/ 12560 w 1106"/>
                    <a:gd name="T91" fmla="*/ 6542 h 706"/>
                    <a:gd name="T92" fmla="*/ 12857 w 1106"/>
                    <a:gd name="T93" fmla="*/ 5849 h 706"/>
                    <a:gd name="T94" fmla="*/ 13329 w 1106"/>
                    <a:gd name="T95" fmla="*/ 5426 h 706"/>
                    <a:gd name="T96" fmla="*/ 13443 w 1106"/>
                    <a:gd name="T97" fmla="*/ 4934 h 706"/>
                    <a:gd name="T98" fmla="*/ 13845 w 1106"/>
                    <a:gd name="T99" fmla="*/ 4411 h 706"/>
                    <a:gd name="T100" fmla="*/ 14077 w 1106"/>
                    <a:gd name="T101" fmla="*/ 3621 h 706"/>
                    <a:gd name="T102" fmla="*/ 14002 w 1106"/>
                    <a:gd name="T103" fmla="*/ 3231 h 70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6"/>
                    <a:gd name="T157" fmla="*/ 0 h 706"/>
                    <a:gd name="T158" fmla="*/ 1106 w 1106"/>
                    <a:gd name="T159" fmla="*/ 706 h 70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6" h="706">
                      <a:moveTo>
                        <a:pt x="1100" y="254"/>
                      </a:moveTo>
                      <a:lnTo>
                        <a:pt x="971" y="243"/>
                      </a:lnTo>
                      <a:lnTo>
                        <a:pt x="919" y="203"/>
                      </a:lnTo>
                      <a:lnTo>
                        <a:pt x="894" y="188"/>
                      </a:lnTo>
                      <a:lnTo>
                        <a:pt x="871" y="193"/>
                      </a:lnTo>
                      <a:lnTo>
                        <a:pt x="765" y="186"/>
                      </a:lnTo>
                      <a:lnTo>
                        <a:pt x="728" y="196"/>
                      </a:lnTo>
                      <a:lnTo>
                        <a:pt x="672" y="190"/>
                      </a:lnTo>
                      <a:lnTo>
                        <a:pt x="650" y="187"/>
                      </a:lnTo>
                      <a:lnTo>
                        <a:pt x="569" y="191"/>
                      </a:lnTo>
                      <a:lnTo>
                        <a:pt x="549" y="182"/>
                      </a:lnTo>
                      <a:lnTo>
                        <a:pt x="465" y="60"/>
                      </a:lnTo>
                      <a:lnTo>
                        <a:pt x="440" y="49"/>
                      </a:lnTo>
                      <a:lnTo>
                        <a:pt x="350" y="53"/>
                      </a:lnTo>
                      <a:lnTo>
                        <a:pt x="281" y="29"/>
                      </a:lnTo>
                      <a:lnTo>
                        <a:pt x="236" y="0"/>
                      </a:lnTo>
                      <a:lnTo>
                        <a:pt x="274" y="47"/>
                      </a:lnTo>
                      <a:lnTo>
                        <a:pt x="263" y="47"/>
                      </a:lnTo>
                      <a:lnTo>
                        <a:pt x="236" y="71"/>
                      </a:lnTo>
                      <a:lnTo>
                        <a:pt x="239" y="98"/>
                      </a:lnTo>
                      <a:lnTo>
                        <a:pt x="200" y="40"/>
                      </a:lnTo>
                      <a:lnTo>
                        <a:pt x="164" y="11"/>
                      </a:lnTo>
                      <a:lnTo>
                        <a:pt x="171" y="28"/>
                      </a:lnTo>
                      <a:lnTo>
                        <a:pt x="127" y="81"/>
                      </a:lnTo>
                      <a:lnTo>
                        <a:pt x="126" y="117"/>
                      </a:lnTo>
                      <a:lnTo>
                        <a:pt x="111" y="145"/>
                      </a:lnTo>
                      <a:lnTo>
                        <a:pt x="82" y="189"/>
                      </a:lnTo>
                      <a:lnTo>
                        <a:pt x="0" y="257"/>
                      </a:lnTo>
                      <a:lnTo>
                        <a:pt x="54" y="401"/>
                      </a:lnTo>
                      <a:lnTo>
                        <a:pt x="81" y="408"/>
                      </a:lnTo>
                      <a:lnTo>
                        <a:pt x="193" y="541"/>
                      </a:lnTo>
                      <a:lnTo>
                        <a:pt x="216" y="566"/>
                      </a:lnTo>
                      <a:lnTo>
                        <a:pt x="272" y="562"/>
                      </a:lnTo>
                      <a:lnTo>
                        <a:pt x="316" y="591"/>
                      </a:lnTo>
                      <a:lnTo>
                        <a:pt x="316" y="619"/>
                      </a:lnTo>
                      <a:lnTo>
                        <a:pt x="427" y="657"/>
                      </a:lnTo>
                      <a:lnTo>
                        <a:pt x="477" y="663"/>
                      </a:lnTo>
                      <a:lnTo>
                        <a:pt x="581" y="671"/>
                      </a:lnTo>
                      <a:lnTo>
                        <a:pt x="617" y="677"/>
                      </a:lnTo>
                      <a:lnTo>
                        <a:pt x="692" y="706"/>
                      </a:lnTo>
                      <a:lnTo>
                        <a:pt x="721" y="691"/>
                      </a:lnTo>
                      <a:lnTo>
                        <a:pt x="744" y="640"/>
                      </a:lnTo>
                      <a:lnTo>
                        <a:pt x="758" y="621"/>
                      </a:lnTo>
                      <a:lnTo>
                        <a:pt x="1044" y="623"/>
                      </a:lnTo>
                      <a:lnTo>
                        <a:pt x="1000" y="560"/>
                      </a:lnTo>
                      <a:lnTo>
                        <a:pt x="987" y="515"/>
                      </a:lnTo>
                      <a:lnTo>
                        <a:pt x="1010" y="460"/>
                      </a:lnTo>
                      <a:lnTo>
                        <a:pt x="1047" y="427"/>
                      </a:lnTo>
                      <a:lnTo>
                        <a:pt x="1056" y="388"/>
                      </a:lnTo>
                      <a:lnTo>
                        <a:pt x="1088" y="347"/>
                      </a:lnTo>
                      <a:lnTo>
                        <a:pt x="1106" y="285"/>
                      </a:lnTo>
                      <a:lnTo>
                        <a:pt x="1100" y="254"/>
                      </a:lnTo>
                      <a:close/>
                    </a:path>
                  </a:pathLst>
                </a:custGeom>
                <a:solidFill>
                  <a:srgbClr val="DEBD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82" name="Freeform 41"/>
                <p:cNvSpPr>
                  <a:spLocks/>
                </p:cNvSpPr>
                <p:nvPr/>
              </p:nvSpPr>
              <p:spPr bwMode="auto">
                <a:xfrm>
                  <a:off x="5008" y="3404"/>
                  <a:ext cx="2085" cy="1326"/>
                </a:xfrm>
                <a:custGeom>
                  <a:avLst/>
                  <a:gdLst>
                    <a:gd name="T0" fmla="*/ 13972 w 1104"/>
                    <a:gd name="T1" fmla="*/ 3207 h 702"/>
                    <a:gd name="T2" fmla="*/ 12366 w 1104"/>
                    <a:gd name="T3" fmla="*/ 3054 h 702"/>
                    <a:gd name="T4" fmla="*/ 11681 w 1104"/>
                    <a:gd name="T5" fmla="*/ 2520 h 702"/>
                    <a:gd name="T6" fmla="*/ 11371 w 1104"/>
                    <a:gd name="T7" fmla="*/ 2365 h 702"/>
                    <a:gd name="T8" fmla="*/ 11067 w 1104"/>
                    <a:gd name="T9" fmla="*/ 2448 h 702"/>
                    <a:gd name="T10" fmla="*/ 9694 w 1104"/>
                    <a:gd name="T11" fmla="*/ 2291 h 702"/>
                    <a:gd name="T12" fmla="*/ 9235 w 1104"/>
                    <a:gd name="T13" fmla="*/ 2448 h 702"/>
                    <a:gd name="T14" fmla="*/ 8550 w 1104"/>
                    <a:gd name="T15" fmla="*/ 2365 h 702"/>
                    <a:gd name="T16" fmla="*/ 8246 w 1104"/>
                    <a:gd name="T17" fmla="*/ 2365 h 702"/>
                    <a:gd name="T18" fmla="*/ 7173 w 1104"/>
                    <a:gd name="T19" fmla="*/ 2365 h 702"/>
                    <a:gd name="T20" fmla="*/ 6944 w 1104"/>
                    <a:gd name="T21" fmla="*/ 2291 h 702"/>
                    <a:gd name="T22" fmla="*/ 5881 w 1104"/>
                    <a:gd name="T23" fmla="*/ 759 h 702"/>
                    <a:gd name="T24" fmla="*/ 5571 w 1104"/>
                    <a:gd name="T25" fmla="*/ 614 h 702"/>
                    <a:gd name="T26" fmla="*/ 4427 w 1104"/>
                    <a:gd name="T27" fmla="*/ 614 h 702"/>
                    <a:gd name="T28" fmla="*/ 3509 w 1104"/>
                    <a:gd name="T29" fmla="*/ 304 h 702"/>
                    <a:gd name="T30" fmla="*/ 2978 w 1104"/>
                    <a:gd name="T31" fmla="*/ 0 h 702"/>
                    <a:gd name="T32" fmla="*/ 3435 w 1104"/>
                    <a:gd name="T33" fmla="*/ 531 h 702"/>
                    <a:gd name="T34" fmla="*/ 3280 w 1104"/>
                    <a:gd name="T35" fmla="*/ 531 h 702"/>
                    <a:gd name="T36" fmla="*/ 2978 w 1104"/>
                    <a:gd name="T37" fmla="*/ 842 h 702"/>
                    <a:gd name="T38" fmla="*/ 3054 w 1104"/>
                    <a:gd name="T39" fmla="*/ 1220 h 702"/>
                    <a:gd name="T40" fmla="*/ 2517 w 1104"/>
                    <a:gd name="T41" fmla="*/ 457 h 702"/>
                    <a:gd name="T42" fmla="*/ 2062 w 1104"/>
                    <a:gd name="T43" fmla="*/ 76 h 702"/>
                    <a:gd name="T44" fmla="*/ 2136 w 1104"/>
                    <a:gd name="T45" fmla="*/ 304 h 702"/>
                    <a:gd name="T46" fmla="*/ 1602 w 1104"/>
                    <a:gd name="T47" fmla="*/ 992 h 702"/>
                    <a:gd name="T48" fmla="*/ 1602 w 1104"/>
                    <a:gd name="T49" fmla="*/ 1449 h 702"/>
                    <a:gd name="T50" fmla="*/ 1373 w 1104"/>
                    <a:gd name="T51" fmla="*/ 1834 h 702"/>
                    <a:gd name="T52" fmla="*/ 992 w 1104"/>
                    <a:gd name="T53" fmla="*/ 2365 h 702"/>
                    <a:gd name="T54" fmla="*/ 0 w 1104"/>
                    <a:gd name="T55" fmla="*/ 3207 h 702"/>
                    <a:gd name="T56" fmla="*/ 687 w 1104"/>
                    <a:gd name="T57" fmla="*/ 5041 h 702"/>
                    <a:gd name="T58" fmla="*/ 992 w 1104"/>
                    <a:gd name="T59" fmla="*/ 5117 h 702"/>
                    <a:gd name="T60" fmla="*/ 2448 w 1104"/>
                    <a:gd name="T61" fmla="*/ 6876 h 702"/>
                    <a:gd name="T62" fmla="*/ 2750 w 1104"/>
                    <a:gd name="T63" fmla="*/ 7178 h 702"/>
                    <a:gd name="T64" fmla="*/ 3435 w 1104"/>
                    <a:gd name="T65" fmla="*/ 7104 h 702"/>
                    <a:gd name="T66" fmla="*/ 3966 w 1104"/>
                    <a:gd name="T67" fmla="*/ 7489 h 702"/>
                    <a:gd name="T68" fmla="*/ 3966 w 1104"/>
                    <a:gd name="T69" fmla="*/ 7863 h 702"/>
                    <a:gd name="T70" fmla="*/ 5422 w 1104"/>
                    <a:gd name="T71" fmla="*/ 8324 h 702"/>
                    <a:gd name="T72" fmla="*/ 6028 w 1104"/>
                    <a:gd name="T73" fmla="*/ 8402 h 702"/>
                    <a:gd name="T74" fmla="*/ 7330 w 1104"/>
                    <a:gd name="T75" fmla="*/ 8477 h 702"/>
                    <a:gd name="T76" fmla="*/ 7787 w 1104"/>
                    <a:gd name="T77" fmla="*/ 8553 h 702"/>
                    <a:gd name="T78" fmla="*/ 8778 w 1104"/>
                    <a:gd name="T79" fmla="*/ 8938 h 702"/>
                    <a:gd name="T80" fmla="*/ 9160 w 1104"/>
                    <a:gd name="T81" fmla="*/ 8781 h 702"/>
                    <a:gd name="T82" fmla="*/ 9462 w 1104"/>
                    <a:gd name="T83" fmla="*/ 8096 h 702"/>
                    <a:gd name="T84" fmla="*/ 9620 w 1104"/>
                    <a:gd name="T85" fmla="*/ 7863 h 702"/>
                    <a:gd name="T86" fmla="*/ 13282 w 1104"/>
                    <a:gd name="T87" fmla="*/ 7863 h 702"/>
                    <a:gd name="T88" fmla="*/ 12669 w 1104"/>
                    <a:gd name="T89" fmla="*/ 7104 h 702"/>
                    <a:gd name="T90" fmla="*/ 12516 w 1104"/>
                    <a:gd name="T91" fmla="*/ 6490 h 702"/>
                    <a:gd name="T92" fmla="*/ 12825 w 1104"/>
                    <a:gd name="T93" fmla="*/ 5801 h 702"/>
                    <a:gd name="T94" fmla="*/ 13282 w 1104"/>
                    <a:gd name="T95" fmla="*/ 5427 h 702"/>
                    <a:gd name="T96" fmla="*/ 13432 w 1104"/>
                    <a:gd name="T97" fmla="*/ 4885 h 702"/>
                    <a:gd name="T98" fmla="*/ 13813 w 1104"/>
                    <a:gd name="T99" fmla="*/ 4352 h 702"/>
                    <a:gd name="T100" fmla="*/ 14045 w 1104"/>
                    <a:gd name="T101" fmla="*/ 3593 h 702"/>
                    <a:gd name="T102" fmla="*/ 13972 w 1104"/>
                    <a:gd name="T103" fmla="*/ 3207 h 702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4"/>
                    <a:gd name="T157" fmla="*/ 0 h 702"/>
                    <a:gd name="T158" fmla="*/ 1104 w 1104"/>
                    <a:gd name="T159" fmla="*/ 702 h 702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4" h="702">
                      <a:moveTo>
                        <a:pt x="1098" y="252"/>
                      </a:moveTo>
                      <a:lnTo>
                        <a:pt x="972" y="240"/>
                      </a:lnTo>
                      <a:lnTo>
                        <a:pt x="918" y="198"/>
                      </a:lnTo>
                      <a:lnTo>
                        <a:pt x="894" y="186"/>
                      </a:lnTo>
                      <a:lnTo>
                        <a:pt x="870" y="192"/>
                      </a:lnTo>
                      <a:lnTo>
                        <a:pt x="762" y="180"/>
                      </a:lnTo>
                      <a:lnTo>
                        <a:pt x="726" y="192"/>
                      </a:lnTo>
                      <a:lnTo>
                        <a:pt x="672" y="186"/>
                      </a:lnTo>
                      <a:lnTo>
                        <a:pt x="648" y="186"/>
                      </a:lnTo>
                      <a:lnTo>
                        <a:pt x="564" y="186"/>
                      </a:lnTo>
                      <a:lnTo>
                        <a:pt x="546" y="180"/>
                      </a:lnTo>
                      <a:lnTo>
                        <a:pt x="462" y="60"/>
                      </a:lnTo>
                      <a:lnTo>
                        <a:pt x="438" y="48"/>
                      </a:lnTo>
                      <a:lnTo>
                        <a:pt x="348" y="48"/>
                      </a:lnTo>
                      <a:lnTo>
                        <a:pt x="276" y="24"/>
                      </a:lnTo>
                      <a:lnTo>
                        <a:pt x="234" y="0"/>
                      </a:lnTo>
                      <a:lnTo>
                        <a:pt x="270" y="42"/>
                      </a:lnTo>
                      <a:lnTo>
                        <a:pt x="258" y="42"/>
                      </a:lnTo>
                      <a:lnTo>
                        <a:pt x="234" y="66"/>
                      </a:lnTo>
                      <a:lnTo>
                        <a:pt x="240" y="96"/>
                      </a:lnTo>
                      <a:lnTo>
                        <a:pt x="198" y="36"/>
                      </a:lnTo>
                      <a:lnTo>
                        <a:pt x="162" y="6"/>
                      </a:lnTo>
                      <a:lnTo>
                        <a:pt x="168" y="24"/>
                      </a:lnTo>
                      <a:lnTo>
                        <a:pt x="126" y="78"/>
                      </a:lnTo>
                      <a:lnTo>
                        <a:pt x="126" y="114"/>
                      </a:lnTo>
                      <a:lnTo>
                        <a:pt x="108" y="144"/>
                      </a:lnTo>
                      <a:lnTo>
                        <a:pt x="78" y="186"/>
                      </a:lnTo>
                      <a:lnTo>
                        <a:pt x="0" y="252"/>
                      </a:lnTo>
                      <a:lnTo>
                        <a:pt x="54" y="396"/>
                      </a:lnTo>
                      <a:lnTo>
                        <a:pt x="78" y="402"/>
                      </a:lnTo>
                      <a:lnTo>
                        <a:pt x="192" y="540"/>
                      </a:lnTo>
                      <a:lnTo>
                        <a:pt x="216" y="564"/>
                      </a:lnTo>
                      <a:lnTo>
                        <a:pt x="270" y="558"/>
                      </a:lnTo>
                      <a:lnTo>
                        <a:pt x="312" y="588"/>
                      </a:lnTo>
                      <a:lnTo>
                        <a:pt x="312" y="618"/>
                      </a:lnTo>
                      <a:lnTo>
                        <a:pt x="426" y="654"/>
                      </a:lnTo>
                      <a:lnTo>
                        <a:pt x="474" y="660"/>
                      </a:lnTo>
                      <a:lnTo>
                        <a:pt x="576" y="666"/>
                      </a:lnTo>
                      <a:lnTo>
                        <a:pt x="612" y="672"/>
                      </a:lnTo>
                      <a:lnTo>
                        <a:pt x="690" y="702"/>
                      </a:lnTo>
                      <a:lnTo>
                        <a:pt x="720" y="690"/>
                      </a:lnTo>
                      <a:lnTo>
                        <a:pt x="744" y="636"/>
                      </a:lnTo>
                      <a:lnTo>
                        <a:pt x="756" y="618"/>
                      </a:lnTo>
                      <a:lnTo>
                        <a:pt x="1044" y="618"/>
                      </a:lnTo>
                      <a:lnTo>
                        <a:pt x="996" y="558"/>
                      </a:lnTo>
                      <a:lnTo>
                        <a:pt x="984" y="510"/>
                      </a:lnTo>
                      <a:lnTo>
                        <a:pt x="1008" y="456"/>
                      </a:lnTo>
                      <a:lnTo>
                        <a:pt x="1044" y="426"/>
                      </a:lnTo>
                      <a:lnTo>
                        <a:pt x="1056" y="384"/>
                      </a:lnTo>
                      <a:lnTo>
                        <a:pt x="1086" y="342"/>
                      </a:lnTo>
                      <a:lnTo>
                        <a:pt x="1104" y="282"/>
                      </a:lnTo>
                      <a:lnTo>
                        <a:pt x="1098" y="25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278" name="Group 42"/>
              <p:cNvGrpSpPr>
                <a:grpSpLocks/>
              </p:cNvGrpSpPr>
              <p:nvPr/>
            </p:nvGrpSpPr>
            <p:grpSpPr bwMode="auto">
              <a:xfrm>
                <a:off x="4985" y="3552"/>
                <a:ext cx="170" cy="249"/>
                <a:chOff x="4985" y="3552"/>
                <a:chExt cx="170" cy="249"/>
              </a:xfrm>
            </p:grpSpPr>
            <p:sp>
              <p:nvSpPr>
                <p:cNvPr id="6279" name="Freeform 43"/>
                <p:cNvSpPr>
                  <a:spLocks/>
                </p:cNvSpPr>
                <p:nvPr/>
              </p:nvSpPr>
              <p:spPr bwMode="auto">
                <a:xfrm>
                  <a:off x="5031" y="3552"/>
                  <a:ext cx="124" cy="90"/>
                </a:xfrm>
                <a:custGeom>
                  <a:avLst/>
                  <a:gdLst>
                    <a:gd name="T0" fmla="*/ 225 w 66"/>
                    <a:gd name="T1" fmla="*/ 73 h 48"/>
                    <a:gd name="T2" fmla="*/ 225 w 66"/>
                    <a:gd name="T3" fmla="*/ 225 h 48"/>
                    <a:gd name="T4" fmla="*/ 73 w 66"/>
                    <a:gd name="T5" fmla="*/ 369 h 48"/>
                    <a:gd name="T6" fmla="*/ 0 w 66"/>
                    <a:gd name="T7" fmla="*/ 450 h 48"/>
                    <a:gd name="T8" fmla="*/ 225 w 66"/>
                    <a:gd name="T9" fmla="*/ 521 h 48"/>
                    <a:gd name="T10" fmla="*/ 370 w 66"/>
                    <a:gd name="T11" fmla="*/ 594 h 48"/>
                    <a:gd name="T12" fmla="*/ 597 w 66"/>
                    <a:gd name="T13" fmla="*/ 594 h 48"/>
                    <a:gd name="T14" fmla="*/ 748 w 66"/>
                    <a:gd name="T15" fmla="*/ 521 h 48"/>
                    <a:gd name="T16" fmla="*/ 823 w 66"/>
                    <a:gd name="T17" fmla="*/ 369 h 48"/>
                    <a:gd name="T18" fmla="*/ 748 w 66"/>
                    <a:gd name="T19" fmla="*/ 225 h 48"/>
                    <a:gd name="T20" fmla="*/ 597 w 66"/>
                    <a:gd name="T21" fmla="*/ 225 h 48"/>
                    <a:gd name="T22" fmla="*/ 597 w 66"/>
                    <a:gd name="T23" fmla="*/ 296 h 48"/>
                    <a:gd name="T24" fmla="*/ 522 w 66"/>
                    <a:gd name="T25" fmla="*/ 225 h 48"/>
                    <a:gd name="T26" fmla="*/ 522 w 66"/>
                    <a:gd name="T27" fmla="*/ 152 h 48"/>
                    <a:gd name="T28" fmla="*/ 451 w 66"/>
                    <a:gd name="T29" fmla="*/ 0 h 48"/>
                    <a:gd name="T30" fmla="*/ 301 w 66"/>
                    <a:gd name="T31" fmla="*/ 0 h 48"/>
                    <a:gd name="T32" fmla="*/ 225 w 66"/>
                    <a:gd name="T33" fmla="*/ 73 h 48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6"/>
                    <a:gd name="T52" fmla="*/ 0 h 48"/>
                    <a:gd name="T53" fmla="*/ 66 w 66"/>
                    <a:gd name="T54" fmla="*/ 48 h 48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6" h="48">
                      <a:moveTo>
                        <a:pt x="18" y="6"/>
                      </a:moveTo>
                      <a:lnTo>
                        <a:pt x="18" y="18"/>
                      </a:lnTo>
                      <a:lnTo>
                        <a:pt x="6" y="30"/>
                      </a:lnTo>
                      <a:lnTo>
                        <a:pt x="0" y="36"/>
                      </a:lnTo>
                      <a:lnTo>
                        <a:pt x="18" y="42"/>
                      </a:lnTo>
                      <a:lnTo>
                        <a:pt x="30" y="48"/>
                      </a:lnTo>
                      <a:lnTo>
                        <a:pt x="48" y="48"/>
                      </a:lnTo>
                      <a:lnTo>
                        <a:pt x="60" y="42"/>
                      </a:lnTo>
                      <a:lnTo>
                        <a:pt x="66" y="30"/>
                      </a:lnTo>
                      <a:lnTo>
                        <a:pt x="60" y="18"/>
                      </a:lnTo>
                      <a:lnTo>
                        <a:pt x="48" y="18"/>
                      </a:lnTo>
                      <a:lnTo>
                        <a:pt x="48" y="24"/>
                      </a:lnTo>
                      <a:lnTo>
                        <a:pt x="42" y="18"/>
                      </a:lnTo>
                      <a:lnTo>
                        <a:pt x="42" y="12"/>
                      </a:lnTo>
                      <a:lnTo>
                        <a:pt x="36" y="0"/>
                      </a:lnTo>
                      <a:lnTo>
                        <a:pt x="24" y="0"/>
                      </a:lnTo>
                      <a:lnTo>
                        <a:pt x="18" y="6"/>
                      </a:lnTo>
                    </a:path>
                  </a:pathLst>
                </a:custGeom>
                <a:solidFill>
                  <a:srgbClr val="DEBD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80" name="Freeform 44"/>
                <p:cNvSpPr>
                  <a:spLocks/>
                </p:cNvSpPr>
                <p:nvPr/>
              </p:nvSpPr>
              <p:spPr bwMode="auto">
                <a:xfrm>
                  <a:off x="4985" y="3665"/>
                  <a:ext cx="102" cy="136"/>
                </a:xfrm>
                <a:custGeom>
                  <a:avLst/>
                  <a:gdLst>
                    <a:gd name="T0" fmla="*/ 304 w 54"/>
                    <a:gd name="T1" fmla="*/ 0 h 72"/>
                    <a:gd name="T2" fmla="*/ 614 w 54"/>
                    <a:gd name="T3" fmla="*/ 153 h 72"/>
                    <a:gd name="T4" fmla="*/ 689 w 54"/>
                    <a:gd name="T5" fmla="*/ 304 h 72"/>
                    <a:gd name="T6" fmla="*/ 689 w 54"/>
                    <a:gd name="T7" fmla="*/ 531 h 72"/>
                    <a:gd name="T8" fmla="*/ 614 w 54"/>
                    <a:gd name="T9" fmla="*/ 689 h 72"/>
                    <a:gd name="T10" fmla="*/ 457 w 54"/>
                    <a:gd name="T11" fmla="*/ 614 h 72"/>
                    <a:gd name="T12" fmla="*/ 457 w 54"/>
                    <a:gd name="T13" fmla="*/ 689 h 72"/>
                    <a:gd name="T14" fmla="*/ 457 w 54"/>
                    <a:gd name="T15" fmla="*/ 842 h 72"/>
                    <a:gd name="T16" fmla="*/ 229 w 54"/>
                    <a:gd name="T17" fmla="*/ 916 h 72"/>
                    <a:gd name="T18" fmla="*/ 0 w 54"/>
                    <a:gd name="T19" fmla="*/ 457 h 72"/>
                    <a:gd name="T20" fmla="*/ 76 w 54"/>
                    <a:gd name="T21" fmla="*/ 385 h 72"/>
                    <a:gd name="T22" fmla="*/ 229 w 54"/>
                    <a:gd name="T23" fmla="*/ 457 h 72"/>
                    <a:gd name="T24" fmla="*/ 153 w 54"/>
                    <a:gd name="T25" fmla="*/ 229 h 72"/>
                    <a:gd name="T26" fmla="*/ 304 w 54"/>
                    <a:gd name="T27" fmla="*/ 0 h 7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72"/>
                    <a:gd name="T44" fmla="*/ 54 w 54"/>
                    <a:gd name="T45" fmla="*/ 72 h 72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72">
                      <a:moveTo>
                        <a:pt x="24" y="0"/>
                      </a:moveTo>
                      <a:lnTo>
                        <a:pt x="48" y="12"/>
                      </a:lnTo>
                      <a:lnTo>
                        <a:pt x="54" y="24"/>
                      </a:lnTo>
                      <a:lnTo>
                        <a:pt x="54" y="42"/>
                      </a:lnTo>
                      <a:lnTo>
                        <a:pt x="48" y="54"/>
                      </a:lnTo>
                      <a:lnTo>
                        <a:pt x="36" y="48"/>
                      </a:lnTo>
                      <a:lnTo>
                        <a:pt x="36" y="54"/>
                      </a:lnTo>
                      <a:lnTo>
                        <a:pt x="36" y="66"/>
                      </a:lnTo>
                      <a:lnTo>
                        <a:pt x="18" y="72"/>
                      </a:lnTo>
                      <a:lnTo>
                        <a:pt x="0" y="36"/>
                      </a:lnTo>
                      <a:lnTo>
                        <a:pt x="6" y="30"/>
                      </a:lnTo>
                      <a:lnTo>
                        <a:pt x="18" y="36"/>
                      </a:lnTo>
                      <a:lnTo>
                        <a:pt x="12" y="18"/>
                      </a:lnTo>
                      <a:lnTo>
                        <a:pt x="24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6148" name="Line 50"/>
          <p:cNvSpPr>
            <a:spLocks noChangeShapeType="1"/>
          </p:cNvSpPr>
          <p:nvPr/>
        </p:nvSpPr>
        <p:spPr bwMode="auto">
          <a:xfrm flipV="1">
            <a:off x="2959101" y="914400"/>
            <a:ext cx="927100" cy="91122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3"/>
          <p:cNvSpPr>
            <a:spLocks noChangeArrowheads="1"/>
          </p:cNvSpPr>
          <p:nvPr/>
        </p:nvSpPr>
        <p:spPr bwMode="auto">
          <a:xfrm>
            <a:off x="648386" y="2635124"/>
            <a:ext cx="4713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Year </a:t>
            </a:r>
            <a:r>
              <a:rPr lang="en-US" sz="2000" b="1" dirty="0" smtClean="0">
                <a:solidFill>
                  <a:srgbClr val="008000"/>
                </a:solidFill>
                <a:latin typeface="Bookman Old Style" pitchFamily="18" charset="0"/>
              </a:rPr>
              <a:t>2018 </a:t>
            </a:r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Litter Program Activity</a:t>
            </a:r>
            <a:endParaRPr lang="en-US" b="1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6150" name="Rectangle 54"/>
          <p:cNvSpPr>
            <a:spLocks noChangeArrowheads="1"/>
          </p:cNvSpPr>
          <p:nvPr/>
        </p:nvSpPr>
        <p:spPr bwMode="auto">
          <a:xfrm>
            <a:off x="716630" y="5073855"/>
            <a:ext cx="2905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8000"/>
                </a:solidFill>
                <a:latin typeface="Bookman Old Style" pitchFamily="18" charset="0"/>
              </a:rPr>
              <a:t>Detail on Total Pounds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86847"/>
              </p:ext>
            </p:extLst>
          </p:nvPr>
        </p:nvGraphicFramePr>
        <p:xfrm>
          <a:off x="762000" y="3029957"/>
          <a:ext cx="6934201" cy="2043898"/>
        </p:xfrm>
        <a:graphic>
          <a:graphicData uri="http://schemas.openxmlformats.org/drawingml/2006/table">
            <a:tbl>
              <a:tblPr/>
              <a:tblGrid>
                <a:gridCol w="1197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1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0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9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93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60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Hours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Miles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Acres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# Dumps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1,463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26,025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101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3,125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94,266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2,549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261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4,010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4,756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124,301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2,651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267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364910"/>
              </p:ext>
            </p:extLst>
          </p:nvPr>
        </p:nvGraphicFramePr>
        <p:xfrm>
          <a:off x="762001" y="5408143"/>
          <a:ext cx="6934200" cy="2293160"/>
        </p:xfrm>
        <a:graphic>
          <a:graphicData uri="http://schemas.openxmlformats.org/drawingml/2006/table">
            <a:tbl>
              <a:tblPr/>
              <a:tblGrid>
                <a:gridCol w="1430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8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49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2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9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1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Litter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Illegal Dump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Recycle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22,927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3,098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26,025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59,374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32,750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2,142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94,266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4,000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4,010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82,311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36,750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5,240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124,301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886201" y="720780"/>
            <a:ext cx="2345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en-US" b="1" dirty="0">
                <a:latin typeface="Bookman Old Style"/>
              </a:rPr>
              <a:t>Lewis 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1" name="Group 2"/>
          <p:cNvGrpSpPr>
            <a:grpSpLocks/>
          </p:cNvGrpSpPr>
          <p:nvPr/>
        </p:nvGrpSpPr>
        <p:grpSpPr bwMode="auto">
          <a:xfrm>
            <a:off x="592138" y="354013"/>
            <a:ext cx="2859087" cy="2363787"/>
            <a:chOff x="1949" y="912"/>
            <a:chExt cx="5155" cy="6480"/>
          </a:xfrm>
        </p:grpSpPr>
        <p:sp>
          <p:nvSpPr>
            <p:cNvPr id="7273" name="Freeform 3"/>
            <p:cNvSpPr>
              <a:spLocks/>
            </p:cNvSpPr>
            <p:nvPr/>
          </p:nvSpPr>
          <p:spPr bwMode="auto">
            <a:xfrm>
              <a:off x="3418" y="5438"/>
              <a:ext cx="770" cy="589"/>
            </a:xfrm>
            <a:custGeom>
              <a:avLst/>
              <a:gdLst>
                <a:gd name="T0" fmla="*/ 5175 w 408"/>
                <a:gd name="T1" fmla="*/ 60 h 312"/>
                <a:gd name="T2" fmla="*/ 3729 w 408"/>
                <a:gd name="T3" fmla="*/ 53 h 312"/>
                <a:gd name="T4" fmla="*/ 28 w 408"/>
                <a:gd name="T5" fmla="*/ 0 h 312"/>
                <a:gd name="T6" fmla="*/ 0 w 408"/>
                <a:gd name="T7" fmla="*/ 1601 h 312"/>
                <a:gd name="T8" fmla="*/ 228 w 408"/>
                <a:gd name="T9" fmla="*/ 1461 h 312"/>
                <a:gd name="T10" fmla="*/ 228 w 408"/>
                <a:gd name="T11" fmla="*/ 1729 h 312"/>
                <a:gd name="T12" fmla="*/ 417 w 408"/>
                <a:gd name="T13" fmla="*/ 2007 h 312"/>
                <a:gd name="T14" fmla="*/ 734 w 408"/>
                <a:gd name="T15" fmla="*/ 2175 h 312"/>
                <a:gd name="T16" fmla="*/ 1417 w 408"/>
                <a:gd name="T17" fmla="*/ 2160 h 312"/>
                <a:gd name="T18" fmla="*/ 2068 w 408"/>
                <a:gd name="T19" fmla="*/ 1890 h 312"/>
                <a:gd name="T20" fmla="*/ 2333 w 408"/>
                <a:gd name="T21" fmla="*/ 1890 h 312"/>
                <a:gd name="T22" fmla="*/ 2629 w 408"/>
                <a:gd name="T23" fmla="*/ 2071 h 312"/>
                <a:gd name="T24" fmla="*/ 2891 w 408"/>
                <a:gd name="T25" fmla="*/ 2107 h 312"/>
                <a:gd name="T26" fmla="*/ 3206 w 408"/>
                <a:gd name="T27" fmla="*/ 2335 h 312"/>
                <a:gd name="T28" fmla="*/ 3312 w 408"/>
                <a:gd name="T29" fmla="*/ 2758 h 312"/>
                <a:gd name="T30" fmla="*/ 3961 w 408"/>
                <a:gd name="T31" fmla="*/ 3810 h 312"/>
                <a:gd name="T32" fmla="*/ 4577 w 408"/>
                <a:gd name="T33" fmla="*/ 3963 h 312"/>
                <a:gd name="T34" fmla="*/ 5122 w 408"/>
                <a:gd name="T35" fmla="*/ 3721 h 312"/>
                <a:gd name="T36" fmla="*/ 5175 w 408"/>
                <a:gd name="T37" fmla="*/ 60 h 3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08"/>
                <a:gd name="T58" fmla="*/ 0 h 312"/>
                <a:gd name="T59" fmla="*/ 408 w 408"/>
                <a:gd name="T60" fmla="*/ 312 h 3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08" h="312">
                  <a:moveTo>
                    <a:pt x="408" y="5"/>
                  </a:moveTo>
                  <a:lnTo>
                    <a:pt x="294" y="4"/>
                  </a:lnTo>
                  <a:lnTo>
                    <a:pt x="2" y="0"/>
                  </a:lnTo>
                  <a:lnTo>
                    <a:pt x="0" y="126"/>
                  </a:lnTo>
                  <a:lnTo>
                    <a:pt x="18" y="115"/>
                  </a:lnTo>
                  <a:lnTo>
                    <a:pt x="18" y="136"/>
                  </a:lnTo>
                  <a:lnTo>
                    <a:pt x="33" y="158"/>
                  </a:lnTo>
                  <a:lnTo>
                    <a:pt x="58" y="171"/>
                  </a:lnTo>
                  <a:lnTo>
                    <a:pt x="112" y="170"/>
                  </a:lnTo>
                  <a:lnTo>
                    <a:pt x="163" y="149"/>
                  </a:lnTo>
                  <a:lnTo>
                    <a:pt x="184" y="149"/>
                  </a:lnTo>
                  <a:lnTo>
                    <a:pt x="207" y="163"/>
                  </a:lnTo>
                  <a:lnTo>
                    <a:pt x="228" y="166"/>
                  </a:lnTo>
                  <a:lnTo>
                    <a:pt x="253" y="184"/>
                  </a:lnTo>
                  <a:lnTo>
                    <a:pt x="261" y="217"/>
                  </a:lnTo>
                  <a:lnTo>
                    <a:pt x="312" y="300"/>
                  </a:lnTo>
                  <a:lnTo>
                    <a:pt x="361" y="312"/>
                  </a:lnTo>
                  <a:lnTo>
                    <a:pt x="404" y="293"/>
                  </a:lnTo>
                  <a:lnTo>
                    <a:pt x="408" y="5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4" name="Freeform 4"/>
            <p:cNvSpPr>
              <a:spLocks/>
            </p:cNvSpPr>
            <p:nvPr/>
          </p:nvSpPr>
          <p:spPr bwMode="auto">
            <a:xfrm>
              <a:off x="3422" y="5432"/>
              <a:ext cx="770" cy="601"/>
            </a:xfrm>
            <a:custGeom>
              <a:avLst/>
              <a:gdLst>
                <a:gd name="T0" fmla="*/ 5175 w 408"/>
                <a:gd name="T1" fmla="*/ 76 h 318"/>
                <a:gd name="T2" fmla="*/ 3729 w 408"/>
                <a:gd name="T3" fmla="*/ 76 h 318"/>
                <a:gd name="T4" fmla="*/ 3729 w 408"/>
                <a:gd name="T5" fmla="*/ 76 h 318"/>
                <a:gd name="T6" fmla="*/ 0 w 408"/>
                <a:gd name="T7" fmla="*/ 0 h 318"/>
                <a:gd name="T8" fmla="*/ 0 w 408"/>
                <a:gd name="T9" fmla="*/ 1682 h 318"/>
                <a:gd name="T10" fmla="*/ 228 w 408"/>
                <a:gd name="T11" fmla="*/ 1533 h 318"/>
                <a:gd name="T12" fmla="*/ 228 w 408"/>
                <a:gd name="T13" fmla="*/ 1761 h 318"/>
                <a:gd name="T14" fmla="*/ 385 w 408"/>
                <a:gd name="T15" fmla="*/ 2064 h 318"/>
                <a:gd name="T16" fmla="*/ 687 w 408"/>
                <a:gd name="T17" fmla="*/ 2223 h 318"/>
                <a:gd name="T18" fmla="*/ 1372 w 408"/>
                <a:gd name="T19" fmla="*/ 2223 h 318"/>
                <a:gd name="T20" fmla="*/ 2059 w 408"/>
                <a:gd name="T21" fmla="*/ 1911 h 318"/>
                <a:gd name="T22" fmla="*/ 2287 w 408"/>
                <a:gd name="T23" fmla="*/ 1911 h 318"/>
                <a:gd name="T24" fmla="*/ 2589 w 408"/>
                <a:gd name="T25" fmla="*/ 2147 h 318"/>
                <a:gd name="T26" fmla="*/ 2891 w 408"/>
                <a:gd name="T27" fmla="*/ 2147 h 318"/>
                <a:gd name="T28" fmla="*/ 3199 w 408"/>
                <a:gd name="T29" fmla="*/ 2376 h 318"/>
                <a:gd name="T30" fmla="*/ 3272 w 408"/>
                <a:gd name="T31" fmla="*/ 2837 h 318"/>
                <a:gd name="T32" fmla="*/ 3961 w 408"/>
                <a:gd name="T33" fmla="*/ 3901 h 318"/>
                <a:gd name="T34" fmla="*/ 4563 w 408"/>
                <a:gd name="T35" fmla="*/ 4058 h 318"/>
                <a:gd name="T36" fmla="*/ 5101 w 408"/>
                <a:gd name="T37" fmla="*/ 3753 h 318"/>
                <a:gd name="T38" fmla="*/ 5175 w 408"/>
                <a:gd name="T39" fmla="*/ 76 h 31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08"/>
                <a:gd name="T61" fmla="*/ 0 h 318"/>
                <a:gd name="T62" fmla="*/ 408 w 408"/>
                <a:gd name="T63" fmla="*/ 318 h 31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08" h="318">
                  <a:moveTo>
                    <a:pt x="408" y="6"/>
                  </a:moveTo>
                  <a:lnTo>
                    <a:pt x="294" y="6"/>
                  </a:lnTo>
                  <a:lnTo>
                    <a:pt x="0" y="0"/>
                  </a:lnTo>
                  <a:lnTo>
                    <a:pt x="0" y="132"/>
                  </a:lnTo>
                  <a:lnTo>
                    <a:pt x="18" y="120"/>
                  </a:lnTo>
                  <a:lnTo>
                    <a:pt x="18" y="138"/>
                  </a:lnTo>
                  <a:lnTo>
                    <a:pt x="30" y="162"/>
                  </a:lnTo>
                  <a:lnTo>
                    <a:pt x="54" y="174"/>
                  </a:lnTo>
                  <a:lnTo>
                    <a:pt x="108" y="174"/>
                  </a:lnTo>
                  <a:lnTo>
                    <a:pt x="162" y="150"/>
                  </a:lnTo>
                  <a:lnTo>
                    <a:pt x="180" y="150"/>
                  </a:lnTo>
                  <a:lnTo>
                    <a:pt x="204" y="168"/>
                  </a:lnTo>
                  <a:lnTo>
                    <a:pt x="228" y="168"/>
                  </a:lnTo>
                  <a:lnTo>
                    <a:pt x="252" y="186"/>
                  </a:lnTo>
                  <a:lnTo>
                    <a:pt x="258" y="222"/>
                  </a:lnTo>
                  <a:lnTo>
                    <a:pt x="312" y="306"/>
                  </a:lnTo>
                  <a:lnTo>
                    <a:pt x="360" y="318"/>
                  </a:lnTo>
                  <a:lnTo>
                    <a:pt x="402" y="294"/>
                  </a:lnTo>
                  <a:lnTo>
                    <a:pt x="40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5" name="Freeform 5"/>
            <p:cNvSpPr>
              <a:spLocks/>
            </p:cNvSpPr>
            <p:nvPr/>
          </p:nvSpPr>
          <p:spPr bwMode="auto">
            <a:xfrm>
              <a:off x="3973" y="4524"/>
              <a:ext cx="3131" cy="952"/>
            </a:xfrm>
            <a:custGeom>
              <a:avLst/>
              <a:gdLst>
                <a:gd name="T0" fmla="*/ 11906 w 1658"/>
                <a:gd name="T1" fmla="*/ 6330 h 504"/>
                <a:gd name="T2" fmla="*/ 1462 w 1658"/>
                <a:gd name="T3" fmla="*/ 6226 h 504"/>
                <a:gd name="T4" fmla="*/ 0 w 1658"/>
                <a:gd name="T5" fmla="*/ 6214 h 504"/>
                <a:gd name="T6" fmla="*/ 113 w 1658"/>
                <a:gd name="T7" fmla="*/ 0 h 504"/>
                <a:gd name="T8" fmla="*/ 2160 w 1658"/>
                <a:gd name="T9" fmla="*/ 53 h 504"/>
                <a:gd name="T10" fmla="*/ 2147 w 1658"/>
                <a:gd name="T11" fmla="*/ 599 h 504"/>
                <a:gd name="T12" fmla="*/ 12384 w 1658"/>
                <a:gd name="T13" fmla="*/ 774 h 504"/>
                <a:gd name="T14" fmla="*/ 13024 w 1658"/>
                <a:gd name="T15" fmla="*/ 856 h 504"/>
                <a:gd name="T16" fmla="*/ 14343 w 1658"/>
                <a:gd name="T17" fmla="*/ 956 h 504"/>
                <a:gd name="T18" fmla="*/ 14803 w 1658"/>
                <a:gd name="T19" fmla="*/ 1031 h 504"/>
                <a:gd name="T20" fmla="*/ 15759 w 1658"/>
                <a:gd name="T21" fmla="*/ 1402 h 504"/>
                <a:gd name="T22" fmla="*/ 16116 w 1658"/>
                <a:gd name="T23" fmla="*/ 1205 h 504"/>
                <a:gd name="T24" fmla="*/ 16418 w 1658"/>
                <a:gd name="T25" fmla="*/ 561 h 504"/>
                <a:gd name="T26" fmla="*/ 16594 w 1658"/>
                <a:gd name="T27" fmla="*/ 317 h 504"/>
                <a:gd name="T28" fmla="*/ 20231 w 1658"/>
                <a:gd name="T29" fmla="*/ 342 h 504"/>
                <a:gd name="T30" fmla="*/ 20627 w 1658"/>
                <a:gd name="T31" fmla="*/ 992 h 504"/>
                <a:gd name="T32" fmla="*/ 21086 w 1658"/>
                <a:gd name="T33" fmla="*/ 1417 h 504"/>
                <a:gd name="T34" fmla="*/ 21026 w 1658"/>
                <a:gd name="T35" fmla="*/ 1562 h 504"/>
                <a:gd name="T36" fmla="*/ 20656 w 1658"/>
                <a:gd name="T37" fmla="*/ 1791 h 504"/>
                <a:gd name="T38" fmla="*/ 20627 w 1658"/>
                <a:gd name="T39" fmla="*/ 2008 h 504"/>
                <a:gd name="T40" fmla="*/ 20869 w 1658"/>
                <a:gd name="T41" fmla="*/ 3079 h 504"/>
                <a:gd name="T42" fmla="*/ 20741 w 1658"/>
                <a:gd name="T43" fmla="*/ 3564 h 504"/>
                <a:gd name="T44" fmla="*/ 20246 w 1658"/>
                <a:gd name="T45" fmla="*/ 4063 h 504"/>
                <a:gd name="T46" fmla="*/ 20359 w 1658"/>
                <a:gd name="T47" fmla="*/ 4556 h 504"/>
                <a:gd name="T48" fmla="*/ 20427 w 1658"/>
                <a:gd name="T49" fmla="*/ 4898 h 504"/>
                <a:gd name="T50" fmla="*/ 20869 w 1658"/>
                <a:gd name="T51" fmla="*/ 5474 h 504"/>
                <a:gd name="T52" fmla="*/ 20944 w 1658"/>
                <a:gd name="T53" fmla="*/ 6044 h 504"/>
                <a:gd name="T54" fmla="*/ 20829 w 1658"/>
                <a:gd name="T55" fmla="*/ 6415 h 504"/>
                <a:gd name="T56" fmla="*/ 19585 w 1658"/>
                <a:gd name="T57" fmla="*/ 6401 h 504"/>
                <a:gd name="T58" fmla="*/ 11906 w 1658"/>
                <a:gd name="T59" fmla="*/ 6330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8"/>
                <a:gd name="T91" fmla="*/ 0 h 504"/>
                <a:gd name="T92" fmla="*/ 1658 w 1658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8" h="504">
                  <a:moveTo>
                    <a:pt x="936" y="497"/>
                  </a:moveTo>
                  <a:lnTo>
                    <a:pt x="115" y="489"/>
                  </a:lnTo>
                  <a:lnTo>
                    <a:pt x="0" y="488"/>
                  </a:lnTo>
                  <a:lnTo>
                    <a:pt x="9" y="0"/>
                  </a:lnTo>
                  <a:lnTo>
                    <a:pt x="170" y="4"/>
                  </a:lnTo>
                  <a:lnTo>
                    <a:pt x="169" y="47"/>
                  </a:lnTo>
                  <a:lnTo>
                    <a:pt x="974" y="61"/>
                  </a:lnTo>
                  <a:lnTo>
                    <a:pt x="1024" y="67"/>
                  </a:lnTo>
                  <a:lnTo>
                    <a:pt x="1128" y="75"/>
                  </a:lnTo>
                  <a:lnTo>
                    <a:pt x="1164" y="81"/>
                  </a:lnTo>
                  <a:lnTo>
                    <a:pt x="1239" y="110"/>
                  </a:lnTo>
                  <a:lnTo>
                    <a:pt x="1267" y="95"/>
                  </a:lnTo>
                  <a:lnTo>
                    <a:pt x="1291" y="44"/>
                  </a:lnTo>
                  <a:lnTo>
                    <a:pt x="1305" y="25"/>
                  </a:lnTo>
                  <a:lnTo>
                    <a:pt x="1591" y="27"/>
                  </a:lnTo>
                  <a:lnTo>
                    <a:pt x="1622" y="78"/>
                  </a:lnTo>
                  <a:lnTo>
                    <a:pt x="1658" y="111"/>
                  </a:lnTo>
                  <a:lnTo>
                    <a:pt x="1653" y="123"/>
                  </a:lnTo>
                  <a:lnTo>
                    <a:pt x="1624" y="141"/>
                  </a:lnTo>
                  <a:lnTo>
                    <a:pt x="1622" y="158"/>
                  </a:lnTo>
                  <a:lnTo>
                    <a:pt x="1641" y="242"/>
                  </a:lnTo>
                  <a:lnTo>
                    <a:pt x="1631" y="280"/>
                  </a:lnTo>
                  <a:lnTo>
                    <a:pt x="1592" y="319"/>
                  </a:lnTo>
                  <a:lnTo>
                    <a:pt x="1601" y="358"/>
                  </a:lnTo>
                  <a:lnTo>
                    <a:pt x="1606" y="385"/>
                  </a:lnTo>
                  <a:lnTo>
                    <a:pt x="1641" y="430"/>
                  </a:lnTo>
                  <a:lnTo>
                    <a:pt x="1647" y="475"/>
                  </a:lnTo>
                  <a:lnTo>
                    <a:pt x="1638" y="504"/>
                  </a:lnTo>
                  <a:lnTo>
                    <a:pt x="1540" y="503"/>
                  </a:lnTo>
                  <a:lnTo>
                    <a:pt x="936" y="497"/>
                  </a:lnTo>
                  <a:close/>
                </a:path>
              </a:pathLst>
            </a:custGeom>
            <a:solidFill>
              <a:srgbClr val="FFD3B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6" name="Freeform 6"/>
            <p:cNvSpPr>
              <a:spLocks/>
            </p:cNvSpPr>
            <p:nvPr/>
          </p:nvSpPr>
          <p:spPr bwMode="auto">
            <a:xfrm>
              <a:off x="3977" y="4526"/>
              <a:ext cx="3127" cy="951"/>
            </a:xfrm>
            <a:custGeom>
              <a:avLst/>
              <a:gdLst>
                <a:gd name="T0" fmla="*/ 11898 w 1656"/>
                <a:gd name="T1" fmla="*/ 6315 h 504"/>
                <a:gd name="T2" fmla="*/ 1448 w 1656"/>
                <a:gd name="T3" fmla="*/ 6159 h 504"/>
                <a:gd name="T4" fmla="*/ 0 w 1656"/>
                <a:gd name="T5" fmla="*/ 6159 h 504"/>
                <a:gd name="T6" fmla="*/ 76 w 1656"/>
                <a:gd name="T7" fmla="*/ 0 h 504"/>
                <a:gd name="T8" fmla="*/ 2136 w 1656"/>
                <a:gd name="T9" fmla="*/ 0 h 504"/>
                <a:gd name="T10" fmla="*/ 2136 w 1656"/>
                <a:gd name="T11" fmla="*/ 613 h 504"/>
                <a:gd name="T12" fmla="*/ 12355 w 1656"/>
                <a:gd name="T13" fmla="*/ 759 h 504"/>
                <a:gd name="T14" fmla="*/ 12969 w 1656"/>
                <a:gd name="T15" fmla="*/ 840 h 504"/>
                <a:gd name="T16" fmla="*/ 14342 w 1656"/>
                <a:gd name="T17" fmla="*/ 915 h 504"/>
                <a:gd name="T18" fmla="*/ 14797 w 1656"/>
                <a:gd name="T19" fmla="*/ 987 h 504"/>
                <a:gd name="T20" fmla="*/ 15714 w 1656"/>
                <a:gd name="T21" fmla="*/ 1370 h 504"/>
                <a:gd name="T22" fmla="*/ 16100 w 1656"/>
                <a:gd name="T23" fmla="*/ 1217 h 504"/>
                <a:gd name="T24" fmla="*/ 16402 w 1656"/>
                <a:gd name="T25" fmla="*/ 530 h 504"/>
                <a:gd name="T26" fmla="*/ 16555 w 1656"/>
                <a:gd name="T27" fmla="*/ 302 h 504"/>
                <a:gd name="T28" fmla="*/ 20214 w 1656"/>
                <a:gd name="T29" fmla="*/ 302 h 504"/>
                <a:gd name="T30" fmla="*/ 20596 w 1656"/>
                <a:gd name="T31" fmla="*/ 987 h 504"/>
                <a:gd name="T32" fmla="*/ 21054 w 1656"/>
                <a:gd name="T33" fmla="*/ 1370 h 504"/>
                <a:gd name="T34" fmla="*/ 20981 w 1656"/>
                <a:gd name="T35" fmla="*/ 1517 h 504"/>
                <a:gd name="T36" fmla="*/ 20596 w 1656"/>
                <a:gd name="T37" fmla="*/ 1747 h 504"/>
                <a:gd name="T38" fmla="*/ 20596 w 1656"/>
                <a:gd name="T39" fmla="*/ 1976 h 504"/>
                <a:gd name="T40" fmla="*/ 20824 w 1656"/>
                <a:gd name="T41" fmla="*/ 3044 h 504"/>
                <a:gd name="T42" fmla="*/ 20752 w 1656"/>
                <a:gd name="T43" fmla="*/ 3500 h 504"/>
                <a:gd name="T44" fmla="*/ 20214 w 1656"/>
                <a:gd name="T45" fmla="*/ 4030 h 504"/>
                <a:gd name="T46" fmla="*/ 20367 w 1656"/>
                <a:gd name="T47" fmla="*/ 4487 h 504"/>
                <a:gd name="T48" fmla="*/ 20367 w 1656"/>
                <a:gd name="T49" fmla="*/ 4870 h 504"/>
                <a:gd name="T50" fmla="*/ 20824 w 1656"/>
                <a:gd name="T51" fmla="*/ 5400 h 504"/>
                <a:gd name="T52" fmla="*/ 20898 w 1656"/>
                <a:gd name="T53" fmla="*/ 6006 h 504"/>
                <a:gd name="T54" fmla="*/ 20824 w 1656"/>
                <a:gd name="T55" fmla="*/ 6387 h 504"/>
                <a:gd name="T56" fmla="*/ 19525 w 1656"/>
                <a:gd name="T57" fmla="*/ 6387 h 504"/>
                <a:gd name="T58" fmla="*/ 11898 w 1656"/>
                <a:gd name="T59" fmla="*/ 6315 h 5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56"/>
                <a:gd name="T91" fmla="*/ 0 h 504"/>
                <a:gd name="T92" fmla="*/ 1656 w 1656"/>
                <a:gd name="T93" fmla="*/ 504 h 5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56" h="504">
                  <a:moveTo>
                    <a:pt x="936" y="498"/>
                  </a:moveTo>
                  <a:lnTo>
                    <a:pt x="114" y="486"/>
                  </a:lnTo>
                  <a:lnTo>
                    <a:pt x="0" y="486"/>
                  </a:lnTo>
                  <a:lnTo>
                    <a:pt x="6" y="0"/>
                  </a:lnTo>
                  <a:lnTo>
                    <a:pt x="168" y="0"/>
                  </a:lnTo>
                  <a:lnTo>
                    <a:pt x="168" y="48"/>
                  </a:lnTo>
                  <a:lnTo>
                    <a:pt x="972" y="60"/>
                  </a:lnTo>
                  <a:lnTo>
                    <a:pt x="1020" y="66"/>
                  </a:lnTo>
                  <a:lnTo>
                    <a:pt x="1128" y="72"/>
                  </a:lnTo>
                  <a:lnTo>
                    <a:pt x="1164" y="78"/>
                  </a:lnTo>
                  <a:lnTo>
                    <a:pt x="1236" y="108"/>
                  </a:lnTo>
                  <a:lnTo>
                    <a:pt x="1266" y="96"/>
                  </a:lnTo>
                  <a:lnTo>
                    <a:pt x="1290" y="42"/>
                  </a:lnTo>
                  <a:lnTo>
                    <a:pt x="1302" y="24"/>
                  </a:lnTo>
                  <a:lnTo>
                    <a:pt x="1590" y="24"/>
                  </a:lnTo>
                  <a:lnTo>
                    <a:pt x="1620" y="78"/>
                  </a:lnTo>
                  <a:lnTo>
                    <a:pt x="1656" y="108"/>
                  </a:lnTo>
                  <a:lnTo>
                    <a:pt x="1650" y="120"/>
                  </a:lnTo>
                  <a:lnTo>
                    <a:pt x="1620" y="138"/>
                  </a:lnTo>
                  <a:lnTo>
                    <a:pt x="1620" y="156"/>
                  </a:lnTo>
                  <a:lnTo>
                    <a:pt x="1638" y="240"/>
                  </a:lnTo>
                  <a:lnTo>
                    <a:pt x="1632" y="276"/>
                  </a:lnTo>
                  <a:lnTo>
                    <a:pt x="1590" y="318"/>
                  </a:lnTo>
                  <a:lnTo>
                    <a:pt x="1602" y="354"/>
                  </a:lnTo>
                  <a:lnTo>
                    <a:pt x="1602" y="384"/>
                  </a:lnTo>
                  <a:lnTo>
                    <a:pt x="1638" y="426"/>
                  </a:lnTo>
                  <a:lnTo>
                    <a:pt x="1644" y="474"/>
                  </a:lnTo>
                  <a:lnTo>
                    <a:pt x="1638" y="504"/>
                  </a:lnTo>
                  <a:lnTo>
                    <a:pt x="1536" y="504"/>
                  </a:lnTo>
                  <a:lnTo>
                    <a:pt x="936" y="49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7" name="Freeform 7"/>
            <p:cNvSpPr>
              <a:spLocks/>
            </p:cNvSpPr>
            <p:nvPr/>
          </p:nvSpPr>
          <p:spPr bwMode="auto">
            <a:xfrm>
              <a:off x="2995" y="5194"/>
              <a:ext cx="76" cy="223"/>
            </a:xfrm>
            <a:custGeom>
              <a:avLst/>
              <a:gdLst>
                <a:gd name="T0" fmla="*/ 169 w 40"/>
                <a:gd name="T1" fmla="*/ 0 h 118"/>
                <a:gd name="T2" fmla="*/ 40 w 40"/>
                <a:gd name="T3" fmla="*/ 599 h 118"/>
                <a:gd name="T4" fmla="*/ 0 w 40"/>
                <a:gd name="T5" fmla="*/ 828 h 118"/>
                <a:gd name="T6" fmla="*/ 192 w 40"/>
                <a:gd name="T7" fmla="*/ 992 h 118"/>
                <a:gd name="T8" fmla="*/ 260 w 40"/>
                <a:gd name="T9" fmla="*/ 1121 h 118"/>
                <a:gd name="T10" fmla="*/ 245 w 40"/>
                <a:gd name="T11" fmla="*/ 1432 h 118"/>
                <a:gd name="T12" fmla="*/ 376 w 40"/>
                <a:gd name="T13" fmla="*/ 1504 h 118"/>
                <a:gd name="T14" fmla="*/ 521 w 40"/>
                <a:gd name="T15" fmla="*/ 1304 h 118"/>
                <a:gd name="T16" fmla="*/ 465 w 40"/>
                <a:gd name="T17" fmla="*/ 858 h 118"/>
                <a:gd name="T18" fmla="*/ 389 w 40"/>
                <a:gd name="T19" fmla="*/ 501 h 118"/>
                <a:gd name="T20" fmla="*/ 236 w 40"/>
                <a:gd name="T21" fmla="*/ 401 h 118"/>
                <a:gd name="T22" fmla="*/ 260 w 40"/>
                <a:gd name="T23" fmla="*/ 53 h 118"/>
                <a:gd name="T24" fmla="*/ 169 w 40"/>
                <a:gd name="T25" fmla="*/ 0 h 1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"/>
                <a:gd name="T40" fmla="*/ 0 h 118"/>
                <a:gd name="T41" fmla="*/ 40 w 40"/>
                <a:gd name="T42" fmla="*/ 118 h 11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" h="118">
                  <a:moveTo>
                    <a:pt x="13" y="0"/>
                  </a:moveTo>
                  <a:lnTo>
                    <a:pt x="3" y="47"/>
                  </a:lnTo>
                  <a:lnTo>
                    <a:pt x="0" y="65"/>
                  </a:lnTo>
                  <a:lnTo>
                    <a:pt x="15" y="78"/>
                  </a:lnTo>
                  <a:lnTo>
                    <a:pt x="20" y="88"/>
                  </a:lnTo>
                  <a:lnTo>
                    <a:pt x="19" y="112"/>
                  </a:lnTo>
                  <a:lnTo>
                    <a:pt x="29" y="118"/>
                  </a:lnTo>
                  <a:lnTo>
                    <a:pt x="40" y="102"/>
                  </a:lnTo>
                  <a:lnTo>
                    <a:pt x="36" y="67"/>
                  </a:lnTo>
                  <a:lnTo>
                    <a:pt x="30" y="39"/>
                  </a:lnTo>
                  <a:lnTo>
                    <a:pt x="18" y="31"/>
                  </a:lnTo>
                  <a:lnTo>
                    <a:pt x="20" y="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78" name="Group 8"/>
            <p:cNvGrpSpPr>
              <a:grpSpLocks/>
            </p:cNvGrpSpPr>
            <p:nvPr/>
          </p:nvGrpSpPr>
          <p:grpSpPr bwMode="auto">
            <a:xfrm>
              <a:off x="2815" y="4503"/>
              <a:ext cx="1173" cy="1344"/>
              <a:chOff x="2815" y="4503"/>
              <a:chExt cx="1173" cy="1344"/>
            </a:xfrm>
          </p:grpSpPr>
          <p:sp>
            <p:nvSpPr>
              <p:cNvPr id="7312" name="Freeform 9"/>
              <p:cNvSpPr>
                <a:spLocks/>
              </p:cNvSpPr>
              <p:nvPr/>
            </p:nvSpPr>
            <p:spPr bwMode="auto">
              <a:xfrm>
                <a:off x="2815" y="4512"/>
                <a:ext cx="1169" cy="1335"/>
              </a:xfrm>
              <a:custGeom>
                <a:avLst/>
                <a:gdLst>
                  <a:gd name="T0" fmla="*/ 7832 w 619"/>
                  <a:gd name="T1" fmla="*/ 144 h 707"/>
                  <a:gd name="T2" fmla="*/ 0 w 619"/>
                  <a:gd name="T3" fmla="*/ 0 h 707"/>
                  <a:gd name="T4" fmla="*/ 168 w 619"/>
                  <a:gd name="T5" fmla="*/ 1388 h 707"/>
                  <a:gd name="T6" fmla="*/ 788 w 619"/>
                  <a:gd name="T7" fmla="*/ 1501 h 707"/>
                  <a:gd name="T8" fmla="*/ 1333 w 619"/>
                  <a:gd name="T9" fmla="*/ 1843 h 707"/>
                  <a:gd name="T10" fmla="*/ 1388 w 619"/>
                  <a:gd name="T11" fmla="*/ 1448 h 707"/>
                  <a:gd name="T12" fmla="*/ 1601 w 619"/>
                  <a:gd name="T13" fmla="*/ 931 h 707"/>
                  <a:gd name="T14" fmla="*/ 1758 w 619"/>
                  <a:gd name="T15" fmla="*/ 1220 h 707"/>
                  <a:gd name="T16" fmla="*/ 2304 w 619"/>
                  <a:gd name="T17" fmla="*/ 1577 h 707"/>
                  <a:gd name="T18" fmla="*/ 2336 w 619"/>
                  <a:gd name="T19" fmla="*/ 1220 h 707"/>
                  <a:gd name="T20" fmla="*/ 2621 w 619"/>
                  <a:gd name="T21" fmla="*/ 931 h 707"/>
                  <a:gd name="T22" fmla="*/ 3167 w 619"/>
                  <a:gd name="T23" fmla="*/ 1871 h 707"/>
                  <a:gd name="T24" fmla="*/ 2160 w 619"/>
                  <a:gd name="T25" fmla="*/ 1918 h 707"/>
                  <a:gd name="T26" fmla="*/ 1758 w 619"/>
                  <a:gd name="T27" fmla="*/ 2377 h 707"/>
                  <a:gd name="T28" fmla="*/ 2236 w 619"/>
                  <a:gd name="T29" fmla="*/ 3244 h 707"/>
                  <a:gd name="T30" fmla="*/ 1705 w 619"/>
                  <a:gd name="T31" fmla="*/ 2910 h 707"/>
                  <a:gd name="T32" fmla="*/ 2264 w 619"/>
                  <a:gd name="T33" fmla="*/ 3994 h 707"/>
                  <a:gd name="T34" fmla="*/ 1872 w 619"/>
                  <a:gd name="T35" fmla="*/ 4677 h 707"/>
                  <a:gd name="T36" fmla="*/ 1719 w 619"/>
                  <a:gd name="T37" fmla="*/ 5451 h 707"/>
                  <a:gd name="T38" fmla="*/ 2276 w 619"/>
                  <a:gd name="T39" fmla="*/ 5997 h 707"/>
                  <a:gd name="T40" fmla="*/ 1834 w 619"/>
                  <a:gd name="T41" fmla="*/ 5937 h 707"/>
                  <a:gd name="T42" fmla="*/ 1630 w 619"/>
                  <a:gd name="T43" fmla="*/ 6314 h 707"/>
                  <a:gd name="T44" fmla="*/ 1348 w 619"/>
                  <a:gd name="T45" fmla="*/ 6482 h 707"/>
                  <a:gd name="T46" fmla="*/ 1003 w 619"/>
                  <a:gd name="T47" fmla="*/ 6671 h 707"/>
                  <a:gd name="T48" fmla="*/ 714 w 619"/>
                  <a:gd name="T49" fmla="*/ 4692 h 707"/>
                  <a:gd name="T50" fmla="*/ 827 w 619"/>
                  <a:gd name="T51" fmla="*/ 3344 h 707"/>
                  <a:gd name="T52" fmla="*/ 574 w 619"/>
                  <a:gd name="T53" fmla="*/ 2645 h 707"/>
                  <a:gd name="T54" fmla="*/ 457 w 619"/>
                  <a:gd name="T55" fmla="*/ 2317 h 707"/>
                  <a:gd name="T56" fmla="*/ 432 w 619"/>
                  <a:gd name="T57" fmla="*/ 4524 h 707"/>
                  <a:gd name="T58" fmla="*/ 417 w 619"/>
                  <a:gd name="T59" fmla="*/ 7245 h 707"/>
                  <a:gd name="T60" fmla="*/ 189 w 619"/>
                  <a:gd name="T61" fmla="*/ 7816 h 707"/>
                  <a:gd name="T62" fmla="*/ 229 w 619"/>
                  <a:gd name="T63" fmla="*/ 8161 h 707"/>
                  <a:gd name="T64" fmla="*/ 585 w 619"/>
                  <a:gd name="T65" fmla="*/ 8044 h 707"/>
                  <a:gd name="T66" fmla="*/ 614 w 619"/>
                  <a:gd name="T67" fmla="*/ 7770 h 707"/>
                  <a:gd name="T68" fmla="*/ 1233 w 619"/>
                  <a:gd name="T69" fmla="*/ 7555 h 707"/>
                  <a:gd name="T70" fmla="*/ 1501 w 619"/>
                  <a:gd name="T71" fmla="*/ 8072 h 707"/>
                  <a:gd name="T72" fmla="*/ 1819 w 619"/>
                  <a:gd name="T73" fmla="*/ 8686 h 707"/>
                  <a:gd name="T74" fmla="*/ 2329 w 619"/>
                  <a:gd name="T75" fmla="*/ 8988 h 707"/>
                  <a:gd name="T76" fmla="*/ 2863 w 619"/>
                  <a:gd name="T77" fmla="*/ 8161 h 707"/>
                  <a:gd name="T78" fmla="*/ 3549 w 619"/>
                  <a:gd name="T79" fmla="*/ 8161 h 707"/>
                  <a:gd name="T80" fmla="*/ 3994 w 619"/>
                  <a:gd name="T81" fmla="*/ 7897 h 707"/>
                  <a:gd name="T82" fmla="*/ 7732 w 619"/>
                  <a:gd name="T83" fmla="*/ 6343 h 70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9"/>
                  <a:gd name="T127" fmla="*/ 0 h 707"/>
                  <a:gd name="T128" fmla="*/ 619 w 619"/>
                  <a:gd name="T129" fmla="*/ 707 h 70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9" h="707">
                    <a:moveTo>
                      <a:pt x="608" y="499"/>
                    </a:moveTo>
                    <a:lnTo>
                      <a:pt x="616" y="11"/>
                    </a:lnTo>
                    <a:lnTo>
                      <a:pt x="619" y="10"/>
                    </a:lnTo>
                    <a:lnTo>
                      <a:pt x="0" y="0"/>
                    </a:lnTo>
                    <a:lnTo>
                      <a:pt x="5" y="33"/>
                    </a:lnTo>
                    <a:lnTo>
                      <a:pt x="13" y="109"/>
                    </a:lnTo>
                    <a:lnTo>
                      <a:pt x="49" y="122"/>
                    </a:lnTo>
                    <a:lnTo>
                      <a:pt x="62" y="118"/>
                    </a:lnTo>
                    <a:lnTo>
                      <a:pt x="81" y="103"/>
                    </a:lnTo>
                    <a:lnTo>
                      <a:pt x="105" y="145"/>
                    </a:lnTo>
                    <a:lnTo>
                      <a:pt x="113" y="136"/>
                    </a:lnTo>
                    <a:lnTo>
                      <a:pt x="109" y="114"/>
                    </a:lnTo>
                    <a:lnTo>
                      <a:pt x="127" y="97"/>
                    </a:lnTo>
                    <a:lnTo>
                      <a:pt x="126" y="73"/>
                    </a:lnTo>
                    <a:lnTo>
                      <a:pt x="131" y="73"/>
                    </a:lnTo>
                    <a:lnTo>
                      <a:pt x="138" y="96"/>
                    </a:lnTo>
                    <a:lnTo>
                      <a:pt x="167" y="126"/>
                    </a:lnTo>
                    <a:lnTo>
                      <a:pt x="181" y="124"/>
                    </a:lnTo>
                    <a:lnTo>
                      <a:pt x="192" y="107"/>
                    </a:lnTo>
                    <a:lnTo>
                      <a:pt x="184" y="96"/>
                    </a:lnTo>
                    <a:lnTo>
                      <a:pt x="196" y="75"/>
                    </a:lnTo>
                    <a:lnTo>
                      <a:pt x="206" y="73"/>
                    </a:lnTo>
                    <a:lnTo>
                      <a:pt x="226" y="108"/>
                    </a:lnTo>
                    <a:lnTo>
                      <a:pt x="249" y="147"/>
                    </a:lnTo>
                    <a:lnTo>
                      <a:pt x="235" y="142"/>
                    </a:lnTo>
                    <a:lnTo>
                      <a:pt x="170" y="151"/>
                    </a:lnTo>
                    <a:lnTo>
                      <a:pt x="159" y="160"/>
                    </a:lnTo>
                    <a:lnTo>
                      <a:pt x="138" y="187"/>
                    </a:lnTo>
                    <a:lnTo>
                      <a:pt x="157" y="214"/>
                    </a:lnTo>
                    <a:lnTo>
                      <a:pt x="176" y="255"/>
                    </a:lnTo>
                    <a:lnTo>
                      <a:pt x="130" y="196"/>
                    </a:lnTo>
                    <a:lnTo>
                      <a:pt x="134" y="229"/>
                    </a:lnTo>
                    <a:lnTo>
                      <a:pt x="146" y="260"/>
                    </a:lnTo>
                    <a:lnTo>
                      <a:pt x="178" y="314"/>
                    </a:lnTo>
                    <a:lnTo>
                      <a:pt x="178" y="364"/>
                    </a:lnTo>
                    <a:lnTo>
                      <a:pt x="147" y="368"/>
                    </a:lnTo>
                    <a:lnTo>
                      <a:pt x="131" y="397"/>
                    </a:lnTo>
                    <a:lnTo>
                      <a:pt x="135" y="429"/>
                    </a:lnTo>
                    <a:lnTo>
                      <a:pt x="193" y="466"/>
                    </a:lnTo>
                    <a:lnTo>
                      <a:pt x="179" y="472"/>
                    </a:lnTo>
                    <a:lnTo>
                      <a:pt x="140" y="446"/>
                    </a:lnTo>
                    <a:lnTo>
                      <a:pt x="144" y="467"/>
                    </a:lnTo>
                    <a:lnTo>
                      <a:pt x="136" y="481"/>
                    </a:lnTo>
                    <a:lnTo>
                      <a:pt x="128" y="497"/>
                    </a:lnTo>
                    <a:lnTo>
                      <a:pt x="126" y="526"/>
                    </a:lnTo>
                    <a:lnTo>
                      <a:pt x="106" y="510"/>
                    </a:lnTo>
                    <a:lnTo>
                      <a:pt x="96" y="511"/>
                    </a:lnTo>
                    <a:lnTo>
                      <a:pt x="79" y="525"/>
                    </a:lnTo>
                    <a:lnTo>
                      <a:pt x="70" y="428"/>
                    </a:lnTo>
                    <a:lnTo>
                      <a:pt x="56" y="369"/>
                    </a:lnTo>
                    <a:lnTo>
                      <a:pt x="70" y="324"/>
                    </a:lnTo>
                    <a:lnTo>
                      <a:pt x="65" y="263"/>
                    </a:lnTo>
                    <a:lnTo>
                      <a:pt x="53" y="227"/>
                    </a:lnTo>
                    <a:lnTo>
                      <a:pt x="45" y="208"/>
                    </a:lnTo>
                    <a:lnTo>
                      <a:pt x="44" y="184"/>
                    </a:lnTo>
                    <a:lnTo>
                      <a:pt x="36" y="182"/>
                    </a:lnTo>
                    <a:lnTo>
                      <a:pt x="33" y="245"/>
                    </a:lnTo>
                    <a:lnTo>
                      <a:pt x="34" y="356"/>
                    </a:lnTo>
                    <a:lnTo>
                      <a:pt x="36" y="512"/>
                    </a:lnTo>
                    <a:lnTo>
                      <a:pt x="33" y="570"/>
                    </a:lnTo>
                    <a:lnTo>
                      <a:pt x="16" y="600"/>
                    </a:lnTo>
                    <a:lnTo>
                      <a:pt x="15" y="615"/>
                    </a:lnTo>
                    <a:lnTo>
                      <a:pt x="7" y="631"/>
                    </a:lnTo>
                    <a:lnTo>
                      <a:pt x="18" y="642"/>
                    </a:lnTo>
                    <a:lnTo>
                      <a:pt x="33" y="630"/>
                    </a:lnTo>
                    <a:lnTo>
                      <a:pt x="46" y="633"/>
                    </a:lnTo>
                    <a:lnTo>
                      <a:pt x="58" y="624"/>
                    </a:lnTo>
                    <a:lnTo>
                      <a:pt x="48" y="611"/>
                    </a:lnTo>
                    <a:lnTo>
                      <a:pt x="67" y="588"/>
                    </a:lnTo>
                    <a:lnTo>
                      <a:pt x="97" y="594"/>
                    </a:lnTo>
                    <a:lnTo>
                      <a:pt x="100" y="623"/>
                    </a:lnTo>
                    <a:lnTo>
                      <a:pt x="118" y="635"/>
                    </a:lnTo>
                    <a:lnTo>
                      <a:pt x="141" y="664"/>
                    </a:lnTo>
                    <a:lnTo>
                      <a:pt x="143" y="683"/>
                    </a:lnTo>
                    <a:lnTo>
                      <a:pt x="157" y="707"/>
                    </a:lnTo>
                    <a:lnTo>
                      <a:pt x="183" y="707"/>
                    </a:lnTo>
                    <a:lnTo>
                      <a:pt x="210" y="681"/>
                    </a:lnTo>
                    <a:lnTo>
                      <a:pt x="225" y="642"/>
                    </a:lnTo>
                    <a:lnTo>
                      <a:pt x="262" y="632"/>
                    </a:lnTo>
                    <a:lnTo>
                      <a:pt x="279" y="642"/>
                    </a:lnTo>
                    <a:lnTo>
                      <a:pt x="297" y="648"/>
                    </a:lnTo>
                    <a:lnTo>
                      <a:pt x="314" y="621"/>
                    </a:lnTo>
                    <a:lnTo>
                      <a:pt x="316" y="495"/>
                    </a:lnTo>
                    <a:lnTo>
                      <a:pt x="608" y="499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3" name="Freeform 10"/>
              <p:cNvSpPr>
                <a:spLocks/>
              </p:cNvSpPr>
              <p:nvPr/>
            </p:nvSpPr>
            <p:spPr bwMode="auto">
              <a:xfrm>
                <a:off x="2821" y="4503"/>
                <a:ext cx="1167" cy="1337"/>
              </a:xfrm>
              <a:custGeom>
                <a:avLst/>
                <a:gdLst>
                  <a:gd name="T0" fmla="*/ 7859 w 618"/>
                  <a:gd name="T1" fmla="*/ 153 h 708"/>
                  <a:gd name="T2" fmla="*/ 0 w 618"/>
                  <a:gd name="T3" fmla="*/ 0 h 708"/>
                  <a:gd name="T4" fmla="*/ 153 w 618"/>
                  <a:gd name="T5" fmla="*/ 1373 h 708"/>
                  <a:gd name="T6" fmla="*/ 842 w 618"/>
                  <a:gd name="T7" fmla="*/ 1530 h 708"/>
                  <a:gd name="T8" fmla="*/ 1373 w 618"/>
                  <a:gd name="T9" fmla="*/ 1834 h 708"/>
                  <a:gd name="T10" fmla="*/ 1373 w 618"/>
                  <a:gd name="T11" fmla="*/ 1448 h 708"/>
                  <a:gd name="T12" fmla="*/ 1601 w 618"/>
                  <a:gd name="T13" fmla="*/ 916 h 708"/>
                  <a:gd name="T14" fmla="*/ 1758 w 618"/>
                  <a:gd name="T15" fmla="*/ 1220 h 708"/>
                  <a:gd name="T16" fmla="*/ 2289 w 618"/>
                  <a:gd name="T17" fmla="*/ 1601 h 708"/>
                  <a:gd name="T18" fmla="*/ 2364 w 618"/>
                  <a:gd name="T19" fmla="*/ 1220 h 708"/>
                  <a:gd name="T20" fmla="*/ 2593 w 618"/>
                  <a:gd name="T21" fmla="*/ 916 h 708"/>
                  <a:gd name="T22" fmla="*/ 3206 w 618"/>
                  <a:gd name="T23" fmla="*/ 1834 h 708"/>
                  <a:gd name="T24" fmla="*/ 2215 w 618"/>
                  <a:gd name="T25" fmla="*/ 1904 h 708"/>
                  <a:gd name="T26" fmla="*/ 1758 w 618"/>
                  <a:gd name="T27" fmla="*/ 2364 h 708"/>
                  <a:gd name="T28" fmla="*/ 2215 w 618"/>
                  <a:gd name="T29" fmla="*/ 3207 h 708"/>
                  <a:gd name="T30" fmla="*/ 1758 w 618"/>
                  <a:gd name="T31" fmla="*/ 2902 h 708"/>
                  <a:gd name="T32" fmla="*/ 2289 w 618"/>
                  <a:gd name="T33" fmla="*/ 3966 h 708"/>
                  <a:gd name="T34" fmla="*/ 1903 w 618"/>
                  <a:gd name="T35" fmla="*/ 4653 h 708"/>
                  <a:gd name="T36" fmla="*/ 1758 w 618"/>
                  <a:gd name="T37" fmla="*/ 5414 h 708"/>
                  <a:gd name="T38" fmla="*/ 2289 w 618"/>
                  <a:gd name="T39" fmla="*/ 6026 h 708"/>
                  <a:gd name="T40" fmla="*/ 1834 w 618"/>
                  <a:gd name="T41" fmla="*/ 5952 h 708"/>
                  <a:gd name="T42" fmla="*/ 1677 w 618"/>
                  <a:gd name="T43" fmla="*/ 6330 h 708"/>
                  <a:gd name="T44" fmla="*/ 1373 w 618"/>
                  <a:gd name="T45" fmla="*/ 6487 h 708"/>
                  <a:gd name="T46" fmla="*/ 991 w 618"/>
                  <a:gd name="T47" fmla="*/ 6640 h 708"/>
                  <a:gd name="T48" fmla="*/ 759 w 618"/>
                  <a:gd name="T49" fmla="*/ 4653 h 708"/>
                  <a:gd name="T50" fmla="*/ 842 w 618"/>
                  <a:gd name="T51" fmla="*/ 3359 h 708"/>
                  <a:gd name="T52" fmla="*/ 614 w 618"/>
                  <a:gd name="T53" fmla="*/ 2674 h 708"/>
                  <a:gd name="T54" fmla="*/ 457 w 618"/>
                  <a:gd name="T55" fmla="*/ 2289 h 708"/>
                  <a:gd name="T56" fmla="*/ 457 w 618"/>
                  <a:gd name="T57" fmla="*/ 4504 h 708"/>
                  <a:gd name="T58" fmla="*/ 457 w 618"/>
                  <a:gd name="T59" fmla="*/ 7246 h 708"/>
                  <a:gd name="T60" fmla="*/ 228 w 618"/>
                  <a:gd name="T61" fmla="*/ 7784 h 708"/>
                  <a:gd name="T62" fmla="*/ 228 w 618"/>
                  <a:gd name="T63" fmla="*/ 8164 h 708"/>
                  <a:gd name="T64" fmla="*/ 614 w 618"/>
                  <a:gd name="T65" fmla="*/ 8088 h 708"/>
                  <a:gd name="T66" fmla="*/ 614 w 618"/>
                  <a:gd name="T67" fmla="*/ 7784 h 708"/>
                  <a:gd name="T68" fmla="*/ 1220 w 618"/>
                  <a:gd name="T69" fmla="*/ 7557 h 708"/>
                  <a:gd name="T70" fmla="*/ 1530 w 618"/>
                  <a:gd name="T71" fmla="*/ 8088 h 708"/>
                  <a:gd name="T72" fmla="*/ 1834 w 618"/>
                  <a:gd name="T73" fmla="*/ 8702 h 708"/>
                  <a:gd name="T74" fmla="*/ 2364 w 618"/>
                  <a:gd name="T75" fmla="*/ 9004 h 708"/>
                  <a:gd name="T76" fmla="*/ 2902 w 618"/>
                  <a:gd name="T77" fmla="*/ 8164 h 708"/>
                  <a:gd name="T78" fmla="*/ 3588 w 618"/>
                  <a:gd name="T79" fmla="*/ 8164 h 708"/>
                  <a:gd name="T80" fmla="*/ 3966 w 618"/>
                  <a:gd name="T81" fmla="*/ 7935 h 708"/>
                  <a:gd name="T82" fmla="*/ 7703 w 618"/>
                  <a:gd name="T83" fmla="*/ 6330 h 70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18"/>
                  <a:gd name="T127" fmla="*/ 0 h 708"/>
                  <a:gd name="T128" fmla="*/ 618 w 618"/>
                  <a:gd name="T129" fmla="*/ 708 h 70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18" h="708">
                    <a:moveTo>
                      <a:pt x="606" y="498"/>
                    </a:moveTo>
                    <a:lnTo>
                      <a:pt x="618" y="12"/>
                    </a:lnTo>
                    <a:lnTo>
                      <a:pt x="0" y="0"/>
                    </a:lnTo>
                    <a:lnTo>
                      <a:pt x="6" y="36"/>
                    </a:lnTo>
                    <a:lnTo>
                      <a:pt x="12" y="108"/>
                    </a:lnTo>
                    <a:lnTo>
                      <a:pt x="48" y="120"/>
                    </a:lnTo>
                    <a:lnTo>
                      <a:pt x="66" y="120"/>
                    </a:lnTo>
                    <a:lnTo>
                      <a:pt x="84" y="102"/>
                    </a:lnTo>
                    <a:lnTo>
                      <a:pt x="108" y="144"/>
                    </a:lnTo>
                    <a:lnTo>
                      <a:pt x="114" y="138"/>
                    </a:lnTo>
                    <a:lnTo>
                      <a:pt x="108" y="114"/>
                    </a:lnTo>
                    <a:lnTo>
                      <a:pt x="126" y="96"/>
                    </a:lnTo>
                    <a:lnTo>
                      <a:pt x="126" y="72"/>
                    </a:lnTo>
                    <a:lnTo>
                      <a:pt x="132" y="72"/>
                    </a:lnTo>
                    <a:lnTo>
                      <a:pt x="138" y="96"/>
                    </a:lnTo>
                    <a:lnTo>
                      <a:pt x="168" y="126"/>
                    </a:lnTo>
                    <a:lnTo>
                      <a:pt x="180" y="126"/>
                    </a:lnTo>
                    <a:lnTo>
                      <a:pt x="192" y="108"/>
                    </a:lnTo>
                    <a:lnTo>
                      <a:pt x="186" y="96"/>
                    </a:lnTo>
                    <a:lnTo>
                      <a:pt x="198" y="72"/>
                    </a:lnTo>
                    <a:lnTo>
                      <a:pt x="204" y="72"/>
                    </a:lnTo>
                    <a:lnTo>
                      <a:pt x="228" y="108"/>
                    </a:lnTo>
                    <a:lnTo>
                      <a:pt x="252" y="144"/>
                    </a:lnTo>
                    <a:lnTo>
                      <a:pt x="234" y="144"/>
                    </a:lnTo>
                    <a:lnTo>
                      <a:pt x="174" y="150"/>
                    </a:lnTo>
                    <a:lnTo>
                      <a:pt x="162" y="162"/>
                    </a:lnTo>
                    <a:lnTo>
                      <a:pt x="138" y="186"/>
                    </a:lnTo>
                    <a:lnTo>
                      <a:pt x="156" y="216"/>
                    </a:lnTo>
                    <a:lnTo>
                      <a:pt x="174" y="252"/>
                    </a:lnTo>
                    <a:lnTo>
                      <a:pt x="132" y="198"/>
                    </a:lnTo>
                    <a:lnTo>
                      <a:pt x="138" y="228"/>
                    </a:lnTo>
                    <a:lnTo>
                      <a:pt x="150" y="258"/>
                    </a:lnTo>
                    <a:lnTo>
                      <a:pt x="180" y="312"/>
                    </a:lnTo>
                    <a:lnTo>
                      <a:pt x="180" y="366"/>
                    </a:lnTo>
                    <a:lnTo>
                      <a:pt x="150" y="366"/>
                    </a:lnTo>
                    <a:lnTo>
                      <a:pt x="132" y="396"/>
                    </a:lnTo>
                    <a:lnTo>
                      <a:pt x="138" y="426"/>
                    </a:lnTo>
                    <a:lnTo>
                      <a:pt x="192" y="468"/>
                    </a:lnTo>
                    <a:lnTo>
                      <a:pt x="180" y="474"/>
                    </a:lnTo>
                    <a:lnTo>
                      <a:pt x="144" y="444"/>
                    </a:lnTo>
                    <a:lnTo>
                      <a:pt x="144" y="468"/>
                    </a:lnTo>
                    <a:lnTo>
                      <a:pt x="138" y="480"/>
                    </a:lnTo>
                    <a:lnTo>
                      <a:pt x="132" y="498"/>
                    </a:lnTo>
                    <a:lnTo>
                      <a:pt x="126" y="528"/>
                    </a:lnTo>
                    <a:lnTo>
                      <a:pt x="108" y="510"/>
                    </a:lnTo>
                    <a:lnTo>
                      <a:pt x="96" y="510"/>
                    </a:lnTo>
                    <a:lnTo>
                      <a:pt x="78" y="522"/>
                    </a:lnTo>
                    <a:lnTo>
                      <a:pt x="72" y="426"/>
                    </a:lnTo>
                    <a:lnTo>
                      <a:pt x="60" y="366"/>
                    </a:lnTo>
                    <a:lnTo>
                      <a:pt x="72" y="324"/>
                    </a:lnTo>
                    <a:lnTo>
                      <a:pt x="66" y="264"/>
                    </a:lnTo>
                    <a:lnTo>
                      <a:pt x="54" y="228"/>
                    </a:lnTo>
                    <a:lnTo>
                      <a:pt x="48" y="210"/>
                    </a:lnTo>
                    <a:lnTo>
                      <a:pt x="42" y="186"/>
                    </a:lnTo>
                    <a:lnTo>
                      <a:pt x="36" y="180"/>
                    </a:lnTo>
                    <a:lnTo>
                      <a:pt x="36" y="246"/>
                    </a:lnTo>
                    <a:lnTo>
                      <a:pt x="36" y="354"/>
                    </a:lnTo>
                    <a:lnTo>
                      <a:pt x="36" y="510"/>
                    </a:lnTo>
                    <a:lnTo>
                      <a:pt x="36" y="570"/>
                    </a:lnTo>
                    <a:lnTo>
                      <a:pt x="18" y="600"/>
                    </a:lnTo>
                    <a:lnTo>
                      <a:pt x="18" y="612"/>
                    </a:lnTo>
                    <a:lnTo>
                      <a:pt x="6" y="630"/>
                    </a:lnTo>
                    <a:lnTo>
                      <a:pt x="18" y="642"/>
                    </a:lnTo>
                    <a:lnTo>
                      <a:pt x="36" y="630"/>
                    </a:lnTo>
                    <a:lnTo>
                      <a:pt x="48" y="636"/>
                    </a:lnTo>
                    <a:lnTo>
                      <a:pt x="60" y="624"/>
                    </a:lnTo>
                    <a:lnTo>
                      <a:pt x="48" y="612"/>
                    </a:lnTo>
                    <a:lnTo>
                      <a:pt x="66" y="588"/>
                    </a:lnTo>
                    <a:lnTo>
                      <a:pt x="96" y="594"/>
                    </a:lnTo>
                    <a:lnTo>
                      <a:pt x="102" y="624"/>
                    </a:lnTo>
                    <a:lnTo>
                      <a:pt x="120" y="636"/>
                    </a:lnTo>
                    <a:lnTo>
                      <a:pt x="144" y="666"/>
                    </a:lnTo>
                    <a:lnTo>
                      <a:pt x="144" y="684"/>
                    </a:lnTo>
                    <a:lnTo>
                      <a:pt x="156" y="708"/>
                    </a:lnTo>
                    <a:lnTo>
                      <a:pt x="186" y="708"/>
                    </a:lnTo>
                    <a:lnTo>
                      <a:pt x="210" y="678"/>
                    </a:lnTo>
                    <a:lnTo>
                      <a:pt x="228" y="642"/>
                    </a:lnTo>
                    <a:lnTo>
                      <a:pt x="264" y="630"/>
                    </a:lnTo>
                    <a:lnTo>
                      <a:pt x="282" y="642"/>
                    </a:lnTo>
                    <a:lnTo>
                      <a:pt x="300" y="648"/>
                    </a:lnTo>
                    <a:lnTo>
                      <a:pt x="312" y="624"/>
                    </a:lnTo>
                    <a:lnTo>
                      <a:pt x="318" y="492"/>
                    </a:lnTo>
                    <a:lnTo>
                      <a:pt x="606" y="49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4" name="Freeform 11"/>
              <p:cNvSpPr>
                <a:spLocks/>
              </p:cNvSpPr>
              <p:nvPr/>
            </p:nvSpPr>
            <p:spPr bwMode="auto">
              <a:xfrm>
                <a:off x="2991" y="5194"/>
                <a:ext cx="80" cy="227"/>
              </a:xfrm>
              <a:custGeom>
                <a:avLst/>
                <a:gdLst>
                  <a:gd name="T0" fmla="*/ 236 w 42"/>
                  <a:gd name="T1" fmla="*/ 0 h 120"/>
                  <a:gd name="T2" fmla="*/ 76 w 42"/>
                  <a:gd name="T3" fmla="*/ 615 h 120"/>
                  <a:gd name="T4" fmla="*/ 0 w 42"/>
                  <a:gd name="T5" fmla="*/ 844 h 120"/>
                  <a:gd name="T6" fmla="*/ 236 w 42"/>
                  <a:gd name="T7" fmla="*/ 1003 h 120"/>
                  <a:gd name="T8" fmla="*/ 320 w 42"/>
                  <a:gd name="T9" fmla="*/ 1152 h 120"/>
                  <a:gd name="T10" fmla="*/ 320 w 42"/>
                  <a:gd name="T11" fmla="*/ 1464 h 120"/>
                  <a:gd name="T12" fmla="*/ 396 w 42"/>
                  <a:gd name="T13" fmla="*/ 1536 h 120"/>
                  <a:gd name="T14" fmla="*/ 552 w 42"/>
                  <a:gd name="T15" fmla="*/ 1305 h 120"/>
                  <a:gd name="T16" fmla="*/ 476 w 42"/>
                  <a:gd name="T17" fmla="*/ 844 h 120"/>
                  <a:gd name="T18" fmla="*/ 396 w 42"/>
                  <a:gd name="T19" fmla="*/ 462 h 120"/>
                  <a:gd name="T20" fmla="*/ 236 w 42"/>
                  <a:gd name="T21" fmla="*/ 386 h 120"/>
                  <a:gd name="T22" fmla="*/ 320 w 42"/>
                  <a:gd name="T23" fmla="*/ 76 h 120"/>
                  <a:gd name="T24" fmla="*/ 236 w 42"/>
                  <a:gd name="T25" fmla="*/ 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120"/>
                  <a:gd name="T41" fmla="*/ 42 w 42"/>
                  <a:gd name="T42" fmla="*/ 120 h 12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120">
                    <a:moveTo>
                      <a:pt x="18" y="0"/>
                    </a:moveTo>
                    <a:lnTo>
                      <a:pt x="6" y="48"/>
                    </a:lnTo>
                    <a:lnTo>
                      <a:pt x="0" y="66"/>
                    </a:lnTo>
                    <a:lnTo>
                      <a:pt x="18" y="78"/>
                    </a:lnTo>
                    <a:lnTo>
                      <a:pt x="24" y="90"/>
                    </a:lnTo>
                    <a:lnTo>
                      <a:pt x="24" y="114"/>
                    </a:lnTo>
                    <a:lnTo>
                      <a:pt x="30" y="120"/>
                    </a:lnTo>
                    <a:lnTo>
                      <a:pt x="42" y="102"/>
                    </a:lnTo>
                    <a:lnTo>
                      <a:pt x="36" y="66"/>
                    </a:lnTo>
                    <a:lnTo>
                      <a:pt x="30" y="36"/>
                    </a:lnTo>
                    <a:lnTo>
                      <a:pt x="18" y="30"/>
                    </a:lnTo>
                    <a:lnTo>
                      <a:pt x="24" y="6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FF99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79" name="Freeform 12"/>
            <p:cNvSpPr>
              <a:spLocks/>
            </p:cNvSpPr>
            <p:nvPr/>
          </p:nvSpPr>
          <p:spPr bwMode="auto">
            <a:xfrm>
              <a:off x="5712" y="5468"/>
              <a:ext cx="1181" cy="1888"/>
            </a:xfrm>
            <a:custGeom>
              <a:avLst/>
              <a:gdLst>
                <a:gd name="T0" fmla="*/ 176 w 625"/>
                <a:gd name="T1" fmla="*/ 0 h 1000"/>
                <a:gd name="T2" fmla="*/ 100 w 625"/>
                <a:gd name="T3" fmla="*/ 4826 h 1000"/>
                <a:gd name="T4" fmla="*/ 0 w 625"/>
                <a:gd name="T5" fmla="*/ 12708 h 1000"/>
                <a:gd name="T6" fmla="*/ 661 w 625"/>
                <a:gd name="T7" fmla="*/ 12551 h 1000"/>
                <a:gd name="T8" fmla="*/ 2882 w 625"/>
                <a:gd name="T9" fmla="*/ 11777 h 1000"/>
                <a:gd name="T10" fmla="*/ 3199 w 625"/>
                <a:gd name="T11" fmla="*/ 11536 h 1000"/>
                <a:gd name="T12" fmla="*/ 3874 w 625"/>
                <a:gd name="T13" fmla="*/ 10801 h 1000"/>
                <a:gd name="T14" fmla="*/ 4195 w 625"/>
                <a:gd name="T15" fmla="*/ 10558 h 1000"/>
                <a:gd name="T16" fmla="*/ 4588 w 625"/>
                <a:gd name="T17" fmla="*/ 10486 h 1000"/>
                <a:gd name="T18" fmla="*/ 5346 w 625"/>
                <a:gd name="T19" fmla="*/ 10762 h 1000"/>
                <a:gd name="T20" fmla="*/ 5803 w 625"/>
                <a:gd name="T21" fmla="*/ 10762 h 1000"/>
                <a:gd name="T22" fmla="*/ 6273 w 625"/>
                <a:gd name="T23" fmla="*/ 10518 h 1000"/>
                <a:gd name="T24" fmla="*/ 7381 w 625"/>
                <a:gd name="T25" fmla="*/ 10276 h 1000"/>
                <a:gd name="T26" fmla="*/ 7683 w 625"/>
                <a:gd name="T27" fmla="*/ 10329 h 1000"/>
                <a:gd name="T28" fmla="*/ 7751 w 625"/>
                <a:gd name="T29" fmla="*/ 9429 h 1000"/>
                <a:gd name="T30" fmla="*/ 7970 w 625"/>
                <a:gd name="T31" fmla="*/ 9225 h 1000"/>
                <a:gd name="T32" fmla="*/ 6752 w 625"/>
                <a:gd name="T33" fmla="*/ 9213 h 1000"/>
                <a:gd name="T34" fmla="*/ 6780 w 625"/>
                <a:gd name="T35" fmla="*/ 5396 h 1000"/>
                <a:gd name="T36" fmla="*/ 7827 w 625"/>
                <a:gd name="T37" fmla="*/ 5426 h 1000"/>
                <a:gd name="T38" fmla="*/ 7916 w 625"/>
                <a:gd name="T39" fmla="*/ 53 h 1000"/>
                <a:gd name="T40" fmla="*/ 7895 w 625"/>
                <a:gd name="T41" fmla="*/ 76 h 1000"/>
                <a:gd name="T42" fmla="*/ 176 w 625"/>
                <a:gd name="T43" fmla="*/ 0 h 10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5"/>
                <a:gd name="T67" fmla="*/ 0 h 1000"/>
                <a:gd name="T68" fmla="*/ 625 w 625"/>
                <a:gd name="T69" fmla="*/ 1000 h 10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5" h="1000">
                  <a:moveTo>
                    <a:pt x="14" y="0"/>
                  </a:moveTo>
                  <a:lnTo>
                    <a:pt x="8" y="380"/>
                  </a:lnTo>
                  <a:lnTo>
                    <a:pt x="0" y="1000"/>
                  </a:lnTo>
                  <a:lnTo>
                    <a:pt x="52" y="988"/>
                  </a:lnTo>
                  <a:lnTo>
                    <a:pt x="226" y="927"/>
                  </a:lnTo>
                  <a:lnTo>
                    <a:pt x="251" y="908"/>
                  </a:lnTo>
                  <a:lnTo>
                    <a:pt x="304" y="850"/>
                  </a:lnTo>
                  <a:lnTo>
                    <a:pt x="329" y="831"/>
                  </a:lnTo>
                  <a:lnTo>
                    <a:pt x="360" y="825"/>
                  </a:lnTo>
                  <a:lnTo>
                    <a:pt x="419" y="847"/>
                  </a:lnTo>
                  <a:lnTo>
                    <a:pt x="455" y="847"/>
                  </a:lnTo>
                  <a:lnTo>
                    <a:pt x="492" y="828"/>
                  </a:lnTo>
                  <a:lnTo>
                    <a:pt x="579" y="809"/>
                  </a:lnTo>
                  <a:lnTo>
                    <a:pt x="603" y="813"/>
                  </a:lnTo>
                  <a:lnTo>
                    <a:pt x="608" y="742"/>
                  </a:lnTo>
                  <a:lnTo>
                    <a:pt x="625" y="726"/>
                  </a:lnTo>
                  <a:lnTo>
                    <a:pt x="530" y="725"/>
                  </a:lnTo>
                  <a:lnTo>
                    <a:pt x="532" y="425"/>
                  </a:lnTo>
                  <a:lnTo>
                    <a:pt x="614" y="427"/>
                  </a:lnTo>
                  <a:lnTo>
                    <a:pt x="621" y="4"/>
                  </a:lnTo>
                  <a:lnTo>
                    <a:pt x="619" y="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DF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0" name="Freeform 13"/>
            <p:cNvSpPr>
              <a:spLocks/>
            </p:cNvSpPr>
            <p:nvPr/>
          </p:nvSpPr>
          <p:spPr bwMode="auto">
            <a:xfrm>
              <a:off x="5710" y="5466"/>
              <a:ext cx="1179" cy="1892"/>
            </a:xfrm>
            <a:custGeom>
              <a:avLst/>
              <a:gdLst>
                <a:gd name="T0" fmla="*/ 153 w 624"/>
                <a:gd name="T1" fmla="*/ 0 h 1002"/>
                <a:gd name="T2" fmla="*/ 153 w 624"/>
                <a:gd name="T3" fmla="*/ 4806 h 1002"/>
                <a:gd name="T4" fmla="*/ 0 w 624"/>
                <a:gd name="T5" fmla="*/ 12740 h 1002"/>
                <a:gd name="T6" fmla="*/ 690 w 624"/>
                <a:gd name="T7" fmla="*/ 12583 h 1002"/>
                <a:gd name="T8" fmla="*/ 2906 w 624"/>
                <a:gd name="T9" fmla="*/ 11822 h 1002"/>
                <a:gd name="T10" fmla="*/ 3210 w 624"/>
                <a:gd name="T11" fmla="*/ 11520 h 1002"/>
                <a:gd name="T12" fmla="*/ 3898 w 624"/>
                <a:gd name="T13" fmla="*/ 10831 h 1002"/>
                <a:gd name="T14" fmla="*/ 4210 w 624"/>
                <a:gd name="T15" fmla="*/ 10604 h 1002"/>
                <a:gd name="T16" fmla="*/ 4588 w 624"/>
                <a:gd name="T17" fmla="*/ 10521 h 1002"/>
                <a:gd name="T18" fmla="*/ 5355 w 624"/>
                <a:gd name="T19" fmla="*/ 10750 h 1002"/>
                <a:gd name="T20" fmla="*/ 5816 w 624"/>
                <a:gd name="T21" fmla="*/ 10750 h 1002"/>
                <a:gd name="T22" fmla="*/ 6273 w 624"/>
                <a:gd name="T23" fmla="*/ 10521 h 1002"/>
                <a:gd name="T24" fmla="*/ 7418 w 624"/>
                <a:gd name="T25" fmla="*/ 10293 h 1002"/>
                <a:gd name="T26" fmla="*/ 7722 w 624"/>
                <a:gd name="T27" fmla="*/ 10376 h 1002"/>
                <a:gd name="T28" fmla="*/ 7722 w 624"/>
                <a:gd name="T29" fmla="*/ 9458 h 1002"/>
                <a:gd name="T30" fmla="*/ 7954 w 624"/>
                <a:gd name="T31" fmla="*/ 9232 h 1002"/>
                <a:gd name="T32" fmla="*/ 6804 w 624"/>
                <a:gd name="T33" fmla="*/ 9232 h 1002"/>
                <a:gd name="T34" fmla="*/ 6804 w 624"/>
                <a:gd name="T35" fmla="*/ 5412 h 1002"/>
                <a:gd name="T36" fmla="*/ 7798 w 624"/>
                <a:gd name="T37" fmla="*/ 5412 h 1002"/>
                <a:gd name="T38" fmla="*/ 7954 w 624"/>
                <a:gd name="T39" fmla="*/ 76 h 1002"/>
                <a:gd name="T40" fmla="*/ 7879 w 624"/>
                <a:gd name="T41" fmla="*/ 76 h 1002"/>
                <a:gd name="T42" fmla="*/ 153 w 624"/>
                <a:gd name="T43" fmla="*/ 0 h 100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4"/>
                <a:gd name="T67" fmla="*/ 0 h 1002"/>
                <a:gd name="T68" fmla="*/ 624 w 624"/>
                <a:gd name="T69" fmla="*/ 1002 h 100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4" h="1002">
                  <a:moveTo>
                    <a:pt x="12" y="0"/>
                  </a:moveTo>
                  <a:lnTo>
                    <a:pt x="12" y="378"/>
                  </a:lnTo>
                  <a:lnTo>
                    <a:pt x="0" y="1002"/>
                  </a:lnTo>
                  <a:lnTo>
                    <a:pt x="54" y="990"/>
                  </a:lnTo>
                  <a:lnTo>
                    <a:pt x="228" y="930"/>
                  </a:lnTo>
                  <a:lnTo>
                    <a:pt x="252" y="906"/>
                  </a:lnTo>
                  <a:lnTo>
                    <a:pt x="306" y="852"/>
                  </a:lnTo>
                  <a:lnTo>
                    <a:pt x="330" y="834"/>
                  </a:lnTo>
                  <a:lnTo>
                    <a:pt x="360" y="828"/>
                  </a:lnTo>
                  <a:lnTo>
                    <a:pt x="420" y="846"/>
                  </a:lnTo>
                  <a:lnTo>
                    <a:pt x="456" y="846"/>
                  </a:lnTo>
                  <a:lnTo>
                    <a:pt x="492" y="828"/>
                  </a:lnTo>
                  <a:lnTo>
                    <a:pt x="582" y="810"/>
                  </a:lnTo>
                  <a:lnTo>
                    <a:pt x="606" y="816"/>
                  </a:lnTo>
                  <a:lnTo>
                    <a:pt x="606" y="744"/>
                  </a:lnTo>
                  <a:lnTo>
                    <a:pt x="624" y="726"/>
                  </a:lnTo>
                  <a:lnTo>
                    <a:pt x="534" y="726"/>
                  </a:lnTo>
                  <a:lnTo>
                    <a:pt x="534" y="426"/>
                  </a:lnTo>
                  <a:lnTo>
                    <a:pt x="612" y="426"/>
                  </a:lnTo>
                  <a:lnTo>
                    <a:pt x="624" y="6"/>
                  </a:lnTo>
                  <a:lnTo>
                    <a:pt x="618" y="6"/>
                  </a:lnTo>
                  <a:lnTo>
                    <a:pt x="1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1" name="Freeform 14"/>
            <p:cNvSpPr>
              <a:spLocks/>
            </p:cNvSpPr>
            <p:nvPr/>
          </p:nvSpPr>
          <p:spPr bwMode="auto">
            <a:xfrm>
              <a:off x="1949" y="912"/>
              <a:ext cx="2780" cy="1254"/>
            </a:xfrm>
            <a:custGeom>
              <a:avLst/>
              <a:gdLst>
                <a:gd name="T0" fmla="*/ 16767 w 1472"/>
                <a:gd name="T1" fmla="*/ 3549 h 664"/>
                <a:gd name="T2" fmla="*/ 16376 w 1472"/>
                <a:gd name="T3" fmla="*/ 3966 h 664"/>
                <a:gd name="T4" fmla="*/ 17299 w 1472"/>
                <a:gd name="T5" fmla="*/ 4540 h 664"/>
                <a:gd name="T6" fmla="*/ 17496 w 1472"/>
                <a:gd name="T7" fmla="*/ 5624 h 664"/>
                <a:gd name="T8" fmla="*/ 17505 w 1472"/>
                <a:gd name="T9" fmla="*/ 5050 h 664"/>
                <a:gd name="T10" fmla="*/ 18725 w 1472"/>
                <a:gd name="T11" fmla="*/ 4965 h 664"/>
                <a:gd name="T12" fmla="*/ 18384 w 1472"/>
                <a:gd name="T13" fmla="*/ 5456 h 664"/>
                <a:gd name="T14" fmla="*/ 1373 w 1472"/>
                <a:gd name="T15" fmla="*/ 8143 h 664"/>
                <a:gd name="T16" fmla="*/ 659 w 1472"/>
                <a:gd name="T17" fmla="*/ 6859 h 664"/>
                <a:gd name="T18" fmla="*/ 357 w 1472"/>
                <a:gd name="T19" fmla="*/ 5671 h 664"/>
                <a:gd name="T20" fmla="*/ 0 w 1472"/>
                <a:gd name="T21" fmla="*/ 3564 h 664"/>
                <a:gd name="T22" fmla="*/ 514 w 1472"/>
                <a:gd name="T23" fmla="*/ 3078 h 664"/>
                <a:gd name="T24" fmla="*/ 714 w 1472"/>
                <a:gd name="T25" fmla="*/ 2032 h 664"/>
                <a:gd name="T26" fmla="*/ 1031 w 1472"/>
                <a:gd name="T27" fmla="*/ 1333 h 664"/>
                <a:gd name="T28" fmla="*/ 878 w 1472"/>
                <a:gd name="T29" fmla="*/ 903 h 664"/>
                <a:gd name="T30" fmla="*/ 272 w 1472"/>
                <a:gd name="T31" fmla="*/ 788 h 664"/>
                <a:gd name="T32" fmla="*/ 204 w 1472"/>
                <a:gd name="T33" fmla="*/ 153 h 664"/>
                <a:gd name="T34" fmla="*/ 1003 w 1472"/>
                <a:gd name="T35" fmla="*/ 153 h 664"/>
                <a:gd name="T36" fmla="*/ 1260 w 1472"/>
                <a:gd name="T37" fmla="*/ 89 h 664"/>
                <a:gd name="T38" fmla="*/ 2289 w 1472"/>
                <a:gd name="T39" fmla="*/ 432 h 664"/>
                <a:gd name="T40" fmla="*/ 2865 w 1472"/>
                <a:gd name="T41" fmla="*/ 878 h 664"/>
                <a:gd name="T42" fmla="*/ 4123 w 1472"/>
                <a:gd name="T43" fmla="*/ 1677 h 664"/>
                <a:gd name="T44" fmla="*/ 4882 w 1472"/>
                <a:gd name="T45" fmla="*/ 2147 h 664"/>
                <a:gd name="T46" fmla="*/ 6542 w 1472"/>
                <a:gd name="T47" fmla="*/ 2821 h 664"/>
                <a:gd name="T48" fmla="*/ 8043 w 1472"/>
                <a:gd name="T49" fmla="*/ 3737 h 664"/>
                <a:gd name="T50" fmla="*/ 10051 w 1472"/>
                <a:gd name="T51" fmla="*/ 3664 h 664"/>
                <a:gd name="T52" fmla="*/ 10251 w 1472"/>
                <a:gd name="T53" fmla="*/ 3894 h 664"/>
                <a:gd name="T54" fmla="*/ 11182 w 1472"/>
                <a:gd name="T55" fmla="*/ 3724 h 664"/>
                <a:gd name="T56" fmla="*/ 11637 w 1472"/>
                <a:gd name="T57" fmla="*/ 4276 h 664"/>
                <a:gd name="T58" fmla="*/ 12174 w 1472"/>
                <a:gd name="T59" fmla="*/ 3955 h 664"/>
                <a:gd name="T60" fmla="*/ 12757 w 1472"/>
                <a:gd name="T61" fmla="*/ 4009 h 664"/>
                <a:gd name="T62" fmla="*/ 13942 w 1472"/>
                <a:gd name="T63" fmla="*/ 3981 h 664"/>
                <a:gd name="T64" fmla="*/ 13526 w 1472"/>
                <a:gd name="T65" fmla="*/ 4070 h 664"/>
                <a:gd name="T66" fmla="*/ 13775 w 1472"/>
                <a:gd name="T67" fmla="*/ 4412 h 664"/>
                <a:gd name="T68" fmla="*/ 15345 w 1472"/>
                <a:gd name="T69" fmla="*/ 4693 h 664"/>
                <a:gd name="T70" fmla="*/ 15979 w 1472"/>
                <a:gd name="T71" fmla="*/ 4049 h 66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2"/>
                <a:gd name="T109" fmla="*/ 0 h 664"/>
                <a:gd name="T110" fmla="*/ 1472 w 1472"/>
                <a:gd name="T111" fmla="*/ 664 h 66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2" h="664">
                  <a:moveTo>
                    <a:pt x="1256" y="318"/>
                  </a:moveTo>
                  <a:lnTo>
                    <a:pt x="1318" y="279"/>
                  </a:lnTo>
                  <a:lnTo>
                    <a:pt x="1322" y="287"/>
                  </a:lnTo>
                  <a:lnTo>
                    <a:pt x="1287" y="312"/>
                  </a:lnTo>
                  <a:lnTo>
                    <a:pt x="1327" y="320"/>
                  </a:lnTo>
                  <a:lnTo>
                    <a:pt x="1360" y="357"/>
                  </a:lnTo>
                  <a:lnTo>
                    <a:pt x="1354" y="388"/>
                  </a:lnTo>
                  <a:lnTo>
                    <a:pt x="1375" y="442"/>
                  </a:lnTo>
                  <a:lnTo>
                    <a:pt x="1384" y="433"/>
                  </a:lnTo>
                  <a:lnTo>
                    <a:pt x="1376" y="397"/>
                  </a:lnTo>
                  <a:lnTo>
                    <a:pt x="1384" y="385"/>
                  </a:lnTo>
                  <a:lnTo>
                    <a:pt x="1472" y="390"/>
                  </a:lnTo>
                  <a:lnTo>
                    <a:pt x="1468" y="421"/>
                  </a:lnTo>
                  <a:lnTo>
                    <a:pt x="1445" y="429"/>
                  </a:lnTo>
                  <a:lnTo>
                    <a:pt x="1444" y="664"/>
                  </a:lnTo>
                  <a:lnTo>
                    <a:pt x="108" y="640"/>
                  </a:lnTo>
                  <a:lnTo>
                    <a:pt x="92" y="649"/>
                  </a:lnTo>
                  <a:lnTo>
                    <a:pt x="52" y="539"/>
                  </a:lnTo>
                  <a:lnTo>
                    <a:pt x="56" y="472"/>
                  </a:lnTo>
                  <a:lnTo>
                    <a:pt x="28" y="446"/>
                  </a:lnTo>
                  <a:lnTo>
                    <a:pt x="46" y="362"/>
                  </a:lnTo>
                  <a:lnTo>
                    <a:pt x="0" y="280"/>
                  </a:lnTo>
                  <a:lnTo>
                    <a:pt x="9" y="267"/>
                  </a:lnTo>
                  <a:lnTo>
                    <a:pt x="40" y="242"/>
                  </a:lnTo>
                  <a:lnTo>
                    <a:pt x="30" y="185"/>
                  </a:lnTo>
                  <a:lnTo>
                    <a:pt x="56" y="160"/>
                  </a:lnTo>
                  <a:lnTo>
                    <a:pt x="65" y="119"/>
                  </a:lnTo>
                  <a:lnTo>
                    <a:pt x="81" y="105"/>
                  </a:lnTo>
                  <a:lnTo>
                    <a:pt x="85" y="83"/>
                  </a:lnTo>
                  <a:lnTo>
                    <a:pt x="69" y="71"/>
                  </a:lnTo>
                  <a:lnTo>
                    <a:pt x="27" y="76"/>
                  </a:lnTo>
                  <a:lnTo>
                    <a:pt x="21" y="62"/>
                  </a:lnTo>
                  <a:lnTo>
                    <a:pt x="30" y="29"/>
                  </a:lnTo>
                  <a:lnTo>
                    <a:pt x="16" y="12"/>
                  </a:lnTo>
                  <a:lnTo>
                    <a:pt x="25" y="0"/>
                  </a:lnTo>
                  <a:lnTo>
                    <a:pt x="79" y="12"/>
                  </a:lnTo>
                  <a:lnTo>
                    <a:pt x="87" y="6"/>
                  </a:lnTo>
                  <a:lnTo>
                    <a:pt x="99" y="7"/>
                  </a:lnTo>
                  <a:lnTo>
                    <a:pt x="115" y="30"/>
                  </a:lnTo>
                  <a:lnTo>
                    <a:pt x="180" y="34"/>
                  </a:lnTo>
                  <a:lnTo>
                    <a:pt x="196" y="63"/>
                  </a:lnTo>
                  <a:lnTo>
                    <a:pt x="225" y="69"/>
                  </a:lnTo>
                  <a:lnTo>
                    <a:pt x="304" y="133"/>
                  </a:lnTo>
                  <a:lnTo>
                    <a:pt x="324" y="132"/>
                  </a:lnTo>
                  <a:lnTo>
                    <a:pt x="372" y="151"/>
                  </a:lnTo>
                  <a:lnTo>
                    <a:pt x="384" y="169"/>
                  </a:lnTo>
                  <a:lnTo>
                    <a:pt x="436" y="173"/>
                  </a:lnTo>
                  <a:lnTo>
                    <a:pt x="514" y="222"/>
                  </a:lnTo>
                  <a:lnTo>
                    <a:pt x="498" y="231"/>
                  </a:lnTo>
                  <a:lnTo>
                    <a:pt x="632" y="294"/>
                  </a:lnTo>
                  <a:lnTo>
                    <a:pt x="733" y="307"/>
                  </a:lnTo>
                  <a:lnTo>
                    <a:pt x="790" y="288"/>
                  </a:lnTo>
                  <a:lnTo>
                    <a:pt x="795" y="308"/>
                  </a:lnTo>
                  <a:lnTo>
                    <a:pt x="806" y="306"/>
                  </a:lnTo>
                  <a:lnTo>
                    <a:pt x="832" y="286"/>
                  </a:lnTo>
                  <a:lnTo>
                    <a:pt x="879" y="293"/>
                  </a:lnTo>
                  <a:lnTo>
                    <a:pt x="887" y="335"/>
                  </a:lnTo>
                  <a:lnTo>
                    <a:pt x="915" y="336"/>
                  </a:lnTo>
                  <a:lnTo>
                    <a:pt x="938" y="308"/>
                  </a:lnTo>
                  <a:lnTo>
                    <a:pt x="957" y="311"/>
                  </a:lnTo>
                  <a:lnTo>
                    <a:pt x="977" y="328"/>
                  </a:lnTo>
                  <a:lnTo>
                    <a:pt x="1003" y="315"/>
                  </a:lnTo>
                  <a:lnTo>
                    <a:pt x="1063" y="312"/>
                  </a:lnTo>
                  <a:lnTo>
                    <a:pt x="1096" y="313"/>
                  </a:lnTo>
                  <a:lnTo>
                    <a:pt x="1093" y="320"/>
                  </a:lnTo>
                  <a:lnTo>
                    <a:pt x="1063" y="320"/>
                  </a:lnTo>
                  <a:lnTo>
                    <a:pt x="1039" y="321"/>
                  </a:lnTo>
                  <a:lnTo>
                    <a:pt x="1083" y="347"/>
                  </a:lnTo>
                  <a:lnTo>
                    <a:pt x="1145" y="345"/>
                  </a:lnTo>
                  <a:lnTo>
                    <a:pt x="1206" y="369"/>
                  </a:lnTo>
                  <a:lnTo>
                    <a:pt x="1236" y="352"/>
                  </a:lnTo>
                  <a:lnTo>
                    <a:pt x="1256" y="31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2" name="Freeform 15"/>
            <p:cNvSpPr>
              <a:spLocks/>
            </p:cNvSpPr>
            <p:nvPr/>
          </p:nvSpPr>
          <p:spPr bwMode="auto">
            <a:xfrm>
              <a:off x="1949" y="912"/>
              <a:ext cx="2776" cy="1257"/>
            </a:xfrm>
            <a:custGeom>
              <a:avLst/>
              <a:gdLst>
                <a:gd name="T0" fmla="*/ 16790 w 1470"/>
                <a:gd name="T1" fmla="*/ 3577 h 666"/>
                <a:gd name="T2" fmla="*/ 16329 w 1470"/>
                <a:gd name="T3" fmla="*/ 3962 h 666"/>
                <a:gd name="T4" fmla="*/ 17321 w 1470"/>
                <a:gd name="T5" fmla="*/ 4492 h 666"/>
                <a:gd name="T6" fmla="*/ 17474 w 1470"/>
                <a:gd name="T7" fmla="*/ 5636 h 666"/>
                <a:gd name="T8" fmla="*/ 17474 w 1470"/>
                <a:gd name="T9" fmla="*/ 5022 h 666"/>
                <a:gd name="T10" fmla="*/ 18694 w 1470"/>
                <a:gd name="T11" fmla="*/ 4949 h 666"/>
                <a:gd name="T12" fmla="*/ 18391 w 1470"/>
                <a:gd name="T13" fmla="*/ 5404 h 666"/>
                <a:gd name="T14" fmla="*/ 1373 w 1470"/>
                <a:gd name="T15" fmla="*/ 8150 h 666"/>
                <a:gd name="T16" fmla="*/ 687 w 1470"/>
                <a:gd name="T17" fmla="*/ 6849 h 666"/>
                <a:gd name="T18" fmla="*/ 385 w 1470"/>
                <a:gd name="T19" fmla="*/ 5636 h 666"/>
                <a:gd name="T20" fmla="*/ 0 w 1470"/>
                <a:gd name="T21" fmla="*/ 3577 h 666"/>
                <a:gd name="T22" fmla="*/ 531 w 1470"/>
                <a:gd name="T23" fmla="*/ 3046 h 666"/>
                <a:gd name="T24" fmla="*/ 687 w 1470"/>
                <a:gd name="T25" fmla="*/ 2059 h 666"/>
                <a:gd name="T26" fmla="*/ 1071 w 1470"/>
                <a:gd name="T27" fmla="*/ 1297 h 666"/>
                <a:gd name="T28" fmla="*/ 842 w 1470"/>
                <a:gd name="T29" fmla="*/ 915 h 666"/>
                <a:gd name="T30" fmla="*/ 229 w 1470"/>
                <a:gd name="T31" fmla="*/ 759 h 666"/>
                <a:gd name="T32" fmla="*/ 229 w 1470"/>
                <a:gd name="T33" fmla="*/ 153 h 666"/>
                <a:gd name="T34" fmla="*/ 991 w 1470"/>
                <a:gd name="T35" fmla="*/ 153 h 666"/>
                <a:gd name="T36" fmla="*/ 1220 w 1470"/>
                <a:gd name="T37" fmla="*/ 75 h 666"/>
                <a:gd name="T38" fmla="*/ 2289 w 1470"/>
                <a:gd name="T39" fmla="*/ 457 h 666"/>
                <a:gd name="T40" fmla="*/ 2903 w 1470"/>
                <a:gd name="T41" fmla="*/ 915 h 666"/>
                <a:gd name="T42" fmla="*/ 4122 w 1470"/>
                <a:gd name="T43" fmla="*/ 1674 h 666"/>
                <a:gd name="T44" fmla="*/ 4882 w 1470"/>
                <a:gd name="T45" fmla="*/ 2131 h 666"/>
                <a:gd name="T46" fmla="*/ 6559 w 1470"/>
                <a:gd name="T47" fmla="*/ 2818 h 666"/>
                <a:gd name="T48" fmla="*/ 8013 w 1470"/>
                <a:gd name="T49" fmla="*/ 3733 h 666"/>
                <a:gd name="T50" fmla="*/ 10075 w 1470"/>
                <a:gd name="T51" fmla="*/ 3658 h 666"/>
                <a:gd name="T52" fmla="*/ 10224 w 1470"/>
                <a:gd name="T53" fmla="*/ 3886 h 666"/>
                <a:gd name="T54" fmla="*/ 11219 w 1470"/>
                <a:gd name="T55" fmla="*/ 3733 h 666"/>
                <a:gd name="T56" fmla="*/ 11680 w 1470"/>
                <a:gd name="T57" fmla="*/ 4264 h 666"/>
                <a:gd name="T58" fmla="*/ 12211 w 1470"/>
                <a:gd name="T59" fmla="*/ 3962 h 666"/>
                <a:gd name="T60" fmla="*/ 12741 w 1470"/>
                <a:gd name="T61" fmla="*/ 3962 h 666"/>
                <a:gd name="T62" fmla="*/ 13969 w 1470"/>
                <a:gd name="T63" fmla="*/ 3962 h 666"/>
                <a:gd name="T64" fmla="*/ 13508 w 1470"/>
                <a:gd name="T65" fmla="*/ 4033 h 666"/>
                <a:gd name="T66" fmla="*/ 13812 w 1470"/>
                <a:gd name="T67" fmla="*/ 4416 h 666"/>
                <a:gd name="T68" fmla="*/ 15334 w 1470"/>
                <a:gd name="T69" fmla="*/ 4645 h 666"/>
                <a:gd name="T70" fmla="*/ 15948 w 1470"/>
                <a:gd name="T71" fmla="*/ 4033 h 66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70"/>
                <a:gd name="T109" fmla="*/ 0 h 666"/>
                <a:gd name="T110" fmla="*/ 1470 w 1470"/>
                <a:gd name="T111" fmla="*/ 666 h 66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70" h="666">
                  <a:moveTo>
                    <a:pt x="1254" y="318"/>
                  </a:moveTo>
                  <a:lnTo>
                    <a:pt x="1320" y="282"/>
                  </a:lnTo>
                  <a:lnTo>
                    <a:pt x="1320" y="288"/>
                  </a:lnTo>
                  <a:lnTo>
                    <a:pt x="1284" y="312"/>
                  </a:lnTo>
                  <a:lnTo>
                    <a:pt x="1326" y="318"/>
                  </a:lnTo>
                  <a:lnTo>
                    <a:pt x="1362" y="354"/>
                  </a:lnTo>
                  <a:lnTo>
                    <a:pt x="1356" y="390"/>
                  </a:lnTo>
                  <a:lnTo>
                    <a:pt x="1374" y="444"/>
                  </a:lnTo>
                  <a:lnTo>
                    <a:pt x="1386" y="432"/>
                  </a:lnTo>
                  <a:lnTo>
                    <a:pt x="1374" y="396"/>
                  </a:lnTo>
                  <a:lnTo>
                    <a:pt x="1386" y="384"/>
                  </a:lnTo>
                  <a:lnTo>
                    <a:pt x="1470" y="390"/>
                  </a:lnTo>
                  <a:lnTo>
                    <a:pt x="1470" y="420"/>
                  </a:lnTo>
                  <a:lnTo>
                    <a:pt x="1446" y="426"/>
                  </a:lnTo>
                  <a:lnTo>
                    <a:pt x="1446" y="666"/>
                  </a:lnTo>
                  <a:lnTo>
                    <a:pt x="108" y="642"/>
                  </a:lnTo>
                  <a:lnTo>
                    <a:pt x="90" y="648"/>
                  </a:lnTo>
                  <a:lnTo>
                    <a:pt x="54" y="540"/>
                  </a:lnTo>
                  <a:lnTo>
                    <a:pt x="54" y="474"/>
                  </a:lnTo>
                  <a:lnTo>
                    <a:pt x="30" y="444"/>
                  </a:lnTo>
                  <a:lnTo>
                    <a:pt x="48" y="360"/>
                  </a:lnTo>
                  <a:lnTo>
                    <a:pt x="0" y="282"/>
                  </a:lnTo>
                  <a:lnTo>
                    <a:pt x="12" y="264"/>
                  </a:lnTo>
                  <a:lnTo>
                    <a:pt x="42" y="240"/>
                  </a:lnTo>
                  <a:lnTo>
                    <a:pt x="30" y="186"/>
                  </a:lnTo>
                  <a:lnTo>
                    <a:pt x="54" y="162"/>
                  </a:lnTo>
                  <a:lnTo>
                    <a:pt x="66" y="120"/>
                  </a:lnTo>
                  <a:lnTo>
                    <a:pt x="84" y="102"/>
                  </a:lnTo>
                  <a:lnTo>
                    <a:pt x="84" y="84"/>
                  </a:lnTo>
                  <a:lnTo>
                    <a:pt x="66" y="72"/>
                  </a:lnTo>
                  <a:lnTo>
                    <a:pt x="24" y="78"/>
                  </a:lnTo>
                  <a:lnTo>
                    <a:pt x="18" y="60"/>
                  </a:lnTo>
                  <a:lnTo>
                    <a:pt x="30" y="30"/>
                  </a:lnTo>
                  <a:lnTo>
                    <a:pt x="18" y="12"/>
                  </a:lnTo>
                  <a:lnTo>
                    <a:pt x="24" y="0"/>
                  </a:lnTo>
                  <a:lnTo>
                    <a:pt x="78" y="12"/>
                  </a:lnTo>
                  <a:lnTo>
                    <a:pt x="90" y="6"/>
                  </a:lnTo>
                  <a:lnTo>
                    <a:pt x="96" y="6"/>
                  </a:lnTo>
                  <a:lnTo>
                    <a:pt x="114" y="30"/>
                  </a:lnTo>
                  <a:lnTo>
                    <a:pt x="180" y="36"/>
                  </a:lnTo>
                  <a:lnTo>
                    <a:pt x="198" y="66"/>
                  </a:lnTo>
                  <a:lnTo>
                    <a:pt x="228" y="72"/>
                  </a:lnTo>
                  <a:lnTo>
                    <a:pt x="306" y="132"/>
                  </a:lnTo>
                  <a:lnTo>
                    <a:pt x="324" y="132"/>
                  </a:lnTo>
                  <a:lnTo>
                    <a:pt x="372" y="150"/>
                  </a:lnTo>
                  <a:lnTo>
                    <a:pt x="384" y="168"/>
                  </a:lnTo>
                  <a:lnTo>
                    <a:pt x="438" y="174"/>
                  </a:lnTo>
                  <a:lnTo>
                    <a:pt x="516" y="222"/>
                  </a:lnTo>
                  <a:lnTo>
                    <a:pt x="498" y="234"/>
                  </a:lnTo>
                  <a:lnTo>
                    <a:pt x="630" y="294"/>
                  </a:lnTo>
                  <a:lnTo>
                    <a:pt x="732" y="306"/>
                  </a:lnTo>
                  <a:lnTo>
                    <a:pt x="792" y="288"/>
                  </a:lnTo>
                  <a:lnTo>
                    <a:pt x="798" y="306"/>
                  </a:lnTo>
                  <a:lnTo>
                    <a:pt x="804" y="306"/>
                  </a:lnTo>
                  <a:lnTo>
                    <a:pt x="834" y="288"/>
                  </a:lnTo>
                  <a:lnTo>
                    <a:pt x="882" y="294"/>
                  </a:lnTo>
                  <a:lnTo>
                    <a:pt x="888" y="336"/>
                  </a:lnTo>
                  <a:lnTo>
                    <a:pt x="918" y="336"/>
                  </a:lnTo>
                  <a:lnTo>
                    <a:pt x="936" y="306"/>
                  </a:lnTo>
                  <a:lnTo>
                    <a:pt x="960" y="312"/>
                  </a:lnTo>
                  <a:lnTo>
                    <a:pt x="978" y="330"/>
                  </a:lnTo>
                  <a:lnTo>
                    <a:pt x="1002" y="312"/>
                  </a:lnTo>
                  <a:lnTo>
                    <a:pt x="1062" y="312"/>
                  </a:lnTo>
                  <a:lnTo>
                    <a:pt x="1098" y="312"/>
                  </a:lnTo>
                  <a:lnTo>
                    <a:pt x="1092" y="318"/>
                  </a:lnTo>
                  <a:lnTo>
                    <a:pt x="1062" y="318"/>
                  </a:lnTo>
                  <a:lnTo>
                    <a:pt x="1038" y="318"/>
                  </a:lnTo>
                  <a:lnTo>
                    <a:pt x="1086" y="348"/>
                  </a:lnTo>
                  <a:lnTo>
                    <a:pt x="1146" y="342"/>
                  </a:lnTo>
                  <a:lnTo>
                    <a:pt x="1206" y="366"/>
                  </a:lnTo>
                  <a:lnTo>
                    <a:pt x="1236" y="354"/>
                  </a:lnTo>
                  <a:lnTo>
                    <a:pt x="1254" y="31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3" name="Freeform 16"/>
            <p:cNvSpPr>
              <a:spLocks/>
            </p:cNvSpPr>
            <p:nvPr/>
          </p:nvSpPr>
          <p:spPr bwMode="auto">
            <a:xfrm>
              <a:off x="2485" y="2870"/>
              <a:ext cx="1819" cy="1662"/>
            </a:xfrm>
            <a:custGeom>
              <a:avLst/>
              <a:gdLst>
                <a:gd name="T0" fmla="*/ 3283 w 963"/>
                <a:gd name="T1" fmla="*/ 89 h 880"/>
                <a:gd name="T2" fmla="*/ 9091 w 963"/>
                <a:gd name="T3" fmla="*/ 585 h 880"/>
                <a:gd name="T4" fmla="*/ 9023 w 963"/>
                <a:gd name="T5" fmla="*/ 4540 h 880"/>
                <a:gd name="T6" fmla="*/ 9252 w 963"/>
                <a:gd name="T7" fmla="*/ 6899 h 880"/>
                <a:gd name="T8" fmla="*/ 11970 w 963"/>
                <a:gd name="T9" fmla="*/ 6945 h 880"/>
                <a:gd name="T10" fmla="*/ 11970 w 963"/>
                <a:gd name="T11" fmla="*/ 8318 h 880"/>
                <a:gd name="T12" fmla="*/ 12198 w 963"/>
                <a:gd name="T13" fmla="*/ 11196 h 880"/>
                <a:gd name="T14" fmla="*/ 2265 w 963"/>
                <a:gd name="T15" fmla="*/ 11022 h 880"/>
                <a:gd name="T16" fmla="*/ 1934 w 963"/>
                <a:gd name="T17" fmla="*/ 9553 h 880"/>
                <a:gd name="T18" fmla="*/ 2352 w 963"/>
                <a:gd name="T19" fmla="*/ 9324 h 880"/>
                <a:gd name="T20" fmla="*/ 2508 w 963"/>
                <a:gd name="T21" fmla="*/ 10151 h 880"/>
                <a:gd name="T22" fmla="*/ 3107 w 963"/>
                <a:gd name="T23" fmla="*/ 9770 h 880"/>
                <a:gd name="T24" fmla="*/ 3364 w 963"/>
                <a:gd name="T25" fmla="*/ 9492 h 880"/>
                <a:gd name="T26" fmla="*/ 4278 w 963"/>
                <a:gd name="T27" fmla="*/ 9196 h 880"/>
                <a:gd name="T28" fmla="*/ 5716 w 963"/>
                <a:gd name="T29" fmla="*/ 8731 h 880"/>
                <a:gd name="T30" fmla="*/ 4837 w 963"/>
                <a:gd name="T31" fmla="*/ 8361 h 880"/>
                <a:gd name="T32" fmla="*/ 4267 w 963"/>
                <a:gd name="T33" fmla="*/ 8803 h 880"/>
                <a:gd name="T34" fmla="*/ 4239 w 963"/>
                <a:gd name="T35" fmla="*/ 8618 h 880"/>
                <a:gd name="T36" fmla="*/ 3351 w 963"/>
                <a:gd name="T37" fmla="*/ 8446 h 880"/>
                <a:gd name="T38" fmla="*/ 3464 w 963"/>
                <a:gd name="T39" fmla="*/ 7944 h 880"/>
                <a:gd name="T40" fmla="*/ 3122 w 963"/>
                <a:gd name="T41" fmla="*/ 7405 h 880"/>
                <a:gd name="T42" fmla="*/ 2939 w 963"/>
                <a:gd name="T43" fmla="*/ 7033 h 880"/>
                <a:gd name="T44" fmla="*/ 2939 w 963"/>
                <a:gd name="T45" fmla="*/ 7490 h 880"/>
                <a:gd name="T46" fmla="*/ 2048 w 963"/>
                <a:gd name="T47" fmla="*/ 7702 h 880"/>
                <a:gd name="T48" fmla="*/ 1974 w 963"/>
                <a:gd name="T49" fmla="*/ 8792 h 880"/>
                <a:gd name="T50" fmla="*/ 2204 w 963"/>
                <a:gd name="T51" fmla="*/ 8931 h 880"/>
                <a:gd name="T52" fmla="*/ 2008 w 963"/>
                <a:gd name="T53" fmla="*/ 9075 h 880"/>
                <a:gd name="T54" fmla="*/ 1745 w 963"/>
                <a:gd name="T55" fmla="*/ 8878 h 880"/>
                <a:gd name="T56" fmla="*/ 1719 w 963"/>
                <a:gd name="T57" fmla="*/ 7558 h 880"/>
                <a:gd name="T58" fmla="*/ 1545 w 963"/>
                <a:gd name="T59" fmla="*/ 5571 h 880"/>
                <a:gd name="T60" fmla="*/ 1273 w 963"/>
                <a:gd name="T61" fmla="*/ 4480 h 880"/>
                <a:gd name="T62" fmla="*/ 1205 w 963"/>
                <a:gd name="T63" fmla="*/ 3942 h 880"/>
                <a:gd name="T64" fmla="*/ 788 w 963"/>
                <a:gd name="T65" fmla="*/ 3724 h 880"/>
                <a:gd name="T66" fmla="*/ 674 w 963"/>
                <a:gd name="T67" fmla="*/ 3360 h 880"/>
                <a:gd name="T68" fmla="*/ 176 w 963"/>
                <a:gd name="T69" fmla="*/ 1947 h 880"/>
                <a:gd name="T70" fmla="*/ 317 w 963"/>
                <a:gd name="T71" fmla="*/ 627 h 880"/>
                <a:gd name="T72" fmla="*/ 397 w 963"/>
                <a:gd name="T73" fmla="*/ 0 h 88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3"/>
                <a:gd name="T112" fmla="*/ 0 h 880"/>
                <a:gd name="T113" fmla="*/ 963 w 963"/>
                <a:gd name="T114" fmla="*/ 880 h 88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3" h="880">
                  <a:moveTo>
                    <a:pt x="31" y="0"/>
                  </a:moveTo>
                  <a:lnTo>
                    <a:pt x="258" y="7"/>
                  </a:lnTo>
                  <a:lnTo>
                    <a:pt x="259" y="40"/>
                  </a:lnTo>
                  <a:lnTo>
                    <a:pt x="714" y="46"/>
                  </a:lnTo>
                  <a:lnTo>
                    <a:pt x="715" y="46"/>
                  </a:lnTo>
                  <a:lnTo>
                    <a:pt x="709" y="357"/>
                  </a:lnTo>
                  <a:lnTo>
                    <a:pt x="731" y="357"/>
                  </a:lnTo>
                  <a:lnTo>
                    <a:pt x="727" y="542"/>
                  </a:lnTo>
                  <a:lnTo>
                    <a:pt x="726" y="543"/>
                  </a:lnTo>
                  <a:lnTo>
                    <a:pt x="940" y="546"/>
                  </a:lnTo>
                  <a:lnTo>
                    <a:pt x="941" y="546"/>
                  </a:lnTo>
                  <a:lnTo>
                    <a:pt x="940" y="654"/>
                  </a:lnTo>
                  <a:lnTo>
                    <a:pt x="963" y="655"/>
                  </a:lnTo>
                  <a:lnTo>
                    <a:pt x="958" y="880"/>
                  </a:lnTo>
                  <a:lnTo>
                    <a:pt x="797" y="876"/>
                  </a:lnTo>
                  <a:lnTo>
                    <a:pt x="178" y="866"/>
                  </a:lnTo>
                  <a:lnTo>
                    <a:pt x="176" y="834"/>
                  </a:lnTo>
                  <a:lnTo>
                    <a:pt x="152" y="751"/>
                  </a:lnTo>
                  <a:lnTo>
                    <a:pt x="157" y="733"/>
                  </a:lnTo>
                  <a:lnTo>
                    <a:pt x="185" y="733"/>
                  </a:lnTo>
                  <a:lnTo>
                    <a:pt x="192" y="764"/>
                  </a:lnTo>
                  <a:lnTo>
                    <a:pt x="197" y="798"/>
                  </a:lnTo>
                  <a:lnTo>
                    <a:pt x="215" y="808"/>
                  </a:lnTo>
                  <a:lnTo>
                    <a:pt x="244" y="768"/>
                  </a:lnTo>
                  <a:lnTo>
                    <a:pt x="261" y="762"/>
                  </a:lnTo>
                  <a:lnTo>
                    <a:pt x="264" y="746"/>
                  </a:lnTo>
                  <a:lnTo>
                    <a:pt x="318" y="743"/>
                  </a:lnTo>
                  <a:lnTo>
                    <a:pt x="336" y="723"/>
                  </a:lnTo>
                  <a:lnTo>
                    <a:pt x="361" y="721"/>
                  </a:lnTo>
                  <a:lnTo>
                    <a:pt x="449" y="686"/>
                  </a:lnTo>
                  <a:lnTo>
                    <a:pt x="405" y="684"/>
                  </a:lnTo>
                  <a:lnTo>
                    <a:pt x="380" y="657"/>
                  </a:lnTo>
                  <a:lnTo>
                    <a:pt x="375" y="677"/>
                  </a:lnTo>
                  <a:lnTo>
                    <a:pt x="335" y="692"/>
                  </a:lnTo>
                  <a:lnTo>
                    <a:pt x="325" y="683"/>
                  </a:lnTo>
                  <a:lnTo>
                    <a:pt x="333" y="677"/>
                  </a:lnTo>
                  <a:lnTo>
                    <a:pt x="284" y="676"/>
                  </a:lnTo>
                  <a:lnTo>
                    <a:pt x="263" y="664"/>
                  </a:lnTo>
                  <a:lnTo>
                    <a:pt x="264" y="649"/>
                  </a:lnTo>
                  <a:lnTo>
                    <a:pt x="272" y="624"/>
                  </a:lnTo>
                  <a:lnTo>
                    <a:pt x="246" y="590"/>
                  </a:lnTo>
                  <a:lnTo>
                    <a:pt x="245" y="582"/>
                  </a:lnTo>
                  <a:lnTo>
                    <a:pt x="243" y="558"/>
                  </a:lnTo>
                  <a:lnTo>
                    <a:pt x="231" y="553"/>
                  </a:lnTo>
                  <a:lnTo>
                    <a:pt x="235" y="570"/>
                  </a:lnTo>
                  <a:lnTo>
                    <a:pt x="231" y="589"/>
                  </a:lnTo>
                  <a:lnTo>
                    <a:pt x="216" y="598"/>
                  </a:lnTo>
                  <a:lnTo>
                    <a:pt x="161" y="605"/>
                  </a:lnTo>
                  <a:lnTo>
                    <a:pt x="155" y="616"/>
                  </a:lnTo>
                  <a:lnTo>
                    <a:pt x="155" y="691"/>
                  </a:lnTo>
                  <a:lnTo>
                    <a:pt x="167" y="695"/>
                  </a:lnTo>
                  <a:lnTo>
                    <a:pt x="173" y="702"/>
                  </a:lnTo>
                  <a:lnTo>
                    <a:pt x="158" y="704"/>
                  </a:lnTo>
                  <a:lnTo>
                    <a:pt x="158" y="713"/>
                  </a:lnTo>
                  <a:lnTo>
                    <a:pt x="140" y="709"/>
                  </a:lnTo>
                  <a:lnTo>
                    <a:pt x="137" y="698"/>
                  </a:lnTo>
                  <a:lnTo>
                    <a:pt x="142" y="619"/>
                  </a:lnTo>
                  <a:lnTo>
                    <a:pt x="135" y="594"/>
                  </a:lnTo>
                  <a:lnTo>
                    <a:pt x="129" y="473"/>
                  </a:lnTo>
                  <a:lnTo>
                    <a:pt x="121" y="438"/>
                  </a:lnTo>
                  <a:lnTo>
                    <a:pt x="117" y="352"/>
                  </a:lnTo>
                  <a:lnTo>
                    <a:pt x="100" y="352"/>
                  </a:lnTo>
                  <a:lnTo>
                    <a:pt x="92" y="330"/>
                  </a:lnTo>
                  <a:lnTo>
                    <a:pt x="95" y="310"/>
                  </a:lnTo>
                  <a:lnTo>
                    <a:pt x="79" y="308"/>
                  </a:lnTo>
                  <a:lnTo>
                    <a:pt x="62" y="293"/>
                  </a:lnTo>
                  <a:lnTo>
                    <a:pt x="47" y="277"/>
                  </a:lnTo>
                  <a:lnTo>
                    <a:pt x="53" y="264"/>
                  </a:lnTo>
                  <a:lnTo>
                    <a:pt x="49" y="224"/>
                  </a:lnTo>
                  <a:lnTo>
                    <a:pt x="14" y="153"/>
                  </a:lnTo>
                  <a:lnTo>
                    <a:pt x="6" y="109"/>
                  </a:lnTo>
                  <a:lnTo>
                    <a:pt x="25" y="49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4" name="Freeform 17"/>
            <p:cNvSpPr>
              <a:spLocks/>
            </p:cNvSpPr>
            <p:nvPr/>
          </p:nvSpPr>
          <p:spPr bwMode="auto">
            <a:xfrm>
              <a:off x="2481" y="2872"/>
              <a:ext cx="1825" cy="1654"/>
            </a:xfrm>
            <a:custGeom>
              <a:avLst/>
              <a:gdLst>
                <a:gd name="T0" fmla="*/ 3283 w 966"/>
                <a:gd name="T1" fmla="*/ 76 h 876"/>
                <a:gd name="T2" fmla="*/ 9099 w 966"/>
                <a:gd name="T3" fmla="*/ 531 h 876"/>
                <a:gd name="T4" fmla="*/ 9099 w 966"/>
                <a:gd name="T5" fmla="*/ 4496 h 876"/>
                <a:gd name="T6" fmla="*/ 9252 w 966"/>
                <a:gd name="T7" fmla="*/ 6867 h 876"/>
                <a:gd name="T8" fmla="*/ 12002 w 966"/>
                <a:gd name="T9" fmla="*/ 6941 h 876"/>
                <a:gd name="T10" fmla="*/ 12002 w 966"/>
                <a:gd name="T11" fmla="*/ 8313 h 876"/>
                <a:gd name="T12" fmla="*/ 12231 w 966"/>
                <a:gd name="T13" fmla="*/ 11134 h 876"/>
                <a:gd name="T14" fmla="*/ 2292 w 966"/>
                <a:gd name="T15" fmla="*/ 10979 h 876"/>
                <a:gd name="T16" fmla="*/ 1987 w 966"/>
                <a:gd name="T17" fmla="*/ 9533 h 876"/>
                <a:gd name="T18" fmla="*/ 2367 w 966"/>
                <a:gd name="T19" fmla="*/ 9301 h 876"/>
                <a:gd name="T20" fmla="*/ 2524 w 966"/>
                <a:gd name="T21" fmla="*/ 10143 h 876"/>
                <a:gd name="T22" fmla="*/ 3134 w 966"/>
                <a:gd name="T23" fmla="*/ 9762 h 876"/>
                <a:gd name="T24" fmla="*/ 3367 w 966"/>
                <a:gd name="T25" fmla="*/ 9458 h 876"/>
                <a:gd name="T26" fmla="*/ 4283 w 966"/>
                <a:gd name="T27" fmla="*/ 9148 h 876"/>
                <a:gd name="T28" fmla="*/ 5732 w 966"/>
                <a:gd name="T29" fmla="*/ 8691 h 876"/>
                <a:gd name="T30" fmla="*/ 4889 w 966"/>
                <a:gd name="T31" fmla="*/ 8313 h 876"/>
                <a:gd name="T32" fmla="*/ 4283 w 966"/>
                <a:gd name="T33" fmla="*/ 8770 h 876"/>
                <a:gd name="T34" fmla="*/ 4283 w 966"/>
                <a:gd name="T35" fmla="*/ 8617 h 876"/>
                <a:gd name="T36" fmla="*/ 3367 w 966"/>
                <a:gd name="T37" fmla="*/ 8461 h 876"/>
                <a:gd name="T38" fmla="*/ 3512 w 966"/>
                <a:gd name="T39" fmla="*/ 7928 h 876"/>
                <a:gd name="T40" fmla="*/ 3134 w 966"/>
                <a:gd name="T41" fmla="*/ 7398 h 876"/>
                <a:gd name="T42" fmla="*/ 2981 w 966"/>
                <a:gd name="T43" fmla="*/ 7013 h 876"/>
                <a:gd name="T44" fmla="*/ 2981 w 966"/>
                <a:gd name="T45" fmla="*/ 7473 h 876"/>
                <a:gd name="T46" fmla="*/ 2063 w 966"/>
                <a:gd name="T47" fmla="*/ 7700 h 876"/>
                <a:gd name="T48" fmla="*/ 1987 w 966"/>
                <a:gd name="T49" fmla="*/ 8770 h 876"/>
                <a:gd name="T50" fmla="*/ 2220 w 966"/>
                <a:gd name="T51" fmla="*/ 8920 h 876"/>
                <a:gd name="T52" fmla="*/ 2063 w 966"/>
                <a:gd name="T53" fmla="*/ 9072 h 876"/>
                <a:gd name="T54" fmla="*/ 1759 w 966"/>
                <a:gd name="T55" fmla="*/ 8844 h 876"/>
                <a:gd name="T56" fmla="*/ 1759 w 966"/>
                <a:gd name="T57" fmla="*/ 7551 h 876"/>
                <a:gd name="T58" fmla="*/ 1530 w 966"/>
                <a:gd name="T59" fmla="*/ 5564 h 876"/>
                <a:gd name="T60" fmla="*/ 1304 w 966"/>
                <a:gd name="T61" fmla="*/ 4496 h 876"/>
                <a:gd name="T62" fmla="*/ 1220 w 966"/>
                <a:gd name="T63" fmla="*/ 3965 h 876"/>
                <a:gd name="T64" fmla="*/ 843 w 966"/>
                <a:gd name="T65" fmla="*/ 3737 h 876"/>
                <a:gd name="T66" fmla="*/ 690 w 966"/>
                <a:gd name="T67" fmla="*/ 3351 h 876"/>
                <a:gd name="T68" fmla="*/ 229 w 966"/>
                <a:gd name="T69" fmla="*/ 1903 h 876"/>
                <a:gd name="T70" fmla="*/ 304 w 966"/>
                <a:gd name="T71" fmla="*/ 614 h 876"/>
                <a:gd name="T72" fmla="*/ 457 w 966"/>
                <a:gd name="T73" fmla="*/ 0 h 8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6"/>
                <a:gd name="T112" fmla="*/ 0 h 876"/>
                <a:gd name="T113" fmla="*/ 966 w 966"/>
                <a:gd name="T114" fmla="*/ 876 h 8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6" h="876">
                  <a:moveTo>
                    <a:pt x="36" y="0"/>
                  </a:moveTo>
                  <a:lnTo>
                    <a:pt x="258" y="6"/>
                  </a:lnTo>
                  <a:lnTo>
                    <a:pt x="264" y="42"/>
                  </a:lnTo>
                  <a:lnTo>
                    <a:pt x="714" y="42"/>
                  </a:lnTo>
                  <a:lnTo>
                    <a:pt x="714" y="354"/>
                  </a:lnTo>
                  <a:lnTo>
                    <a:pt x="732" y="354"/>
                  </a:lnTo>
                  <a:lnTo>
                    <a:pt x="726" y="540"/>
                  </a:lnTo>
                  <a:lnTo>
                    <a:pt x="942" y="546"/>
                  </a:lnTo>
                  <a:lnTo>
                    <a:pt x="942" y="654"/>
                  </a:lnTo>
                  <a:lnTo>
                    <a:pt x="966" y="654"/>
                  </a:lnTo>
                  <a:lnTo>
                    <a:pt x="960" y="876"/>
                  </a:lnTo>
                  <a:lnTo>
                    <a:pt x="798" y="876"/>
                  </a:lnTo>
                  <a:lnTo>
                    <a:pt x="180" y="864"/>
                  </a:lnTo>
                  <a:lnTo>
                    <a:pt x="180" y="834"/>
                  </a:lnTo>
                  <a:lnTo>
                    <a:pt x="156" y="750"/>
                  </a:lnTo>
                  <a:lnTo>
                    <a:pt x="156" y="732"/>
                  </a:lnTo>
                  <a:lnTo>
                    <a:pt x="186" y="732"/>
                  </a:lnTo>
                  <a:lnTo>
                    <a:pt x="192" y="762"/>
                  </a:lnTo>
                  <a:lnTo>
                    <a:pt x="198" y="798"/>
                  </a:lnTo>
                  <a:lnTo>
                    <a:pt x="216" y="804"/>
                  </a:lnTo>
                  <a:lnTo>
                    <a:pt x="246" y="768"/>
                  </a:lnTo>
                  <a:lnTo>
                    <a:pt x="264" y="762"/>
                  </a:lnTo>
                  <a:lnTo>
                    <a:pt x="264" y="744"/>
                  </a:lnTo>
                  <a:lnTo>
                    <a:pt x="318" y="744"/>
                  </a:lnTo>
                  <a:lnTo>
                    <a:pt x="336" y="720"/>
                  </a:lnTo>
                  <a:lnTo>
                    <a:pt x="366" y="720"/>
                  </a:lnTo>
                  <a:lnTo>
                    <a:pt x="450" y="684"/>
                  </a:lnTo>
                  <a:lnTo>
                    <a:pt x="408" y="684"/>
                  </a:lnTo>
                  <a:lnTo>
                    <a:pt x="384" y="654"/>
                  </a:lnTo>
                  <a:lnTo>
                    <a:pt x="378" y="678"/>
                  </a:lnTo>
                  <a:lnTo>
                    <a:pt x="336" y="690"/>
                  </a:lnTo>
                  <a:lnTo>
                    <a:pt x="330" y="684"/>
                  </a:lnTo>
                  <a:lnTo>
                    <a:pt x="336" y="678"/>
                  </a:lnTo>
                  <a:lnTo>
                    <a:pt x="288" y="672"/>
                  </a:lnTo>
                  <a:lnTo>
                    <a:pt x="264" y="666"/>
                  </a:lnTo>
                  <a:lnTo>
                    <a:pt x="264" y="648"/>
                  </a:lnTo>
                  <a:lnTo>
                    <a:pt x="276" y="624"/>
                  </a:lnTo>
                  <a:lnTo>
                    <a:pt x="246" y="588"/>
                  </a:lnTo>
                  <a:lnTo>
                    <a:pt x="246" y="582"/>
                  </a:lnTo>
                  <a:lnTo>
                    <a:pt x="246" y="558"/>
                  </a:lnTo>
                  <a:lnTo>
                    <a:pt x="234" y="552"/>
                  </a:lnTo>
                  <a:lnTo>
                    <a:pt x="240" y="570"/>
                  </a:lnTo>
                  <a:lnTo>
                    <a:pt x="234" y="588"/>
                  </a:lnTo>
                  <a:lnTo>
                    <a:pt x="216" y="594"/>
                  </a:lnTo>
                  <a:lnTo>
                    <a:pt x="162" y="606"/>
                  </a:lnTo>
                  <a:lnTo>
                    <a:pt x="156" y="618"/>
                  </a:lnTo>
                  <a:lnTo>
                    <a:pt x="156" y="690"/>
                  </a:lnTo>
                  <a:lnTo>
                    <a:pt x="168" y="696"/>
                  </a:lnTo>
                  <a:lnTo>
                    <a:pt x="174" y="702"/>
                  </a:lnTo>
                  <a:lnTo>
                    <a:pt x="162" y="702"/>
                  </a:lnTo>
                  <a:lnTo>
                    <a:pt x="162" y="714"/>
                  </a:lnTo>
                  <a:lnTo>
                    <a:pt x="144" y="708"/>
                  </a:lnTo>
                  <a:lnTo>
                    <a:pt x="138" y="696"/>
                  </a:lnTo>
                  <a:lnTo>
                    <a:pt x="144" y="618"/>
                  </a:lnTo>
                  <a:lnTo>
                    <a:pt x="138" y="594"/>
                  </a:lnTo>
                  <a:lnTo>
                    <a:pt x="132" y="474"/>
                  </a:lnTo>
                  <a:lnTo>
                    <a:pt x="120" y="438"/>
                  </a:lnTo>
                  <a:lnTo>
                    <a:pt x="120" y="354"/>
                  </a:lnTo>
                  <a:lnTo>
                    <a:pt x="102" y="354"/>
                  </a:lnTo>
                  <a:lnTo>
                    <a:pt x="96" y="330"/>
                  </a:lnTo>
                  <a:lnTo>
                    <a:pt x="96" y="312"/>
                  </a:lnTo>
                  <a:lnTo>
                    <a:pt x="78" y="306"/>
                  </a:lnTo>
                  <a:lnTo>
                    <a:pt x="66" y="294"/>
                  </a:lnTo>
                  <a:lnTo>
                    <a:pt x="48" y="276"/>
                  </a:lnTo>
                  <a:lnTo>
                    <a:pt x="54" y="264"/>
                  </a:lnTo>
                  <a:lnTo>
                    <a:pt x="54" y="222"/>
                  </a:lnTo>
                  <a:lnTo>
                    <a:pt x="18" y="150"/>
                  </a:lnTo>
                  <a:lnTo>
                    <a:pt x="6" y="108"/>
                  </a:lnTo>
                  <a:lnTo>
                    <a:pt x="24" y="48"/>
                  </a:ln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5" name="Freeform 18"/>
            <p:cNvSpPr>
              <a:spLocks/>
            </p:cNvSpPr>
            <p:nvPr/>
          </p:nvSpPr>
          <p:spPr bwMode="auto">
            <a:xfrm>
              <a:off x="4812" y="6182"/>
              <a:ext cx="919" cy="1210"/>
            </a:xfrm>
            <a:custGeom>
              <a:avLst/>
              <a:gdLst>
                <a:gd name="T0" fmla="*/ 6090 w 487"/>
                <a:gd name="T1" fmla="*/ 7883 h 641"/>
                <a:gd name="T2" fmla="*/ 6174 w 487"/>
                <a:gd name="T3" fmla="*/ 28 h 641"/>
                <a:gd name="T4" fmla="*/ 6174 w 487"/>
                <a:gd name="T5" fmla="*/ 0 h 641"/>
                <a:gd name="T6" fmla="*/ 5786 w 487"/>
                <a:gd name="T7" fmla="*/ 143 h 641"/>
                <a:gd name="T8" fmla="*/ 5505 w 487"/>
                <a:gd name="T9" fmla="*/ 457 h 641"/>
                <a:gd name="T10" fmla="*/ 5348 w 487"/>
                <a:gd name="T11" fmla="*/ 1091 h 641"/>
                <a:gd name="T12" fmla="*/ 4804 w 487"/>
                <a:gd name="T13" fmla="*/ 1614 h 641"/>
                <a:gd name="T14" fmla="*/ 4212 w 487"/>
                <a:gd name="T15" fmla="*/ 1574 h 641"/>
                <a:gd name="T16" fmla="*/ 3461 w 487"/>
                <a:gd name="T17" fmla="*/ 1272 h 641"/>
                <a:gd name="T18" fmla="*/ 3131 w 487"/>
                <a:gd name="T19" fmla="*/ 1257 h 641"/>
                <a:gd name="T20" fmla="*/ 2714 w 487"/>
                <a:gd name="T21" fmla="*/ 1614 h 641"/>
                <a:gd name="T22" fmla="*/ 1991 w 487"/>
                <a:gd name="T23" fmla="*/ 2071 h 641"/>
                <a:gd name="T24" fmla="*/ 1100 w 487"/>
                <a:gd name="T25" fmla="*/ 2084 h 641"/>
                <a:gd name="T26" fmla="*/ 887 w 487"/>
                <a:gd name="T27" fmla="*/ 2333 h 641"/>
                <a:gd name="T28" fmla="*/ 811 w 487"/>
                <a:gd name="T29" fmla="*/ 2833 h 641"/>
                <a:gd name="T30" fmla="*/ 598 w 487"/>
                <a:gd name="T31" fmla="*/ 3075 h 641"/>
                <a:gd name="T32" fmla="*/ 342 w 487"/>
                <a:gd name="T33" fmla="*/ 3135 h 641"/>
                <a:gd name="T34" fmla="*/ 53 w 487"/>
                <a:gd name="T35" fmla="*/ 3504 h 641"/>
                <a:gd name="T36" fmla="*/ 0 w 487"/>
                <a:gd name="T37" fmla="*/ 4077 h 641"/>
                <a:gd name="T38" fmla="*/ 289 w 487"/>
                <a:gd name="T39" fmla="*/ 4304 h 641"/>
                <a:gd name="T40" fmla="*/ 570 w 487"/>
                <a:gd name="T41" fmla="*/ 5002 h 641"/>
                <a:gd name="T42" fmla="*/ 570 w 487"/>
                <a:gd name="T43" fmla="*/ 5246 h 641"/>
                <a:gd name="T44" fmla="*/ 257 w 487"/>
                <a:gd name="T45" fmla="*/ 6197 h 641"/>
                <a:gd name="T46" fmla="*/ 370 w 487"/>
                <a:gd name="T47" fmla="*/ 6492 h 641"/>
                <a:gd name="T48" fmla="*/ 734 w 487"/>
                <a:gd name="T49" fmla="*/ 6752 h 641"/>
                <a:gd name="T50" fmla="*/ 1517 w 487"/>
                <a:gd name="T51" fmla="*/ 7152 h 641"/>
                <a:gd name="T52" fmla="*/ 2532 w 487"/>
                <a:gd name="T53" fmla="*/ 7466 h 641"/>
                <a:gd name="T54" fmla="*/ 3300 w 487"/>
                <a:gd name="T55" fmla="*/ 7668 h 641"/>
                <a:gd name="T56" fmla="*/ 3918 w 487"/>
                <a:gd name="T57" fmla="*/ 7579 h 641"/>
                <a:gd name="T58" fmla="*/ 4006 w 487"/>
                <a:gd name="T59" fmla="*/ 7594 h 641"/>
                <a:gd name="T60" fmla="*/ 4893 w 487"/>
                <a:gd name="T61" fmla="*/ 7883 h 641"/>
                <a:gd name="T62" fmla="*/ 5363 w 487"/>
                <a:gd name="T63" fmla="*/ 8113 h 641"/>
                <a:gd name="T64" fmla="*/ 5620 w 487"/>
                <a:gd name="T65" fmla="*/ 8138 h 641"/>
                <a:gd name="T66" fmla="*/ 6090 w 487"/>
                <a:gd name="T67" fmla="*/ 7883 h 64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7"/>
                <a:gd name="T103" fmla="*/ 0 h 641"/>
                <a:gd name="T104" fmla="*/ 487 w 487"/>
                <a:gd name="T105" fmla="*/ 641 h 64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7" h="641">
                  <a:moveTo>
                    <a:pt x="480" y="621"/>
                  </a:moveTo>
                  <a:lnTo>
                    <a:pt x="487" y="2"/>
                  </a:lnTo>
                  <a:lnTo>
                    <a:pt x="487" y="0"/>
                  </a:lnTo>
                  <a:lnTo>
                    <a:pt x="456" y="11"/>
                  </a:lnTo>
                  <a:lnTo>
                    <a:pt x="434" y="36"/>
                  </a:lnTo>
                  <a:lnTo>
                    <a:pt x="422" y="86"/>
                  </a:lnTo>
                  <a:lnTo>
                    <a:pt x="379" y="127"/>
                  </a:lnTo>
                  <a:lnTo>
                    <a:pt x="332" y="124"/>
                  </a:lnTo>
                  <a:lnTo>
                    <a:pt x="273" y="100"/>
                  </a:lnTo>
                  <a:lnTo>
                    <a:pt x="247" y="99"/>
                  </a:lnTo>
                  <a:lnTo>
                    <a:pt x="214" y="127"/>
                  </a:lnTo>
                  <a:lnTo>
                    <a:pt x="157" y="163"/>
                  </a:lnTo>
                  <a:lnTo>
                    <a:pt x="87" y="164"/>
                  </a:lnTo>
                  <a:lnTo>
                    <a:pt x="70" y="184"/>
                  </a:lnTo>
                  <a:lnTo>
                    <a:pt x="64" y="223"/>
                  </a:lnTo>
                  <a:lnTo>
                    <a:pt x="47" y="242"/>
                  </a:lnTo>
                  <a:lnTo>
                    <a:pt x="27" y="247"/>
                  </a:lnTo>
                  <a:lnTo>
                    <a:pt x="4" y="276"/>
                  </a:lnTo>
                  <a:lnTo>
                    <a:pt x="0" y="321"/>
                  </a:lnTo>
                  <a:lnTo>
                    <a:pt x="23" y="339"/>
                  </a:lnTo>
                  <a:lnTo>
                    <a:pt x="45" y="394"/>
                  </a:lnTo>
                  <a:lnTo>
                    <a:pt x="45" y="413"/>
                  </a:lnTo>
                  <a:lnTo>
                    <a:pt x="20" y="488"/>
                  </a:lnTo>
                  <a:lnTo>
                    <a:pt x="29" y="511"/>
                  </a:lnTo>
                  <a:lnTo>
                    <a:pt x="58" y="532"/>
                  </a:lnTo>
                  <a:lnTo>
                    <a:pt x="120" y="563"/>
                  </a:lnTo>
                  <a:lnTo>
                    <a:pt x="200" y="588"/>
                  </a:lnTo>
                  <a:lnTo>
                    <a:pt x="260" y="604"/>
                  </a:lnTo>
                  <a:lnTo>
                    <a:pt x="309" y="597"/>
                  </a:lnTo>
                  <a:lnTo>
                    <a:pt x="316" y="598"/>
                  </a:lnTo>
                  <a:lnTo>
                    <a:pt x="386" y="621"/>
                  </a:lnTo>
                  <a:lnTo>
                    <a:pt x="423" y="639"/>
                  </a:lnTo>
                  <a:lnTo>
                    <a:pt x="443" y="641"/>
                  </a:lnTo>
                  <a:lnTo>
                    <a:pt x="480" y="621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6" name="Freeform 19"/>
            <p:cNvSpPr>
              <a:spLocks/>
            </p:cNvSpPr>
            <p:nvPr/>
          </p:nvSpPr>
          <p:spPr bwMode="auto">
            <a:xfrm>
              <a:off x="4815" y="6180"/>
              <a:ext cx="918" cy="1212"/>
            </a:xfrm>
            <a:custGeom>
              <a:avLst/>
              <a:gdLst>
                <a:gd name="T0" fmla="*/ 6112 w 486"/>
                <a:gd name="T1" fmla="*/ 7927 h 642"/>
                <a:gd name="T2" fmla="*/ 6186 w 486"/>
                <a:gd name="T3" fmla="*/ 76 h 642"/>
                <a:gd name="T4" fmla="*/ 6186 w 486"/>
                <a:gd name="T5" fmla="*/ 0 h 642"/>
                <a:gd name="T6" fmla="*/ 5801 w 486"/>
                <a:gd name="T7" fmla="*/ 153 h 642"/>
                <a:gd name="T8" fmla="*/ 5499 w 486"/>
                <a:gd name="T9" fmla="*/ 457 h 642"/>
                <a:gd name="T10" fmla="*/ 5346 w 486"/>
                <a:gd name="T11" fmla="*/ 1069 h 642"/>
                <a:gd name="T12" fmla="*/ 4813 w 486"/>
                <a:gd name="T13" fmla="*/ 1601 h 642"/>
                <a:gd name="T14" fmla="*/ 4199 w 486"/>
                <a:gd name="T15" fmla="*/ 1601 h 642"/>
                <a:gd name="T16" fmla="*/ 3436 w 486"/>
                <a:gd name="T17" fmla="*/ 1297 h 642"/>
                <a:gd name="T18" fmla="*/ 3132 w 486"/>
                <a:gd name="T19" fmla="*/ 1297 h 642"/>
                <a:gd name="T20" fmla="*/ 2677 w 486"/>
                <a:gd name="T21" fmla="*/ 1601 h 642"/>
                <a:gd name="T22" fmla="*/ 1987 w 486"/>
                <a:gd name="T23" fmla="*/ 2060 h 642"/>
                <a:gd name="T24" fmla="*/ 1071 w 486"/>
                <a:gd name="T25" fmla="*/ 2060 h 642"/>
                <a:gd name="T26" fmla="*/ 842 w 486"/>
                <a:gd name="T27" fmla="*/ 2364 h 642"/>
                <a:gd name="T28" fmla="*/ 759 w 486"/>
                <a:gd name="T29" fmla="*/ 2819 h 642"/>
                <a:gd name="T30" fmla="*/ 531 w 486"/>
                <a:gd name="T31" fmla="*/ 3047 h 642"/>
                <a:gd name="T32" fmla="*/ 304 w 486"/>
                <a:gd name="T33" fmla="*/ 3123 h 642"/>
                <a:gd name="T34" fmla="*/ 0 w 486"/>
                <a:gd name="T35" fmla="*/ 3508 h 642"/>
                <a:gd name="T36" fmla="*/ 0 w 486"/>
                <a:gd name="T37" fmla="*/ 4116 h 642"/>
                <a:gd name="T38" fmla="*/ 229 w 486"/>
                <a:gd name="T39" fmla="*/ 4348 h 642"/>
                <a:gd name="T40" fmla="*/ 531 w 486"/>
                <a:gd name="T41" fmla="*/ 5033 h 642"/>
                <a:gd name="T42" fmla="*/ 531 w 486"/>
                <a:gd name="T43" fmla="*/ 5260 h 642"/>
                <a:gd name="T44" fmla="*/ 229 w 486"/>
                <a:gd name="T45" fmla="*/ 6251 h 642"/>
                <a:gd name="T46" fmla="*/ 385 w 486"/>
                <a:gd name="T47" fmla="*/ 6479 h 642"/>
                <a:gd name="T48" fmla="*/ 689 w 486"/>
                <a:gd name="T49" fmla="*/ 6783 h 642"/>
                <a:gd name="T50" fmla="*/ 1530 w 486"/>
                <a:gd name="T51" fmla="*/ 7166 h 642"/>
                <a:gd name="T52" fmla="*/ 2520 w 486"/>
                <a:gd name="T53" fmla="*/ 7470 h 642"/>
                <a:gd name="T54" fmla="*/ 3283 w 486"/>
                <a:gd name="T55" fmla="*/ 7699 h 642"/>
                <a:gd name="T56" fmla="*/ 3897 w 486"/>
                <a:gd name="T57" fmla="*/ 7623 h 642"/>
                <a:gd name="T58" fmla="*/ 3970 w 486"/>
                <a:gd name="T59" fmla="*/ 7623 h 642"/>
                <a:gd name="T60" fmla="*/ 4885 w 486"/>
                <a:gd name="T61" fmla="*/ 7927 h 642"/>
                <a:gd name="T62" fmla="*/ 5346 w 486"/>
                <a:gd name="T63" fmla="*/ 8154 h 642"/>
                <a:gd name="T64" fmla="*/ 5655 w 486"/>
                <a:gd name="T65" fmla="*/ 8154 h 642"/>
                <a:gd name="T66" fmla="*/ 6112 w 486"/>
                <a:gd name="T67" fmla="*/ 7927 h 6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6"/>
                <a:gd name="T103" fmla="*/ 0 h 642"/>
                <a:gd name="T104" fmla="*/ 486 w 486"/>
                <a:gd name="T105" fmla="*/ 642 h 6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6" h="642">
                  <a:moveTo>
                    <a:pt x="480" y="624"/>
                  </a:moveTo>
                  <a:lnTo>
                    <a:pt x="486" y="6"/>
                  </a:lnTo>
                  <a:lnTo>
                    <a:pt x="486" y="0"/>
                  </a:lnTo>
                  <a:lnTo>
                    <a:pt x="456" y="12"/>
                  </a:lnTo>
                  <a:lnTo>
                    <a:pt x="432" y="36"/>
                  </a:lnTo>
                  <a:lnTo>
                    <a:pt x="420" y="84"/>
                  </a:lnTo>
                  <a:lnTo>
                    <a:pt x="378" y="126"/>
                  </a:lnTo>
                  <a:lnTo>
                    <a:pt x="330" y="126"/>
                  </a:lnTo>
                  <a:lnTo>
                    <a:pt x="270" y="102"/>
                  </a:lnTo>
                  <a:lnTo>
                    <a:pt x="246" y="102"/>
                  </a:lnTo>
                  <a:lnTo>
                    <a:pt x="210" y="126"/>
                  </a:lnTo>
                  <a:lnTo>
                    <a:pt x="156" y="162"/>
                  </a:lnTo>
                  <a:lnTo>
                    <a:pt x="84" y="162"/>
                  </a:lnTo>
                  <a:lnTo>
                    <a:pt x="66" y="186"/>
                  </a:lnTo>
                  <a:lnTo>
                    <a:pt x="60" y="222"/>
                  </a:lnTo>
                  <a:lnTo>
                    <a:pt x="42" y="240"/>
                  </a:lnTo>
                  <a:lnTo>
                    <a:pt x="24" y="246"/>
                  </a:lnTo>
                  <a:lnTo>
                    <a:pt x="0" y="276"/>
                  </a:lnTo>
                  <a:lnTo>
                    <a:pt x="0" y="324"/>
                  </a:lnTo>
                  <a:lnTo>
                    <a:pt x="18" y="342"/>
                  </a:lnTo>
                  <a:lnTo>
                    <a:pt x="42" y="396"/>
                  </a:lnTo>
                  <a:lnTo>
                    <a:pt x="42" y="414"/>
                  </a:lnTo>
                  <a:lnTo>
                    <a:pt x="18" y="492"/>
                  </a:lnTo>
                  <a:lnTo>
                    <a:pt x="30" y="510"/>
                  </a:lnTo>
                  <a:lnTo>
                    <a:pt x="54" y="534"/>
                  </a:lnTo>
                  <a:lnTo>
                    <a:pt x="120" y="564"/>
                  </a:lnTo>
                  <a:lnTo>
                    <a:pt x="198" y="588"/>
                  </a:lnTo>
                  <a:lnTo>
                    <a:pt x="258" y="606"/>
                  </a:lnTo>
                  <a:lnTo>
                    <a:pt x="306" y="600"/>
                  </a:lnTo>
                  <a:lnTo>
                    <a:pt x="312" y="600"/>
                  </a:lnTo>
                  <a:lnTo>
                    <a:pt x="384" y="624"/>
                  </a:lnTo>
                  <a:lnTo>
                    <a:pt x="420" y="642"/>
                  </a:lnTo>
                  <a:lnTo>
                    <a:pt x="444" y="642"/>
                  </a:lnTo>
                  <a:lnTo>
                    <a:pt x="480" y="6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7" name="Freeform 20"/>
            <p:cNvSpPr>
              <a:spLocks/>
            </p:cNvSpPr>
            <p:nvPr/>
          </p:nvSpPr>
          <p:spPr bwMode="auto">
            <a:xfrm>
              <a:off x="4260" y="3712"/>
              <a:ext cx="1552" cy="927"/>
            </a:xfrm>
            <a:custGeom>
              <a:avLst/>
              <a:gdLst>
                <a:gd name="T0" fmla="*/ 213 w 822"/>
                <a:gd name="T1" fmla="*/ 6062 h 491"/>
                <a:gd name="T2" fmla="*/ 9033 w 822"/>
                <a:gd name="T3" fmla="*/ 5753 h 491"/>
                <a:gd name="T4" fmla="*/ 8474 w 822"/>
                <a:gd name="T5" fmla="*/ 5033 h 491"/>
                <a:gd name="T6" fmla="*/ 7471 w 822"/>
                <a:gd name="T7" fmla="*/ 4765 h 491"/>
                <a:gd name="T8" fmla="*/ 5693 w 822"/>
                <a:gd name="T9" fmla="*/ 2987 h 491"/>
                <a:gd name="T10" fmla="*/ 4841 w 822"/>
                <a:gd name="T11" fmla="*/ 1320 h 491"/>
                <a:gd name="T12" fmla="*/ 4480 w 822"/>
                <a:gd name="T13" fmla="*/ 863 h 491"/>
                <a:gd name="T14" fmla="*/ 4154 w 822"/>
                <a:gd name="T15" fmla="*/ 302 h 491"/>
                <a:gd name="T16" fmla="*/ 3889 w 822"/>
                <a:gd name="T17" fmla="*/ 76 h 491"/>
                <a:gd name="T18" fmla="*/ 3789 w 822"/>
                <a:gd name="T19" fmla="*/ 1288 h 491"/>
                <a:gd name="T20" fmla="*/ 3661 w 822"/>
                <a:gd name="T21" fmla="*/ 774 h 491"/>
                <a:gd name="T22" fmla="*/ 3404 w 822"/>
                <a:gd name="T23" fmla="*/ 631 h 491"/>
                <a:gd name="T24" fmla="*/ 3508 w 822"/>
                <a:gd name="T25" fmla="*/ 270 h 491"/>
                <a:gd name="T26" fmla="*/ 3219 w 822"/>
                <a:gd name="T27" fmla="*/ 417 h 491"/>
                <a:gd name="T28" fmla="*/ 3002 w 822"/>
                <a:gd name="T29" fmla="*/ 1418 h 491"/>
                <a:gd name="T30" fmla="*/ 2919 w 822"/>
                <a:gd name="T31" fmla="*/ 1775 h 491"/>
                <a:gd name="T32" fmla="*/ 2794 w 822"/>
                <a:gd name="T33" fmla="*/ 1803 h 491"/>
                <a:gd name="T34" fmla="*/ 2556 w 822"/>
                <a:gd name="T35" fmla="*/ 1473 h 491"/>
                <a:gd name="T36" fmla="*/ 2645 w 822"/>
                <a:gd name="T37" fmla="*/ 457 h 491"/>
                <a:gd name="T38" fmla="*/ 2545 w 822"/>
                <a:gd name="T39" fmla="*/ 940 h 491"/>
                <a:gd name="T40" fmla="*/ 1992 w 822"/>
                <a:gd name="T41" fmla="*/ 1401 h 491"/>
                <a:gd name="T42" fmla="*/ 1894 w 822"/>
                <a:gd name="T43" fmla="*/ 1765 h 491"/>
                <a:gd name="T44" fmla="*/ 1971 w 822"/>
                <a:gd name="T45" fmla="*/ 2235 h 491"/>
                <a:gd name="T46" fmla="*/ 1690 w 822"/>
                <a:gd name="T47" fmla="*/ 1575 h 491"/>
                <a:gd name="T48" fmla="*/ 2047 w 822"/>
                <a:gd name="T49" fmla="*/ 1091 h 491"/>
                <a:gd name="T50" fmla="*/ 2200 w 822"/>
                <a:gd name="T51" fmla="*/ 470 h 491"/>
                <a:gd name="T52" fmla="*/ 2492 w 822"/>
                <a:gd name="T53" fmla="*/ 0 h 491"/>
                <a:gd name="T54" fmla="*/ 2107 w 822"/>
                <a:gd name="T55" fmla="*/ 270 h 491"/>
                <a:gd name="T56" fmla="*/ 1765 w 822"/>
                <a:gd name="T57" fmla="*/ 430 h 491"/>
                <a:gd name="T58" fmla="*/ 1590 w 822"/>
                <a:gd name="T59" fmla="*/ 802 h 491"/>
                <a:gd name="T60" fmla="*/ 1473 w 822"/>
                <a:gd name="T61" fmla="*/ 1104 h 491"/>
                <a:gd name="T62" fmla="*/ 874 w 822"/>
                <a:gd name="T63" fmla="*/ 1273 h 491"/>
                <a:gd name="T64" fmla="*/ 0 w 822"/>
                <a:gd name="T65" fmla="*/ 2645 h 491"/>
                <a:gd name="T66" fmla="*/ 228 w 822"/>
                <a:gd name="T67" fmla="*/ 5511 h 49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1"/>
                <a:gd name="T104" fmla="*/ 822 w 822"/>
                <a:gd name="T105" fmla="*/ 491 h 49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1">
                  <a:moveTo>
                    <a:pt x="18" y="434"/>
                  </a:moveTo>
                  <a:lnTo>
                    <a:pt x="17" y="477"/>
                  </a:lnTo>
                  <a:lnTo>
                    <a:pt x="822" y="491"/>
                  </a:lnTo>
                  <a:lnTo>
                    <a:pt x="711" y="453"/>
                  </a:lnTo>
                  <a:lnTo>
                    <a:pt x="711" y="425"/>
                  </a:lnTo>
                  <a:lnTo>
                    <a:pt x="667" y="396"/>
                  </a:lnTo>
                  <a:lnTo>
                    <a:pt x="611" y="400"/>
                  </a:lnTo>
                  <a:lnTo>
                    <a:pt x="588" y="375"/>
                  </a:lnTo>
                  <a:lnTo>
                    <a:pt x="476" y="242"/>
                  </a:lnTo>
                  <a:lnTo>
                    <a:pt x="448" y="235"/>
                  </a:lnTo>
                  <a:lnTo>
                    <a:pt x="395" y="91"/>
                  </a:lnTo>
                  <a:lnTo>
                    <a:pt x="381" y="104"/>
                  </a:lnTo>
                  <a:lnTo>
                    <a:pt x="368" y="87"/>
                  </a:lnTo>
                  <a:lnTo>
                    <a:pt x="353" y="68"/>
                  </a:lnTo>
                  <a:lnTo>
                    <a:pt x="333" y="54"/>
                  </a:lnTo>
                  <a:lnTo>
                    <a:pt x="327" y="24"/>
                  </a:lnTo>
                  <a:lnTo>
                    <a:pt x="321" y="2"/>
                  </a:lnTo>
                  <a:lnTo>
                    <a:pt x="306" y="6"/>
                  </a:lnTo>
                  <a:lnTo>
                    <a:pt x="300" y="41"/>
                  </a:lnTo>
                  <a:lnTo>
                    <a:pt x="298" y="101"/>
                  </a:lnTo>
                  <a:lnTo>
                    <a:pt x="288" y="101"/>
                  </a:lnTo>
                  <a:lnTo>
                    <a:pt x="288" y="61"/>
                  </a:lnTo>
                  <a:lnTo>
                    <a:pt x="271" y="58"/>
                  </a:lnTo>
                  <a:lnTo>
                    <a:pt x="268" y="50"/>
                  </a:lnTo>
                  <a:lnTo>
                    <a:pt x="282" y="30"/>
                  </a:lnTo>
                  <a:lnTo>
                    <a:pt x="276" y="21"/>
                  </a:lnTo>
                  <a:lnTo>
                    <a:pt x="248" y="27"/>
                  </a:lnTo>
                  <a:lnTo>
                    <a:pt x="253" y="33"/>
                  </a:lnTo>
                  <a:lnTo>
                    <a:pt x="252" y="79"/>
                  </a:lnTo>
                  <a:lnTo>
                    <a:pt x="236" y="112"/>
                  </a:lnTo>
                  <a:lnTo>
                    <a:pt x="229" y="127"/>
                  </a:lnTo>
                  <a:lnTo>
                    <a:pt x="230" y="140"/>
                  </a:lnTo>
                  <a:lnTo>
                    <a:pt x="227" y="174"/>
                  </a:lnTo>
                  <a:lnTo>
                    <a:pt x="220" y="142"/>
                  </a:lnTo>
                  <a:lnTo>
                    <a:pt x="205" y="124"/>
                  </a:lnTo>
                  <a:lnTo>
                    <a:pt x="201" y="116"/>
                  </a:lnTo>
                  <a:lnTo>
                    <a:pt x="211" y="56"/>
                  </a:lnTo>
                  <a:lnTo>
                    <a:pt x="208" y="36"/>
                  </a:lnTo>
                  <a:lnTo>
                    <a:pt x="200" y="52"/>
                  </a:lnTo>
                  <a:lnTo>
                    <a:pt x="200" y="74"/>
                  </a:lnTo>
                  <a:lnTo>
                    <a:pt x="191" y="95"/>
                  </a:lnTo>
                  <a:lnTo>
                    <a:pt x="157" y="110"/>
                  </a:lnTo>
                  <a:lnTo>
                    <a:pt x="142" y="125"/>
                  </a:lnTo>
                  <a:lnTo>
                    <a:pt x="149" y="139"/>
                  </a:lnTo>
                  <a:lnTo>
                    <a:pt x="161" y="164"/>
                  </a:lnTo>
                  <a:lnTo>
                    <a:pt x="155" y="176"/>
                  </a:lnTo>
                  <a:lnTo>
                    <a:pt x="140" y="142"/>
                  </a:lnTo>
                  <a:lnTo>
                    <a:pt x="133" y="124"/>
                  </a:lnTo>
                  <a:lnTo>
                    <a:pt x="157" y="97"/>
                  </a:lnTo>
                  <a:lnTo>
                    <a:pt x="161" y="86"/>
                  </a:lnTo>
                  <a:lnTo>
                    <a:pt x="169" y="49"/>
                  </a:lnTo>
                  <a:lnTo>
                    <a:pt x="173" y="37"/>
                  </a:lnTo>
                  <a:lnTo>
                    <a:pt x="202" y="11"/>
                  </a:lnTo>
                  <a:lnTo>
                    <a:pt x="196" y="0"/>
                  </a:lnTo>
                  <a:lnTo>
                    <a:pt x="186" y="4"/>
                  </a:lnTo>
                  <a:lnTo>
                    <a:pt x="166" y="21"/>
                  </a:lnTo>
                  <a:lnTo>
                    <a:pt x="159" y="33"/>
                  </a:lnTo>
                  <a:lnTo>
                    <a:pt x="139" y="34"/>
                  </a:lnTo>
                  <a:lnTo>
                    <a:pt x="128" y="42"/>
                  </a:lnTo>
                  <a:lnTo>
                    <a:pt x="125" y="63"/>
                  </a:lnTo>
                  <a:lnTo>
                    <a:pt x="124" y="76"/>
                  </a:lnTo>
                  <a:lnTo>
                    <a:pt x="116" y="87"/>
                  </a:lnTo>
                  <a:lnTo>
                    <a:pt x="88" y="81"/>
                  </a:lnTo>
                  <a:lnTo>
                    <a:pt x="69" y="100"/>
                  </a:lnTo>
                  <a:lnTo>
                    <a:pt x="1" y="100"/>
                  </a:lnTo>
                  <a:lnTo>
                    <a:pt x="0" y="208"/>
                  </a:lnTo>
                  <a:lnTo>
                    <a:pt x="23" y="208"/>
                  </a:lnTo>
                  <a:lnTo>
                    <a:pt x="18" y="434"/>
                  </a:lnTo>
                  <a:close/>
                </a:path>
              </a:pathLst>
            </a:custGeom>
            <a:solidFill>
              <a:srgbClr val="CCFF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8" name="Freeform 21"/>
            <p:cNvSpPr>
              <a:spLocks/>
            </p:cNvSpPr>
            <p:nvPr/>
          </p:nvSpPr>
          <p:spPr bwMode="auto">
            <a:xfrm>
              <a:off x="4260" y="3710"/>
              <a:ext cx="1552" cy="929"/>
            </a:xfrm>
            <a:custGeom>
              <a:avLst/>
              <a:gdLst>
                <a:gd name="T0" fmla="*/ 228 w 822"/>
                <a:gd name="T1" fmla="*/ 6101 h 492"/>
                <a:gd name="T2" fmla="*/ 8999 w 822"/>
                <a:gd name="T3" fmla="*/ 5797 h 492"/>
                <a:gd name="T4" fmla="*/ 8459 w 822"/>
                <a:gd name="T5" fmla="*/ 5034 h 492"/>
                <a:gd name="T6" fmla="*/ 7471 w 822"/>
                <a:gd name="T7" fmla="*/ 4805 h 492"/>
                <a:gd name="T8" fmla="*/ 5721 w 822"/>
                <a:gd name="T9" fmla="*/ 2978 h 492"/>
                <a:gd name="T10" fmla="*/ 4805 w 822"/>
                <a:gd name="T11" fmla="*/ 1373 h 492"/>
                <a:gd name="T12" fmla="*/ 4496 w 822"/>
                <a:gd name="T13" fmla="*/ 842 h 492"/>
                <a:gd name="T14" fmla="*/ 4192 w 822"/>
                <a:gd name="T15" fmla="*/ 302 h 492"/>
                <a:gd name="T16" fmla="*/ 3889 w 822"/>
                <a:gd name="T17" fmla="*/ 76 h 492"/>
                <a:gd name="T18" fmla="*/ 3810 w 822"/>
                <a:gd name="T19" fmla="*/ 1297 h 492"/>
                <a:gd name="T20" fmla="*/ 3661 w 822"/>
                <a:gd name="T21" fmla="*/ 759 h 492"/>
                <a:gd name="T22" fmla="*/ 3433 w 822"/>
                <a:gd name="T23" fmla="*/ 614 h 492"/>
                <a:gd name="T24" fmla="*/ 3508 w 822"/>
                <a:gd name="T25" fmla="*/ 302 h 492"/>
                <a:gd name="T26" fmla="*/ 3204 w 822"/>
                <a:gd name="T27" fmla="*/ 457 h 492"/>
                <a:gd name="T28" fmla="*/ 2977 w 822"/>
                <a:gd name="T29" fmla="*/ 1448 h 492"/>
                <a:gd name="T30" fmla="*/ 2894 w 822"/>
                <a:gd name="T31" fmla="*/ 1833 h 492"/>
                <a:gd name="T32" fmla="*/ 2819 w 822"/>
                <a:gd name="T33" fmla="*/ 1833 h 492"/>
                <a:gd name="T34" fmla="*/ 2592 w 822"/>
                <a:gd name="T35" fmla="*/ 1529 h 492"/>
                <a:gd name="T36" fmla="*/ 2666 w 822"/>
                <a:gd name="T37" fmla="*/ 457 h 492"/>
                <a:gd name="T38" fmla="*/ 2517 w 822"/>
                <a:gd name="T39" fmla="*/ 916 h 492"/>
                <a:gd name="T40" fmla="*/ 1986 w 822"/>
                <a:gd name="T41" fmla="*/ 1448 h 492"/>
                <a:gd name="T42" fmla="*/ 1903 w 822"/>
                <a:gd name="T43" fmla="*/ 1758 h 492"/>
                <a:gd name="T44" fmla="*/ 1986 w 822"/>
                <a:gd name="T45" fmla="*/ 2215 h 492"/>
                <a:gd name="T46" fmla="*/ 1675 w 822"/>
                <a:gd name="T47" fmla="*/ 1601 h 492"/>
                <a:gd name="T48" fmla="*/ 2060 w 822"/>
                <a:gd name="T49" fmla="*/ 1069 h 492"/>
                <a:gd name="T50" fmla="*/ 2213 w 822"/>
                <a:gd name="T51" fmla="*/ 457 h 492"/>
                <a:gd name="T52" fmla="*/ 2517 w 822"/>
                <a:gd name="T53" fmla="*/ 0 h 492"/>
                <a:gd name="T54" fmla="*/ 2135 w 822"/>
                <a:gd name="T55" fmla="*/ 302 h 492"/>
                <a:gd name="T56" fmla="*/ 1758 w 822"/>
                <a:gd name="T57" fmla="*/ 457 h 492"/>
                <a:gd name="T58" fmla="*/ 1601 w 822"/>
                <a:gd name="T59" fmla="*/ 842 h 492"/>
                <a:gd name="T60" fmla="*/ 1448 w 822"/>
                <a:gd name="T61" fmla="*/ 1144 h 492"/>
                <a:gd name="T62" fmla="*/ 916 w 822"/>
                <a:gd name="T63" fmla="*/ 1297 h 492"/>
                <a:gd name="T64" fmla="*/ 0 w 822"/>
                <a:gd name="T65" fmla="*/ 2674 h 492"/>
                <a:gd name="T66" fmla="*/ 228 w 822"/>
                <a:gd name="T67" fmla="*/ 5495 h 49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2"/>
                <a:gd name="T103" fmla="*/ 0 h 492"/>
                <a:gd name="T104" fmla="*/ 822 w 822"/>
                <a:gd name="T105" fmla="*/ 492 h 49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2" h="492">
                  <a:moveTo>
                    <a:pt x="18" y="432"/>
                  </a:moveTo>
                  <a:lnTo>
                    <a:pt x="18" y="480"/>
                  </a:lnTo>
                  <a:lnTo>
                    <a:pt x="822" y="492"/>
                  </a:lnTo>
                  <a:lnTo>
                    <a:pt x="708" y="456"/>
                  </a:lnTo>
                  <a:lnTo>
                    <a:pt x="708" y="426"/>
                  </a:lnTo>
                  <a:lnTo>
                    <a:pt x="666" y="396"/>
                  </a:lnTo>
                  <a:lnTo>
                    <a:pt x="612" y="402"/>
                  </a:lnTo>
                  <a:lnTo>
                    <a:pt x="588" y="378"/>
                  </a:lnTo>
                  <a:lnTo>
                    <a:pt x="474" y="240"/>
                  </a:lnTo>
                  <a:lnTo>
                    <a:pt x="450" y="234"/>
                  </a:lnTo>
                  <a:lnTo>
                    <a:pt x="396" y="90"/>
                  </a:lnTo>
                  <a:lnTo>
                    <a:pt x="378" y="108"/>
                  </a:lnTo>
                  <a:lnTo>
                    <a:pt x="366" y="90"/>
                  </a:lnTo>
                  <a:lnTo>
                    <a:pt x="354" y="66"/>
                  </a:lnTo>
                  <a:lnTo>
                    <a:pt x="330" y="54"/>
                  </a:lnTo>
                  <a:lnTo>
                    <a:pt x="330" y="24"/>
                  </a:lnTo>
                  <a:lnTo>
                    <a:pt x="318" y="0"/>
                  </a:lnTo>
                  <a:lnTo>
                    <a:pt x="306" y="6"/>
                  </a:lnTo>
                  <a:lnTo>
                    <a:pt x="300" y="42"/>
                  </a:lnTo>
                  <a:lnTo>
                    <a:pt x="300" y="102"/>
                  </a:lnTo>
                  <a:lnTo>
                    <a:pt x="288" y="102"/>
                  </a:lnTo>
                  <a:lnTo>
                    <a:pt x="288" y="60"/>
                  </a:lnTo>
                  <a:lnTo>
                    <a:pt x="270" y="60"/>
                  </a:lnTo>
                  <a:lnTo>
                    <a:pt x="270" y="48"/>
                  </a:lnTo>
                  <a:lnTo>
                    <a:pt x="282" y="30"/>
                  </a:lnTo>
                  <a:lnTo>
                    <a:pt x="276" y="24"/>
                  </a:lnTo>
                  <a:lnTo>
                    <a:pt x="246" y="30"/>
                  </a:lnTo>
                  <a:lnTo>
                    <a:pt x="252" y="36"/>
                  </a:lnTo>
                  <a:lnTo>
                    <a:pt x="252" y="78"/>
                  </a:lnTo>
                  <a:lnTo>
                    <a:pt x="234" y="114"/>
                  </a:lnTo>
                  <a:lnTo>
                    <a:pt x="228" y="126"/>
                  </a:lnTo>
                  <a:lnTo>
                    <a:pt x="228" y="144"/>
                  </a:lnTo>
                  <a:lnTo>
                    <a:pt x="228" y="174"/>
                  </a:lnTo>
                  <a:lnTo>
                    <a:pt x="222" y="144"/>
                  </a:lnTo>
                  <a:lnTo>
                    <a:pt x="204" y="126"/>
                  </a:lnTo>
                  <a:lnTo>
                    <a:pt x="204" y="120"/>
                  </a:lnTo>
                  <a:lnTo>
                    <a:pt x="210" y="54"/>
                  </a:lnTo>
                  <a:lnTo>
                    <a:pt x="210" y="36"/>
                  </a:lnTo>
                  <a:lnTo>
                    <a:pt x="198" y="54"/>
                  </a:lnTo>
                  <a:lnTo>
                    <a:pt x="198" y="72"/>
                  </a:lnTo>
                  <a:lnTo>
                    <a:pt x="192" y="96"/>
                  </a:lnTo>
                  <a:lnTo>
                    <a:pt x="156" y="114"/>
                  </a:lnTo>
                  <a:lnTo>
                    <a:pt x="144" y="126"/>
                  </a:lnTo>
                  <a:lnTo>
                    <a:pt x="150" y="138"/>
                  </a:lnTo>
                  <a:lnTo>
                    <a:pt x="162" y="168"/>
                  </a:lnTo>
                  <a:lnTo>
                    <a:pt x="156" y="174"/>
                  </a:lnTo>
                  <a:lnTo>
                    <a:pt x="138" y="144"/>
                  </a:lnTo>
                  <a:lnTo>
                    <a:pt x="132" y="126"/>
                  </a:lnTo>
                  <a:lnTo>
                    <a:pt x="156" y="96"/>
                  </a:lnTo>
                  <a:lnTo>
                    <a:pt x="162" y="84"/>
                  </a:lnTo>
                  <a:lnTo>
                    <a:pt x="168" y="48"/>
                  </a:lnTo>
                  <a:lnTo>
                    <a:pt x="174" y="36"/>
                  </a:lnTo>
                  <a:lnTo>
                    <a:pt x="204" y="12"/>
                  </a:lnTo>
                  <a:lnTo>
                    <a:pt x="198" y="0"/>
                  </a:lnTo>
                  <a:lnTo>
                    <a:pt x="186" y="6"/>
                  </a:lnTo>
                  <a:lnTo>
                    <a:pt x="168" y="24"/>
                  </a:lnTo>
                  <a:lnTo>
                    <a:pt x="162" y="36"/>
                  </a:lnTo>
                  <a:lnTo>
                    <a:pt x="138" y="36"/>
                  </a:lnTo>
                  <a:lnTo>
                    <a:pt x="126" y="42"/>
                  </a:lnTo>
                  <a:lnTo>
                    <a:pt x="126" y="66"/>
                  </a:lnTo>
                  <a:lnTo>
                    <a:pt x="126" y="78"/>
                  </a:lnTo>
                  <a:lnTo>
                    <a:pt x="114" y="90"/>
                  </a:lnTo>
                  <a:lnTo>
                    <a:pt x="90" y="84"/>
                  </a:lnTo>
                  <a:lnTo>
                    <a:pt x="72" y="102"/>
                  </a:lnTo>
                  <a:lnTo>
                    <a:pt x="0" y="102"/>
                  </a:lnTo>
                  <a:lnTo>
                    <a:pt x="0" y="210"/>
                  </a:lnTo>
                  <a:lnTo>
                    <a:pt x="24" y="210"/>
                  </a:lnTo>
                  <a:lnTo>
                    <a:pt x="18" y="43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9" name="Freeform 22"/>
            <p:cNvSpPr>
              <a:spLocks/>
            </p:cNvSpPr>
            <p:nvPr/>
          </p:nvSpPr>
          <p:spPr bwMode="auto">
            <a:xfrm>
              <a:off x="4706" y="3448"/>
              <a:ext cx="113" cy="275"/>
            </a:xfrm>
            <a:custGeom>
              <a:avLst/>
              <a:gdLst>
                <a:gd name="T0" fmla="*/ 755 w 60"/>
                <a:gd name="T1" fmla="*/ 0 h 146"/>
                <a:gd name="T2" fmla="*/ 655 w 60"/>
                <a:gd name="T3" fmla="*/ 75 h 146"/>
                <a:gd name="T4" fmla="*/ 469 w 60"/>
                <a:gd name="T5" fmla="*/ 153 h 146"/>
                <a:gd name="T6" fmla="*/ 429 w 60"/>
                <a:gd name="T7" fmla="*/ 273 h 146"/>
                <a:gd name="T8" fmla="*/ 369 w 60"/>
                <a:gd name="T9" fmla="*/ 188 h 146"/>
                <a:gd name="T10" fmla="*/ 128 w 60"/>
                <a:gd name="T11" fmla="*/ 228 h 146"/>
                <a:gd name="T12" fmla="*/ 85 w 60"/>
                <a:gd name="T13" fmla="*/ 380 h 146"/>
                <a:gd name="T14" fmla="*/ 85 w 60"/>
                <a:gd name="T15" fmla="*/ 655 h 146"/>
                <a:gd name="T16" fmla="*/ 100 w 60"/>
                <a:gd name="T17" fmla="*/ 816 h 146"/>
                <a:gd name="T18" fmla="*/ 0 w 60"/>
                <a:gd name="T19" fmla="*/ 908 h 146"/>
                <a:gd name="T20" fmla="*/ 113 w 60"/>
                <a:gd name="T21" fmla="*/ 1136 h 146"/>
                <a:gd name="T22" fmla="*/ 228 w 60"/>
                <a:gd name="T23" fmla="*/ 1349 h 146"/>
                <a:gd name="T24" fmla="*/ 288 w 60"/>
                <a:gd name="T25" fmla="*/ 1550 h 146"/>
                <a:gd name="T26" fmla="*/ 341 w 60"/>
                <a:gd name="T27" fmla="*/ 1838 h 146"/>
                <a:gd name="T28" fmla="*/ 529 w 60"/>
                <a:gd name="T29" fmla="*/ 1678 h 146"/>
                <a:gd name="T30" fmla="*/ 716 w 60"/>
                <a:gd name="T31" fmla="*/ 1409 h 146"/>
                <a:gd name="T32" fmla="*/ 727 w 60"/>
                <a:gd name="T33" fmla="*/ 1096 h 146"/>
                <a:gd name="T34" fmla="*/ 514 w 60"/>
                <a:gd name="T35" fmla="*/ 614 h 146"/>
                <a:gd name="T36" fmla="*/ 716 w 60"/>
                <a:gd name="T37" fmla="*/ 341 h 146"/>
                <a:gd name="T38" fmla="*/ 595 w 60"/>
                <a:gd name="T39" fmla="*/ 266 h 146"/>
                <a:gd name="T40" fmla="*/ 755 w 60"/>
                <a:gd name="T41" fmla="*/ 0 h 14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"/>
                <a:gd name="T64" fmla="*/ 0 h 146"/>
                <a:gd name="T65" fmla="*/ 60 w 60"/>
                <a:gd name="T66" fmla="*/ 146 h 14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" h="146">
                  <a:moveTo>
                    <a:pt x="60" y="0"/>
                  </a:moveTo>
                  <a:lnTo>
                    <a:pt x="52" y="6"/>
                  </a:lnTo>
                  <a:lnTo>
                    <a:pt x="37" y="12"/>
                  </a:lnTo>
                  <a:lnTo>
                    <a:pt x="34" y="22"/>
                  </a:lnTo>
                  <a:lnTo>
                    <a:pt x="29" y="15"/>
                  </a:lnTo>
                  <a:lnTo>
                    <a:pt x="10" y="18"/>
                  </a:lnTo>
                  <a:lnTo>
                    <a:pt x="7" y="30"/>
                  </a:lnTo>
                  <a:lnTo>
                    <a:pt x="7" y="52"/>
                  </a:lnTo>
                  <a:lnTo>
                    <a:pt x="8" y="65"/>
                  </a:lnTo>
                  <a:lnTo>
                    <a:pt x="0" y="72"/>
                  </a:lnTo>
                  <a:lnTo>
                    <a:pt x="9" y="90"/>
                  </a:lnTo>
                  <a:lnTo>
                    <a:pt x="18" y="107"/>
                  </a:lnTo>
                  <a:lnTo>
                    <a:pt x="23" y="123"/>
                  </a:lnTo>
                  <a:lnTo>
                    <a:pt x="27" y="146"/>
                  </a:lnTo>
                  <a:lnTo>
                    <a:pt x="42" y="133"/>
                  </a:lnTo>
                  <a:lnTo>
                    <a:pt x="57" y="112"/>
                  </a:lnTo>
                  <a:lnTo>
                    <a:pt x="58" y="87"/>
                  </a:lnTo>
                  <a:lnTo>
                    <a:pt x="41" y="49"/>
                  </a:lnTo>
                  <a:lnTo>
                    <a:pt x="57" y="27"/>
                  </a:lnTo>
                  <a:lnTo>
                    <a:pt x="47" y="2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0" name="Freeform 23"/>
            <p:cNvSpPr>
              <a:spLocks/>
            </p:cNvSpPr>
            <p:nvPr/>
          </p:nvSpPr>
          <p:spPr bwMode="auto">
            <a:xfrm>
              <a:off x="4661" y="3633"/>
              <a:ext cx="47" cy="104"/>
            </a:xfrm>
            <a:custGeom>
              <a:avLst/>
              <a:gdLst>
                <a:gd name="T0" fmla="*/ 39 w 25"/>
                <a:gd name="T1" fmla="*/ 40 h 55"/>
                <a:gd name="T2" fmla="*/ 0 w 25"/>
                <a:gd name="T3" fmla="*/ 176 h 55"/>
                <a:gd name="T4" fmla="*/ 60 w 25"/>
                <a:gd name="T5" fmla="*/ 418 h 55"/>
                <a:gd name="T6" fmla="*/ 173 w 25"/>
                <a:gd name="T7" fmla="*/ 562 h 55"/>
                <a:gd name="T8" fmla="*/ 301 w 25"/>
                <a:gd name="T9" fmla="*/ 705 h 55"/>
                <a:gd name="T10" fmla="*/ 310 w 25"/>
                <a:gd name="T11" fmla="*/ 526 h 55"/>
                <a:gd name="T12" fmla="*/ 226 w 25"/>
                <a:gd name="T13" fmla="*/ 357 h 55"/>
                <a:gd name="T14" fmla="*/ 152 w 25"/>
                <a:gd name="T15" fmla="*/ 289 h 55"/>
                <a:gd name="T16" fmla="*/ 152 w 25"/>
                <a:gd name="T17" fmla="*/ 129 h 55"/>
                <a:gd name="T18" fmla="*/ 137 w 25"/>
                <a:gd name="T19" fmla="*/ 0 h 55"/>
                <a:gd name="T20" fmla="*/ 39 w 25"/>
                <a:gd name="T21" fmla="*/ 40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"/>
                <a:gd name="T34" fmla="*/ 0 h 55"/>
                <a:gd name="T35" fmla="*/ 25 w 25"/>
                <a:gd name="T36" fmla="*/ 55 h 5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" h="55">
                  <a:moveTo>
                    <a:pt x="3" y="3"/>
                  </a:moveTo>
                  <a:lnTo>
                    <a:pt x="0" y="14"/>
                  </a:lnTo>
                  <a:lnTo>
                    <a:pt x="5" y="33"/>
                  </a:lnTo>
                  <a:lnTo>
                    <a:pt x="14" y="44"/>
                  </a:lnTo>
                  <a:lnTo>
                    <a:pt x="24" y="55"/>
                  </a:lnTo>
                  <a:lnTo>
                    <a:pt x="25" y="41"/>
                  </a:lnTo>
                  <a:lnTo>
                    <a:pt x="18" y="28"/>
                  </a:lnTo>
                  <a:lnTo>
                    <a:pt x="12" y="23"/>
                  </a:lnTo>
                  <a:lnTo>
                    <a:pt x="12" y="10"/>
                  </a:lnTo>
                  <a:lnTo>
                    <a:pt x="11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91" name="Group 24"/>
            <p:cNvGrpSpPr>
              <a:grpSpLocks/>
            </p:cNvGrpSpPr>
            <p:nvPr/>
          </p:nvGrpSpPr>
          <p:grpSpPr bwMode="auto">
            <a:xfrm>
              <a:off x="3818" y="2736"/>
              <a:ext cx="1068" cy="1167"/>
              <a:chOff x="3818" y="2736"/>
              <a:chExt cx="1068" cy="1167"/>
            </a:xfrm>
          </p:grpSpPr>
          <p:grpSp>
            <p:nvGrpSpPr>
              <p:cNvPr id="7307" name="Group 25"/>
              <p:cNvGrpSpPr>
                <a:grpSpLocks/>
              </p:cNvGrpSpPr>
              <p:nvPr/>
            </p:nvGrpSpPr>
            <p:grpSpPr bwMode="auto">
              <a:xfrm>
                <a:off x="3818" y="2736"/>
                <a:ext cx="1068" cy="1167"/>
                <a:chOff x="3818" y="2736"/>
                <a:chExt cx="1068" cy="1167"/>
              </a:xfrm>
            </p:grpSpPr>
            <p:sp>
              <p:nvSpPr>
                <p:cNvPr id="7310" name="Freeform 26"/>
                <p:cNvSpPr>
                  <a:spLocks/>
                </p:cNvSpPr>
                <p:nvPr/>
              </p:nvSpPr>
              <p:spPr bwMode="auto">
                <a:xfrm>
                  <a:off x="3840" y="2736"/>
                  <a:ext cx="1046" cy="1161"/>
                </a:xfrm>
                <a:custGeom>
                  <a:avLst/>
                  <a:gdLst>
                    <a:gd name="T0" fmla="*/ 89 w 554"/>
                    <a:gd name="T1" fmla="*/ 0 h 615"/>
                    <a:gd name="T2" fmla="*/ 0 w 554"/>
                    <a:gd name="T3" fmla="*/ 5410 h 615"/>
                    <a:gd name="T4" fmla="*/ 213 w 554"/>
                    <a:gd name="T5" fmla="*/ 7768 h 615"/>
                    <a:gd name="T6" fmla="*/ 3821 w 554"/>
                    <a:gd name="T7" fmla="*/ 7812 h 615"/>
                    <a:gd name="T8" fmla="*/ 4054 w 554"/>
                    <a:gd name="T9" fmla="*/ 7495 h 615"/>
                    <a:gd name="T10" fmla="*/ 4395 w 554"/>
                    <a:gd name="T11" fmla="*/ 7227 h 615"/>
                    <a:gd name="T12" fmla="*/ 4093 w 554"/>
                    <a:gd name="T13" fmla="*/ 7238 h 615"/>
                    <a:gd name="T14" fmla="*/ 4954 w 554"/>
                    <a:gd name="T15" fmla="*/ 6692 h 615"/>
                    <a:gd name="T16" fmla="*/ 5049 w 554"/>
                    <a:gd name="T17" fmla="*/ 6251 h 615"/>
                    <a:gd name="T18" fmla="*/ 4131 w 554"/>
                    <a:gd name="T19" fmla="*/ 6183 h 615"/>
                    <a:gd name="T20" fmla="*/ 4477 w 554"/>
                    <a:gd name="T21" fmla="*/ 5382 h 615"/>
                    <a:gd name="T22" fmla="*/ 4737 w 554"/>
                    <a:gd name="T23" fmla="*/ 5350 h 615"/>
                    <a:gd name="T24" fmla="*/ 4320 w 554"/>
                    <a:gd name="T25" fmla="*/ 6054 h 615"/>
                    <a:gd name="T26" fmla="*/ 5440 w 554"/>
                    <a:gd name="T27" fmla="*/ 6137 h 615"/>
                    <a:gd name="T28" fmla="*/ 5625 w 554"/>
                    <a:gd name="T29" fmla="*/ 5267 h 615"/>
                    <a:gd name="T30" fmla="*/ 5910 w 554"/>
                    <a:gd name="T31" fmla="*/ 4825 h 615"/>
                    <a:gd name="T32" fmla="*/ 6708 w 554"/>
                    <a:gd name="T33" fmla="*/ 4480 h 615"/>
                    <a:gd name="T34" fmla="*/ 6708 w 554"/>
                    <a:gd name="T35" fmla="*/ 3251 h 615"/>
                    <a:gd name="T36" fmla="*/ 6980 w 554"/>
                    <a:gd name="T37" fmla="*/ 3645 h 615"/>
                    <a:gd name="T38" fmla="*/ 4994 w 554"/>
                    <a:gd name="T39" fmla="*/ 1357 h 615"/>
                    <a:gd name="T40" fmla="*/ 4705 w 554"/>
                    <a:gd name="T41" fmla="*/ 1971 h 615"/>
                    <a:gd name="T42" fmla="*/ 4018 w 554"/>
                    <a:gd name="T43" fmla="*/ 3447 h 615"/>
                    <a:gd name="T44" fmla="*/ 4524 w 554"/>
                    <a:gd name="T45" fmla="*/ 3660 h 615"/>
                    <a:gd name="T46" fmla="*/ 4920 w 554"/>
                    <a:gd name="T47" fmla="*/ 3674 h 615"/>
                    <a:gd name="T48" fmla="*/ 5398 w 554"/>
                    <a:gd name="T49" fmla="*/ 3275 h 615"/>
                    <a:gd name="T50" fmla="*/ 6299 w 554"/>
                    <a:gd name="T51" fmla="*/ 2962 h 615"/>
                    <a:gd name="T52" fmla="*/ 6671 w 554"/>
                    <a:gd name="T53" fmla="*/ 2590 h 615"/>
                    <a:gd name="T54" fmla="*/ 6482 w 554"/>
                    <a:gd name="T55" fmla="*/ 3075 h 615"/>
                    <a:gd name="T56" fmla="*/ 5083 w 554"/>
                    <a:gd name="T57" fmla="*/ 3761 h 615"/>
                    <a:gd name="T58" fmla="*/ 4509 w 554"/>
                    <a:gd name="T59" fmla="*/ 3987 h 615"/>
                    <a:gd name="T60" fmla="*/ 3993 w 554"/>
                    <a:gd name="T61" fmla="*/ 3874 h 615"/>
                    <a:gd name="T62" fmla="*/ 3580 w 554"/>
                    <a:gd name="T63" fmla="*/ 4151 h 615"/>
                    <a:gd name="T64" fmla="*/ 3580 w 554"/>
                    <a:gd name="T65" fmla="*/ 2834 h 615"/>
                    <a:gd name="T66" fmla="*/ 3821 w 554"/>
                    <a:gd name="T67" fmla="*/ 2790 h 615"/>
                    <a:gd name="T68" fmla="*/ 4539 w 554"/>
                    <a:gd name="T69" fmla="*/ 1144 h 615"/>
                    <a:gd name="T70" fmla="*/ 4866 w 554"/>
                    <a:gd name="T71" fmla="*/ 485 h 615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4"/>
                    <a:gd name="T109" fmla="*/ 0 h 615"/>
                    <a:gd name="T110" fmla="*/ 554 w 554"/>
                    <a:gd name="T111" fmla="*/ 615 h 615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4" h="615">
                      <a:moveTo>
                        <a:pt x="399" y="9"/>
                      </a:moveTo>
                      <a:lnTo>
                        <a:pt x="7" y="0"/>
                      </a:lnTo>
                      <a:lnTo>
                        <a:pt x="5" y="114"/>
                      </a:lnTo>
                      <a:lnTo>
                        <a:pt x="0" y="426"/>
                      </a:lnTo>
                      <a:lnTo>
                        <a:pt x="21" y="427"/>
                      </a:lnTo>
                      <a:lnTo>
                        <a:pt x="17" y="612"/>
                      </a:lnTo>
                      <a:lnTo>
                        <a:pt x="231" y="615"/>
                      </a:lnTo>
                      <a:lnTo>
                        <a:pt x="301" y="615"/>
                      </a:lnTo>
                      <a:lnTo>
                        <a:pt x="320" y="596"/>
                      </a:lnTo>
                      <a:lnTo>
                        <a:pt x="319" y="590"/>
                      </a:lnTo>
                      <a:lnTo>
                        <a:pt x="340" y="582"/>
                      </a:lnTo>
                      <a:lnTo>
                        <a:pt x="346" y="569"/>
                      </a:lnTo>
                      <a:lnTo>
                        <a:pt x="342" y="565"/>
                      </a:lnTo>
                      <a:lnTo>
                        <a:pt x="322" y="570"/>
                      </a:lnTo>
                      <a:lnTo>
                        <a:pt x="323" y="563"/>
                      </a:lnTo>
                      <a:lnTo>
                        <a:pt x="390" y="527"/>
                      </a:lnTo>
                      <a:lnTo>
                        <a:pt x="398" y="516"/>
                      </a:lnTo>
                      <a:lnTo>
                        <a:pt x="397" y="492"/>
                      </a:lnTo>
                      <a:lnTo>
                        <a:pt x="382" y="491"/>
                      </a:lnTo>
                      <a:lnTo>
                        <a:pt x="325" y="487"/>
                      </a:lnTo>
                      <a:lnTo>
                        <a:pt x="331" y="469"/>
                      </a:lnTo>
                      <a:lnTo>
                        <a:pt x="352" y="424"/>
                      </a:lnTo>
                      <a:lnTo>
                        <a:pt x="364" y="416"/>
                      </a:lnTo>
                      <a:lnTo>
                        <a:pt x="373" y="421"/>
                      </a:lnTo>
                      <a:lnTo>
                        <a:pt x="352" y="449"/>
                      </a:lnTo>
                      <a:lnTo>
                        <a:pt x="340" y="477"/>
                      </a:lnTo>
                      <a:lnTo>
                        <a:pt x="417" y="484"/>
                      </a:lnTo>
                      <a:lnTo>
                        <a:pt x="428" y="483"/>
                      </a:lnTo>
                      <a:lnTo>
                        <a:pt x="437" y="427"/>
                      </a:lnTo>
                      <a:lnTo>
                        <a:pt x="443" y="415"/>
                      </a:lnTo>
                      <a:lnTo>
                        <a:pt x="444" y="399"/>
                      </a:lnTo>
                      <a:lnTo>
                        <a:pt x="465" y="380"/>
                      </a:lnTo>
                      <a:lnTo>
                        <a:pt x="509" y="373"/>
                      </a:lnTo>
                      <a:lnTo>
                        <a:pt x="528" y="353"/>
                      </a:lnTo>
                      <a:lnTo>
                        <a:pt x="525" y="267"/>
                      </a:lnTo>
                      <a:lnTo>
                        <a:pt x="528" y="256"/>
                      </a:lnTo>
                      <a:lnTo>
                        <a:pt x="543" y="273"/>
                      </a:lnTo>
                      <a:lnTo>
                        <a:pt x="549" y="287"/>
                      </a:lnTo>
                      <a:lnTo>
                        <a:pt x="554" y="112"/>
                      </a:lnTo>
                      <a:lnTo>
                        <a:pt x="393" y="107"/>
                      </a:lnTo>
                      <a:lnTo>
                        <a:pt x="379" y="135"/>
                      </a:lnTo>
                      <a:lnTo>
                        <a:pt x="370" y="155"/>
                      </a:lnTo>
                      <a:lnTo>
                        <a:pt x="332" y="214"/>
                      </a:lnTo>
                      <a:lnTo>
                        <a:pt x="316" y="271"/>
                      </a:lnTo>
                      <a:lnTo>
                        <a:pt x="322" y="281"/>
                      </a:lnTo>
                      <a:lnTo>
                        <a:pt x="356" y="288"/>
                      </a:lnTo>
                      <a:lnTo>
                        <a:pt x="377" y="297"/>
                      </a:lnTo>
                      <a:lnTo>
                        <a:pt x="387" y="289"/>
                      </a:lnTo>
                      <a:lnTo>
                        <a:pt x="400" y="269"/>
                      </a:lnTo>
                      <a:lnTo>
                        <a:pt x="425" y="258"/>
                      </a:lnTo>
                      <a:lnTo>
                        <a:pt x="441" y="246"/>
                      </a:lnTo>
                      <a:lnTo>
                        <a:pt x="496" y="233"/>
                      </a:lnTo>
                      <a:lnTo>
                        <a:pt x="514" y="210"/>
                      </a:lnTo>
                      <a:lnTo>
                        <a:pt x="525" y="204"/>
                      </a:lnTo>
                      <a:lnTo>
                        <a:pt x="530" y="210"/>
                      </a:lnTo>
                      <a:lnTo>
                        <a:pt x="510" y="242"/>
                      </a:lnTo>
                      <a:lnTo>
                        <a:pt x="453" y="260"/>
                      </a:lnTo>
                      <a:lnTo>
                        <a:pt x="400" y="296"/>
                      </a:lnTo>
                      <a:lnTo>
                        <a:pt x="391" y="312"/>
                      </a:lnTo>
                      <a:lnTo>
                        <a:pt x="355" y="314"/>
                      </a:lnTo>
                      <a:lnTo>
                        <a:pt x="327" y="299"/>
                      </a:lnTo>
                      <a:lnTo>
                        <a:pt x="314" y="305"/>
                      </a:lnTo>
                      <a:lnTo>
                        <a:pt x="302" y="329"/>
                      </a:lnTo>
                      <a:lnTo>
                        <a:pt x="282" y="327"/>
                      </a:lnTo>
                      <a:lnTo>
                        <a:pt x="269" y="305"/>
                      </a:lnTo>
                      <a:lnTo>
                        <a:pt x="282" y="223"/>
                      </a:lnTo>
                      <a:lnTo>
                        <a:pt x="291" y="218"/>
                      </a:lnTo>
                      <a:lnTo>
                        <a:pt x="301" y="220"/>
                      </a:lnTo>
                      <a:lnTo>
                        <a:pt x="355" y="126"/>
                      </a:lnTo>
                      <a:lnTo>
                        <a:pt x="357" y="90"/>
                      </a:lnTo>
                      <a:lnTo>
                        <a:pt x="373" y="80"/>
                      </a:lnTo>
                      <a:lnTo>
                        <a:pt x="383" y="38"/>
                      </a:lnTo>
                      <a:lnTo>
                        <a:pt x="399" y="9"/>
                      </a:lnTo>
                      <a:close/>
                    </a:path>
                  </a:pathLst>
                </a:custGeom>
                <a:solidFill>
                  <a:srgbClr val="FFC9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11" name="Freeform 27"/>
                <p:cNvSpPr>
                  <a:spLocks/>
                </p:cNvSpPr>
                <p:nvPr/>
              </p:nvSpPr>
              <p:spPr bwMode="auto">
                <a:xfrm>
                  <a:off x="3818" y="2736"/>
                  <a:ext cx="1054" cy="1167"/>
                </a:xfrm>
                <a:custGeom>
                  <a:avLst/>
                  <a:gdLst>
                    <a:gd name="T0" fmla="*/ 153 w 558"/>
                    <a:gd name="T1" fmla="*/ 0 h 618"/>
                    <a:gd name="T2" fmla="*/ 0 w 558"/>
                    <a:gd name="T3" fmla="*/ 5414 h 618"/>
                    <a:gd name="T4" fmla="*/ 229 w 558"/>
                    <a:gd name="T5" fmla="*/ 7784 h 618"/>
                    <a:gd name="T6" fmla="*/ 3897 w 558"/>
                    <a:gd name="T7" fmla="*/ 7859 h 618"/>
                    <a:gd name="T8" fmla="*/ 4125 w 558"/>
                    <a:gd name="T9" fmla="*/ 7555 h 618"/>
                    <a:gd name="T10" fmla="*/ 4428 w 558"/>
                    <a:gd name="T11" fmla="*/ 7246 h 618"/>
                    <a:gd name="T12" fmla="*/ 4125 w 558"/>
                    <a:gd name="T13" fmla="*/ 7246 h 618"/>
                    <a:gd name="T14" fmla="*/ 5041 w 558"/>
                    <a:gd name="T15" fmla="*/ 6715 h 618"/>
                    <a:gd name="T16" fmla="*/ 5117 w 558"/>
                    <a:gd name="T17" fmla="*/ 6254 h 618"/>
                    <a:gd name="T18" fmla="*/ 4199 w 558"/>
                    <a:gd name="T19" fmla="*/ 6182 h 618"/>
                    <a:gd name="T20" fmla="*/ 4511 w 558"/>
                    <a:gd name="T21" fmla="*/ 5414 h 618"/>
                    <a:gd name="T22" fmla="*/ 4813 w 558"/>
                    <a:gd name="T23" fmla="*/ 5414 h 618"/>
                    <a:gd name="T24" fmla="*/ 4352 w 558"/>
                    <a:gd name="T25" fmla="*/ 6101 h 618"/>
                    <a:gd name="T26" fmla="*/ 5499 w 558"/>
                    <a:gd name="T27" fmla="*/ 6182 h 618"/>
                    <a:gd name="T28" fmla="*/ 5655 w 558"/>
                    <a:gd name="T29" fmla="*/ 5338 h 618"/>
                    <a:gd name="T30" fmla="*/ 5958 w 558"/>
                    <a:gd name="T31" fmla="*/ 4881 h 618"/>
                    <a:gd name="T32" fmla="*/ 6719 w 558"/>
                    <a:gd name="T33" fmla="*/ 4496 h 618"/>
                    <a:gd name="T34" fmla="*/ 6719 w 558"/>
                    <a:gd name="T35" fmla="*/ 3280 h 618"/>
                    <a:gd name="T36" fmla="*/ 7029 w 558"/>
                    <a:gd name="T37" fmla="*/ 3662 h 618"/>
                    <a:gd name="T38" fmla="*/ 5041 w 558"/>
                    <a:gd name="T39" fmla="*/ 1373 h 618"/>
                    <a:gd name="T40" fmla="*/ 4737 w 558"/>
                    <a:gd name="T41" fmla="*/ 1987 h 618"/>
                    <a:gd name="T42" fmla="*/ 4050 w 558"/>
                    <a:gd name="T43" fmla="*/ 3433 h 618"/>
                    <a:gd name="T44" fmla="*/ 4581 w 558"/>
                    <a:gd name="T45" fmla="*/ 3662 h 618"/>
                    <a:gd name="T46" fmla="*/ 4966 w 558"/>
                    <a:gd name="T47" fmla="*/ 3662 h 618"/>
                    <a:gd name="T48" fmla="*/ 5427 w 558"/>
                    <a:gd name="T49" fmla="*/ 3280 h 618"/>
                    <a:gd name="T50" fmla="*/ 6341 w 558"/>
                    <a:gd name="T51" fmla="*/ 2978 h 618"/>
                    <a:gd name="T52" fmla="*/ 6719 w 558"/>
                    <a:gd name="T53" fmla="*/ 2593 h 618"/>
                    <a:gd name="T54" fmla="*/ 6490 w 558"/>
                    <a:gd name="T55" fmla="*/ 3131 h 618"/>
                    <a:gd name="T56" fmla="*/ 5117 w 558"/>
                    <a:gd name="T57" fmla="*/ 3818 h 618"/>
                    <a:gd name="T58" fmla="*/ 4581 w 558"/>
                    <a:gd name="T59" fmla="*/ 4041 h 618"/>
                    <a:gd name="T60" fmla="*/ 4050 w 558"/>
                    <a:gd name="T61" fmla="*/ 3890 h 618"/>
                    <a:gd name="T62" fmla="*/ 3668 w 558"/>
                    <a:gd name="T63" fmla="*/ 4194 h 618"/>
                    <a:gd name="T64" fmla="*/ 3593 w 558"/>
                    <a:gd name="T65" fmla="*/ 2902 h 618"/>
                    <a:gd name="T66" fmla="*/ 3897 w 558"/>
                    <a:gd name="T67" fmla="*/ 2821 h 618"/>
                    <a:gd name="T68" fmla="*/ 4581 w 558"/>
                    <a:gd name="T69" fmla="*/ 1144 h 618"/>
                    <a:gd name="T70" fmla="*/ 4885 w 558"/>
                    <a:gd name="T71" fmla="*/ 531 h 618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58"/>
                    <a:gd name="T109" fmla="*/ 0 h 618"/>
                    <a:gd name="T110" fmla="*/ 558 w 558"/>
                    <a:gd name="T111" fmla="*/ 618 h 618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58" h="618">
                      <a:moveTo>
                        <a:pt x="402" y="12"/>
                      </a:moveTo>
                      <a:lnTo>
                        <a:pt x="12" y="0"/>
                      </a:lnTo>
                      <a:lnTo>
                        <a:pt x="6" y="114"/>
                      </a:lnTo>
                      <a:lnTo>
                        <a:pt x="0" y="426"/>
                      </a:lnTo>
                      <a:lnTo>
                        <a:pt x="24" y="426"/>
                      </a:lnTo>
                      <a:lnTo>
                        <a:pt x="18" y="612"/>
                      </a:lnTo>
                      <a:lnTo>
                        <a:pt x="234" y="618"/>
                      </a:lnTo>
                      <a:lnTo>
                        <a:pt x="306" y="618"/>
                      </a:lnTo>
                      <a:lnTo>
                        <a:pt x="324" y="600"/>
                      </a:lnTo>
                      <a:lnTo>
                        <a:pt x="324" y="594"/>
                      </a:lnTo>
                      <a:lnTo>
                        <a:pt x="342" y="582"/>
                      </a:lnTo>
                      <a:lnTo>
                        <a:pt x="348" y="570"/>
                      </a:lnTo>
                      <a:lnTo>
                        <a:pt x="342" y="564"/>
                      </a:lnTo>
                      <a:lnTo>
                        <a:pt x="324" y="570"/>
                      </a:lnTo>
                      <a:lnTo>
                        <a:pt x="324" y="564"/>
                      </a:lnTo>
                      <a:lnTo>
                        <a:pt x="396" y="528"/>
                      </a:lnTo>
                      <a:lnTo>
                        <a:pt x="402" y="516"/>
                      </a:lnTo>
                      <a:lnTo>
                        <a:pt x="402" y="492"/>
                      </a:lnTo>
                      <a:lnTo>
                        <a:pt x="384" y="492"/>
                      </a:lnTo>
                      <a:lnTo>
                        <a:pt x="330" y="486"/>
                      </a:lnTo>
                      <a:lnTo>
                        <a:pt x="336" y="474"/>
                      </a:lnTo>
                      <a:lnTo>
                        <a:pt x="354" y="426"/>
                      </a:lnTo>
                      <a:lnTo>
                        <a:pt x="366" y="420"/>
                      </a:lnTo>
                      <a:lnTo>
                        <a:pt x="378" y="426"/>
                      </a:lnTo>
                      <a:lnTo>
                        <a:pt x="354" y="450"/>
                      </a:lnTo>
                      <a:lnTo>
                        <a:pt x="342" y="480"/>
                      </a:lnTo>
                      <a:lnTo>
                        <a:pt x="420" y="486"/>
                      </a:lnTo>
                      <a:lnTo>
                        <a:pt x="432" y="486"/>
                      </a:lnTo>
                      <a:lnTo>
                        <a:pt x="438" y="426"/>
                      </a:lnTo>
                      <a:lnTo>
                        <a:pt x="444" y="420"/>
                      </a:lnTo>
                      <a:lnTo>
                        <a:pt x="450" y="402"/>
                      </a:lnTo>
                      <a:lnTo>
                        <a:pt x="468" y="384"/>
                      </a:lnTo>
                      <a:lnTo>
                        <a:pt x="510" y="378"/>
                      </a:lnTo>
                      <a:lnTo>
                        <a:pt x="528" y="354"/>
                      </a:lnTo>
                      <a:lnTo>
                        <a:pt x="528" y="270"/>
                      </a:lnTo>
                      <a:lnTo>
                        <a:pt x="528" y="258"/>
                      </a:lnTo>
                      <a:lnTo>
                        <a:pt x="546" y="276"/>
                      </a:lnTo>
                      <a:lnTo>
                        <a:pt x="552" y="288"/>
                      </a:lnTo>
                      <a:lnTo>
                        <a:pt x="558" y="114"/>
                      </a:lnTo>
                      <a:lnTo>
                        <a:pt x="396" y="108"/>
                      </a:lnTo>
                      <a:lnTo>
                        <a:pt x="384" y="138"/>
                      </a:lnTo>
                      <a:lnTo>
                        <a:pt x="372" y="156"/>
                      </a:lnTo>
                      <a:lnTo>
                        <a:pt x="336" y="216"/>
                      </a:lnTo>
                      <a:lnTo>
                        <a:pt x="318" y="270"/>
                      </a:lnTo>
                      <a:lnTo>
                        <a:pt x="324" y="282"/>
                      </a:lnTo>
                      <a:lnTo>
                        <a:pt x="360" y="288"/>
                      </a:lnTo>
                      <a:lnTo>
                        <a:pt x="378" y="300"/>
                      </a:lnTo>
                      <a:lnTo>
                        <a:pt x="390" y="288"/>
                      </a:lnTo>
                      <a:lnTo>
                        <a:pt x="402" y="270"/>
                      </a:lnTo>
                      <a:lnTo>
                        <a:pt x="426" y="258"/>
                      </a:lnTo>
                      <a:lnTo>
                        <a:pt x="444" y="246"/>
                      </a:lnTo>
                      <a:lnTo>
                        <a:pt x="498" y="234"/>
                      </a:lnTo>
                      <a:lnTo>
                        <a:pt x="516" y="210"/>
                      </a:lnTo>
                      <a:lnTo>
                        <a:pt x="528" y="204"/>
                      </a:lnTo>
                      <a:lnTo>
                        <a:pt x="534" y="210"/>
                      </a:lnTo>
                      <a:lnTo>
                        <a:pt x="510" y="246"/>
                      </a:lnTo>
                      <a:lnTo>
                        <a:pt x="456" y="264"/>
                      </a:lnTo>
                      <a:lnTo>
                        <a:pt x="402" y="300"/>
                      </a:lnTo>
                      <a:lnTo>
                        <a:pt x="396" y="312"/>
                      </a:lnTo>
                      <a:lnTo>
                        <a:pt x="360" y="318"/>
                      </a:lnTo>
                      <a:lnTo>
                        <a:pt x="330" y="300"/>
                      </a:lnTo>
                      <a:lnTo>
                        <a:pt x="318" y="306"/>
                      </a:lnTo>
                      <a:lnTo>
                        <a:pt x="306" y="330"/>
                      </a:lnTo>
                      <a:lnTo>
                        <a:pt x="288" y="330"/>
                      </a:lnTo>
                      <a:lnTo>
                        <a:pt x="270" y="306"/>
                      </a:lnTo>
                      <a:lnTo>
                        <a:pt x="282" y="228"/>
                      </a:lnTo>
                      <a:lnTo>
                        <a:pt x="294" y="222"/>
                      </a:lnTo>
                      <a:lnTo>
                        <a:pt x="306" y="222"/>
                      </a:lnTo>
                      <a:lnTo>
                        <a:pt x="360" y="126"/>
                      </a:lnTo>
                      <a:lnTo>
                        <a:pt x="360" y="90"/>
                      </a:lnTo>
                      <a:lnTo>
                        <a:pt x="378" y="84"/>
                      </a:lnTo>
                      <a:lnTo>
                        <a:pt x="384" y="42"/>
                      </a:lnTo>
                      <a:lnTo>
                        <a:pt x="402" y="1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8" name="Freeform 28"/>
              <p:cNvSpPr>
                <a:spLocks/>
              </p:cNvSpPr>
              <p:nvPr/>
            </p:nvSpPr>
            <p:spPr bwMode="auto">
              <a:xfrm>
                <a:off x="4702" y="3450"/>
                <a:ext cx="113" cy="272"/>
              </a:xfrm>
              <a:custGeom>
                <a:avLst/>
                <a:gdLst>
                  <a:gd name="T0" fmla="*/ 755 w 60"/>
                  <a:gd name="T1" fmla="*/ 0 h 144"/>
                  <a:gd name="T2" fmla="*/ 682 w 60"/>
                  <a:gd name="T3" fmla="*/ 76 h 144"/>
                  <a:gd name="T4" fmla="*/ 529 w 60"/>
                  <a:gd name="T5" fmla="*/ 153 h 144"/>
                  <a:gd name="T6" fmla="*/ 454 w 60"/>
                  <a:gd name="T7" fmla="*/ 304 h 144"/>
                  <a:gd name="T8" fmla="*/ 380 w 60"/>
                  <a:gd name="T9" fmla="*/ 153 h 144"/>
                  <a:gd name="T10" fmla="*/ 153 w 60"/>
                  <a:gd name="T11" fmla="*/ 229 h 144"/>
                  <a:gd name="T12" fmla="*/ 153 w 60"/>
                  <a:gd name="T13" fmla="*/ 385 h 144"/>
                  <a:gd name="T14" fmla="*/ 153 w 60"/>
                  <a:gd name="T15" fmla="*/ 689 h 144"/>
                  <a:gd name="T16" fmla="*/ 153 w 60"/>
                  <a:gd name="T17" fmla="*/ 842 h 144"/>
                  <a:gd name="T18" fmla="*/ 0 w 60"/>
                  <a:gd name="T19" fmla="*/ 916 h 144"/>
                  <a:gd name="T20" fmla="*/ 153 w 60"/>
                  <a:gd name="T21" fmla="*/ 1145 h 144"/>
                  <a:gd name="T22" fmla="*/ 228 w 60"/>
                  <a:gd name="T23" fmla="*/ 1373 h 144"/>
                  <a:gd name="T24" fmla="*/ 301 w 60"/>
                  <a:gd name="T25" fmla="*/ 1530 h 144"/>
                  <a:gd name="T26" fmla="*/ 380 w 60"/>
                  <a:gd name="T27" fmla="*/ 1834 h 144"/>
                  <a:gd name="T28" fmla="*/ 529 w 60"/>
                  <a:gd name="T29" fmla="*/ 1677 h 144"/>
                  <a:gd name="T30" fmla="*/ 755 w 60"/>
                  <a:gd name="T31" fmla="*/ 1373 h 144"/>
                  <a:gd name="T32" fmla="*/ 755 w 60"/>
                  <a:gd name="T33" fmla="*/ 1071 h 144"/>
                  <a:gd name="T34" fmla="*/ 529 w 60"/>
                  <a:gd name="T35" fmla="*/ 614 h 144"/>
                  <a:gd name="T36" fmla="*/ 755 w 60"/>
                  <a:gd name="T37" fmla="*/ 304 h 144"/>
                  <a:gd name="T38" fmla="*/ 603 w 60"/>
                  <a:gd name="T39" fmla="*/ 229 h 144"/>
                  <a:gd name="T40" fmla="*/ 755 w 60"/>
                  <a:gd name="T41" fmla="*/ 0 h 14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0"/>
                  <a:gd name="T64" fmla="*/ 0 h 144"/>
                  <a:gd name="T65" fmla="*/ 60 w 60"/>
                  <a:gd name="T66" fmla="*/ 144 h 14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0" h="144">
                    <a:moveTo>
                      <a:pt x="60" y="0"/>
                    </a:moveTo>
                    <a:lnTo>
                      <a:pt x="54" y="6"/>
                    </a:lnTo>
                    <a:lnTo>
                      <a:pt x="42" y="12"/>
                    </a:lnTo>
                    <a:lnTo>
                      <a:pt x="36" y="24"/>
                    </a:lnTo>
                    <a:lnTo>
                      <a:pt x="30" y="12"/>
                    </a:lnTo>
                    <a:lnTo>
                      <a:pt x="12" y="18"/>
                    </a:lnTo>
                    <a:lnTo>
                      <a:pt x="12" y="30"/>
                    </a:lnTo>
                    <a:lnTo>
                      <a:pt x="12" y="54"/>
                    </a:lnTo>
                    <a:lnTo>
                      <a:pt x="12" y="66"/>
                    </a:lnTo>
                    <a:lnTo>
                      <a:pt x="0" y="72"/>
                    </a:lnTo>
                    <a:lnTo>
                      <a:pt x="12" y="90"/>
                    </a:lnTo>
                    <a:lnTo>
                      <a:pt x="18" y="108"/>
                    </a:lnTo>
                    <a:lnTo>
                      <a:pt x="24" y="120"/>
                    </a:lnTo>
                    <a:lnTo>
                      <a:pt x="30" y="144"/>
                    </a:lnTo>
                    <a:lnTo>
                      <a:pt x="42" y="132"/>
                    </a:lnTo>
                    <a:lnTo>
                      <a:pt x="60" y="108"/>
                    </a:lnTo>
                    <a:lnTo>
                      <a:pt x="60" y="84"/>
                    </a:lnTo>
                    <a:lnTo>
                      <a:pt x="42" y="48"/>
                    </a:lnTo>
                    <a:lnTo>
                      <a:pt x="60" y="24"/>
                    </a:lnTo>
                    <a:lnTo>
                      <a:pt x="48" y="18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9" name="Freeform 29"/>
              <p:cNvSpPr>
                <a:spLocks/>
              </p:cNvSpPr>
              <p:nvPr/>
            </p:nvSpPr>
            <p:spPr bwMode="auto">
              <a:xfrm>
                <a:off x="4657" y="3631"/>
                <a:ext cx="56" cy="102"/>
              </a:xfrm>
              <a:custGeom>
                <a:avLst/>
                <a:gdLst>
                  <a:gd name="T0" fmla="*/ 73 w 30"/>
                  <a:gd name="T1" fmla="*/ 76 h 54"/>
                  <a:gd name="T2" fmla="*/ 0 w 30"/>
                  <a:gd name="T3" fmla="*/ 153 h 54"/>
                  <a:gd name="T4" fmla="*/ 73 w 30"/>
                  <a:gd name="T5" fmla="*/ 457 h 54"/>
                  <a:gd name="T6" fmla="*/ 220 w 30"/>
                  <a:gd name="T7" fmla="*/ 531 h 54"/>
                  <a:gd name="T8" fmla="*/ 293 w 30"/>
                  <a:gd name="T9" fmla="*/ 689 h 54"/>
                  <a:gd name="T10" fmla="*/ 366 w 30"/>
                  <a:gd name="T11" fmla="*/ 531 h 54"/>
                  <a:gd name="T12" fmla="*/ 220 w 30"/>
                  <a:gd name="T13" fmla="*/ 385 h 54"/>
                  <a:gd name="T14" fmla="*/ 144 w 30"/>
                  <a:gd name="T15" fmla="*/ 304 h 54"/>
                  <a:gd name="T16" fmla="*/ 144 w 30"/>
                  <a:gd name="T17" fmla="*/ 153 h 54"/>
                  <a:gd name="T18" fmla="*/ 144 w 30"/>
                  <a:gd name="T19" fmla="*/ 0 h 54"/>
                  <a:gd name="T20" fmla="*/ 73 w 30"/>
                  <a:gd name="T21" fmla="*/ 76 h 5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0"/>
                  <a:gd name="T34" fmla="*/ 0 h 54"/>
                  <a:gd name="T35" fmla="*/ 30 w 30"/>
                  <a:gd name="T36" fmla="*/ 54 h 5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0" h="54">
                    <a:moveTo>
                      <a:pt x="6" y="6"/>
                    </a:moveTo>
                    <a:lnTo>
                      <a:pt x="0" y="12"/>
                    </a:lnTo>
                    <a:lnTo>
                      <a:pt x="6" y="36"/>
                    </a:lnTo>
                    <a:lnTo>
                      <a:pt x="18" y="42"/>
                    </a:lnTo>
                    <a:lnTo>
                      <a:pt x="24" y="54"/>
                    </a:lnTo>
                    <a:lnTo>
                      <a:pt x="30" y="42"/>
                    </a:lnTo>
                    <a:lnTo>
                      <a:pt x="18" y="30"/>
                    </a:lnTo>
                    <a:lnTo>
                      <a:pt x="12" y="24"/>
                    </a:lnTo>
                    <a:lnTo>
                      <a:pt x="12" y="12"/>
                    </a:lnTo>
                    <a:lnTo>
                      <a:pt x="12" y="0"/>
                    </a:lnTo>
                    <a:lnTo>
                      <a:pt x="6" y="6"/>
                    </a:lnTo>
                  </a:path>
                </a:pathLst>
              </a:custGeom>
              <a:solidFill>
                <a:srgbClr val="FFC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92" name="Freeform 30"/>
            <p:cNvSpPr>
              <a:spLocks/>
            </p:cNvSpPr>
            <p:nvPr/>
          </p:nvSpPr>
          <p:spPr bwMode="auto">
            <a:xfrm>
              <a:off x="4181" y="5445"/>
              <a:ext cx="1560" cy="1213"/>
            </a:xfrm>
            <a:custGeom>
              <a:avLst/>
              <a:gdLst>
                <a:gd name="T0" fmla="*/ 10508 w 826"/>
                <a:gd name="T1" fmla="*/ 100 h 642"/>
                <a:gd name="T2" fmla="*/ 60 w 826"/>
                <a:gd name="T3" fmla="*/ 0 h 642"/>
                <a:gd name="T4" fmla="*/ 60 w 826"/>
                <a:gd name="T5" fmla="*/ 15 h 642"/>
                <a:gd name="T6" fmla="*/ 0 w 826"/>
                <a:gd name="T7" fmla="*/ 3684 h 642"/>
                <a:gd name="T8" fmla="*/ 531 w 826"/>
                <a:gd name="T9" fmla="*/ 3299 h 642"/>
                <a:gd name="T10" fmla="*/ 1220 w 826"/>
                <a:gd name="T11" fmla="*/ 3055 h 642"/>
                <a:gd name="T12" fmla="*/ 1220 w 826"/>
                <a:gd name="T13" fmla="*/ 3210 h 642"/>
                <a:gd name="T14" fmla="*/ 1220 w 826"/>
                <a:gd name="T15" fmla="*/ 3412 h 642"/>
                <a:gd name="T16" fmla="*/ 1541 w 826"/>
                <a:gd name="T17" fmla="*/ 3391 h 642"/>
                <a:gd name="T18" fmla="*/ 1887 w 826"/>
                <a:gd name="T19" fmla="*/ 3684 h 642"/>
                <a:gd name="T20" fmla="*/ 2417 w 826"/>
                <a:gd name="T21" fmla="*/ 4270 h 642"/>
                <a:gd name="T22" fmla="*/ 3192 w 826"/>
                <a:gd name="T23" fmla="*/ 4499 h 642"/>
                <a:gd name="T24" fmla="*/ 3449 w 826"/>
                <a:gd name="T25" fmla="*/ 4423 h 642"/>
                <a:gd name="T26" fmla="*/ 3464 w 826"/>
                <a:gd name="T27" fmla="*/ 5355 h 642"/>
                <a:gd name="T28" fmla="*/ 3881 w 826"/>
                <a:gd name="T29" fmla="*/ 6362 h 642"/>
                <a:gd name="T30" fmla="*/ 4283 w 826"/>
                <a:gd name="T31" fmla="*/ 6794 h 642"/>
                <a:gd name="T32" fmla="*/ 4238 w 826"/>
                <a:gd name="T33" fmla="*/ 7469 h 642"/>
                <a:gd name="T34" fmla="*/ 4338 w 826"/>
                <a:gd name="T35" fmla="*/ 8183 h 642"/>
                <a:gd name="T36" fmla="*/ 4852 w 826"/>
                <a:gd name="T37" fmla="*/ 8055 h 642"/>
                <a:gd name="T38" fmla="*/ 5065 w 826"/>
                <a:gd name="T39" fmla="*/ 7811 h 642"/>
                <a:gd name="T40" fmla="*/ 5141 w 826"/>
                <a:gd name="T41" fmla="*/ 7318 h 642"/>
                <a:gd name="T42" fmla="*/ 5354 w 826"/>
                <a:gd name="T43" fmla="*/ 7061 h 642"/>
                <a:gd name="T44" fmla="*/ 6246 w 826"/>
                <a:gd name="T45" fmla="*/ 7047 h 642"/>
                <a:gd name="T46" fmla="*/ 6973 w 826"/>
                <a:gd name="T47" fmla="*/ 6590 h 642"/>
                <a:gd name="T48" fmla="*/ 7390 w 826"/>
                <a:gd name="T49" fmla="*/ 6233 h 642"/>
                <a:gd name="T50" fmla="*/ 7719 w 826"/>
                <a:gd name="T51" fmla="*/ 6246 h 642"/>
                <a:gd name="T52" fmla="*/ 8474 w 826"/>
                <a:gd name="T53" fmla="*/ 6537 h 642"/>
                <a:gd name="T54" fmla="*/ 9075 w 826"/>
                <a:gd name="T55" fmla="*/ 6590 h 642"/>
                <a:gd name="T56" fmla="*/ 9621 w 826"/>
                <a:gd name="T57" fmla="*/ 6065 h 642"/>
                <a:gd name="T58" fmla="*/ 9766 w 826"/>
                <a:gd name="T59" fmla="*/ 5430 h 642"/>
                <a:gd name="T60" fmla="*/ 10066 w 826"/>
                <a:gd name="T61" fmla="*/ 5113 h 642"/>
                <a:gd name="T62" fmla="*/ 10448 w 826"/>
                <a:gd name="T63" fmla="*/ 4969 h 642"/>
                <a:gd name="T64" fmla="*/ 10508 w 826"/>
                <a:gd name="T65" fmla="*/ 100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6"/>
                <a:gd name="T100" fmla="*/ 0 h 642"/>
                <a:gd name="T101" fmla="*/ 826 w 826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6" h="642">
                  <a:moveTo>
                    <a:pt x="826" y="8"/>
                  </a:moveTo>
                  <a:lnTo>
                    <a:pt x="5" y="0"/>
                  </a:lnTo>
                  <a:lnTo>
                    <a:pt x="5" y="1"/>
                  </a:lnTo>
                  <a:lnTo>
                    <a:pt x="0" y="289"/>
                  </a:lnTo>
                  <a:lnTo>
                    <a:pt x="42" y="259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68"/>
                  </a:lnTo>
                  <a:lnTo>
                    <a:pt x="121" y="266"/>
                  </a:lnTo>
                  <a:lnTo>
                    <a:pt x="148" y="289"/>
                  </a:lnTo>
                  <a:lnTo>
                    <a:pt x="190" y="335"/>
                  </a:lnTo>
                  <a:lnTo>
                    <a:pt x="251" y="353"/>
                  </a:lnTo>
                  <a:lnTo>
                    <a:pt x="271" y="347"/>
                  </a:lnTo>
                  <a:lnTo>
                    <a:pt x="272" y="420"/>
                  </a:lnTo>
                  <a:lnTo>
                    <a:pt x="305" y="499"/>
                  </a:lnTo>
                  <a:lnTo>
                    <a:pt x="337" y="533"/>
                  </a:lnTo>
                  <a:lnTo>
                    <a:pt x="333" y="586"/>
                  </a:lnTo>
                  <a:lnTo>
                    <a:pt x="341" y="642"/>
                  </a:lnTo>
                  <a:lnTo>
                    <a:pt x="381" y="632"/>
                  </a:lnTo>
                  <a:lnTo>
                    <a:pt x="398" y="613"/>
                  </a:lnTo>
                  <a:lnTo>
                    <a:pt x="404" y="574"/>
                  </a:lnTo>
                  <a:lnTo>
                    <a:pt x="421" y="554"/>
                  </a:lnTo>
                  <a:lnTo>
                    <a:pt x="491" y="553"/>
                  </a:lnTo>
                  <a:lnTo>
                    <a:pt x="548" y="517"/>
                  </a:lnTo>
                  <a:lnTo>
                    <a:pt x="581" y="489"/>
                  </a:lnTo>
                  <a:lnTo>
                    <a:pt x="607" y="490"/>
                  </a:lnTo>
                  <a:lnTo>
                    <a:pt x="666" y="513"/>
                  </a:lnTo>
                  <a:lnTo>
                    <a:pt x="713" y="517"/>
                  </a:lnTo>
                  <a:lnTo>
                    <a:pt x="756" y="476"/>
                  </a:lnTo>
                  <a:lnTo>
                    <a:pt x="768" y="426"/>
                  </a:lnTo>
                  <a:lnTo>
                    <a:pt x="791" y="401"/>
                  </a:lnTo>
                  <a:lnTo>
                    <a:pt x="821" y="390"/>
                  </a:lnTo>
                  <a:lnTo>
                    <a:pt x="826" y="8"/>
                  </a:lnTo>
                  <a:close/>
                </a:path>
              </a:pathLst>
            </a:custGeom>
            <a:solidFill>
              <a:srgbClr val="FFBB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3" name="Freeform 31"/>
            <p:cNvSpPr>
              <a:spLocks/>
            </p:cNvSpPr>
            <p:nvPr/>
          </p:nvSpPr>
          <p:spPr bwMode="auto">
            <a:xfrm>
              <a:off x="4181" y="5443"/>
              <a:ext cx="1563" cy="1213"/>
            </a:xfrm>
            <a:custGeom>
              <a:avLst/>
              <a:gdLst>
                <a:gd name="T0" fmla="*/ 10512 w 828"/>
                <a:gd name="T1" fmla="*/ 76 h 642"/>
                <a:gd name="T2" fmla="*/ 76 w 828"/>
                <a:gd name="T3" fmla="*/ 0 h 642"/>
                <a:gd name="T4" fmla="*/ 76 w 828"/>
                <a:gd name="T5" fmla="*/ 0 h 642"/>
                <a:gd name="T6" fmla="*/ 0 w 828"/>
                <a:gd name="T7" fmla="*/ 3669 h 642"/>
                <a:gd name="T8" fmla="*/ 530 w 828"/>
                <a:gd name="T9" fmla="*/ 3284 h 642"/>
                <a:gd name="T10" fmla="*/ 1219 w 828"/>
                <a:gd name="T11" fmla="*/ 3055 h 642"/>
                <a:gd name="T12" fmla="*/ 1219 w 828"/>
                <a:gd name="T13" fmla="*/ 3210 h 642"/>
                <a:gd name="T14" fmla="*/ 1219 w 828"/>
                <a:gd name="T15" fmla="*/ 3441 h 642"/>
                <a:gd name="T16" fmla="*/ 1529 w 828"/>
                <a:gd name="T17" fmla="*/ 3367 h 642"/>
                <a:gd name="T18" fmla="*/ 1903 w 828"/>
                <a:gd name="T19" fmla="*/ 3669 h 642"/>
                <a:gd name="T20" fmla="*/ 2433 w 828"/>
                <a:gd name="T21" fmla="*/ 4283 h 642"/>
                <a:gd name="T22" fmla="*/ 3203 w 828"/>
                <a:gd name="T23" fmla="*/ 4512 h 642"/>
                <a:gd name="T24" fmla="*/ 3432 w 828"/>
                <a:gd name="T25" fmla="*/ 4438 h 642"/>
                <a:gd name="T26" fmla="*/ 3432 w 828"/>
                <a:gd name="T27" fmla="*/ 5355 h 642"/>
                <a:gd name="T28" fmla="*/ 3887 w 828"/>
                <a:gd name="T29" fmla="*/ 6347 h 642"/>
                <a:gd name="T30" fmla="*/ 4266 w 828"/>
                <a:gd name="T31" fmla="*/ 6804 h 642"/>
                <a:gd name="T32" fmla="*/ 4266 w 828"/>
                <a:gd name="T33" fmla="*/ 7493 h 642"/>
                <a:gd name="T34" fmla="*/ 4344 w 828"/>
                <a:gd name="T35" fmla="*/ 8183 h 642"/>
                <a:gd name="T36" fmla="*/ 4804 w 828"/>
                <a:gd name="T37" fmla="*/ 8024 h 642"/>
                <a:gd name="T38" fmla="*/ 5031 w 828"/>
                <a:gd name="T39" fmla="*/ 7796 h 642"/>
                <a:gd name="T40" fmla="*/ 5106 w 828"/>
                <a:gd name="T41" fmla="*/ 7340 h 642"/>
                <a:gd name="T42" fmla="*/ 5335 w 828"/>
                <a:gd name="T43" fmla="*/ 7036 h 642"/>
                <a:gd name="T44" fmla="*/ 6250 w 828"/>
                <a:gd name="T45" fmla="*/ 7036 h 642"/>
                <a:gd name="T46" fmla="*/ 6933 w 828"/>
                <a:gd name="T47" fmla="*/ 6575 h 642"/>
                <a:gd name="T48" fmla="*/ 7394 w 828"/>
                <a:gd name="T49" fmla="*/ 6273 h 642"/>
                <a:gd name="T50" fmla="*/ 7696 w 828"/>
                <a:gd name="T51" fmla="*/ 6273 h 642"/>
                <a:gd name="T52" fmla="*/ 8455 w 828"/>
                <a:gd name="T53" fmla="*/ 6575 h 642"/>
                <a:gd name="T54" fmla="*/ 9068 w 828"/>
                <a:gd name="T55" fmla="*/ 6575 h 642"/>
                <a:gd name="T56" fmla="*/ 9599 w 828"/>
                <a:gd name="T57" fmla="*/ 6044 h 642"/>
                <a:gd name="T58" fmla="*/ 9754 w 828"/>
                <a:gd name="T59" fmla="*/ 5430 h 642"/>
                <a:gd name="T60" fmla="*/ 10056 w 828"/>
                <a:gd name="T61" fmla="*/ 5126 h 642"/>
                <a:gd name="T62" fmla="*/ 10441 w 828"/>
                <a:gd name="T63" fmla="*/ 4969 h 642"/>
                <a:gd name="T64" fmla="*/ 10512 w 828"/>
                <a:gd name="T65" fmla="*/ 76 h 6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8"/>
                <a:gd name="T100" fmla="*/ 0 h 642"/>
                <a:gd name="T101" fmla="*/ 828 w 828"/>
                <a:gd name="T102" fmla="*/ 642 h 6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8" h="642">
                  <a:moveTo>
                    <a:pt x="828" y="6"/>
                  </a:moveTo>
                  <a:lnTo>
                    <a:pt x="6" y="0"/>
                  </a:lnTo>
                  <a:lnTo>
                    <a:pt x="0" y="288"/>
                  </a:lnTo>
                  <a:lnTo>
                    <a:pt x="42" y="258"/>
                  </a:lnTo>
                  <a:lnTo>
                    <a:pt x="96" y="240"/>
                  </a:lnTo>
                  <a:lnTo>
                    <a:pt x="96" y="252"/>
                  </a:lnTo>
                  <a:lnTo>
                    <a:pt x="96" y="270"/>
                  </a:lnTo>
                  <a:lnTo>
                    <a:pt x="120" y="264"/>
                  </a:lnTo>
                  <a:lnTo>
                    <a:pt x="150" y="288"/>
                  </a:lnTo>
                  <a:lnTo>
                    <a:pt x="192" y="336"/>
                  </a:lnTo>
                  <a:lnTo>
                    <a:pt x="252" y="354"/>
                  </a:lnTo>
                  <a:lnTo>
                    <a:pt x="270" y="348"/>
                  </a:lnTo>
                  <a:lnTo>
                    <a:pt x="270" y="420"/>
                  </a:lnTo>
                  <a:lnTo>
                    <a:pt x="306" y="498"/>
                  </a:lnTo>
                  <a:lnTo>
                    <a:pt x="336" y="534"/>
                  </a:lnTo>
                  <a:lnTo>
                    <a:pt x="336" y="588"/>
                  </a:lnTo>
                  <a:lnTo>
                    <a:pt x="342" y="642"/>
                  </a:lnTo>
                  <a:lnTo>
                    <a:pt x="378" y="630"/>
                  </a:lnTo>
                  <a:lnTo>
                    <a:pt x="396" y="612"/>
                  </a:lnTo>
                  <a:lnTo>
                    <a:pt x="402" y="576"/>
                  </a:lnTo>
                  <a:lnTo>
                    <a:pt x="420" y="552"/>
                  </a:lnTo>
                  <a:lnTo>
                    <a:pt x="492" y="552"/>
                  </a:lnTo>
                  <a:lnTo>
                    <a:pt x="546" y="516"/>
                  </a:lnTo>
                  <a:lnTo>
                    <a:pt x="582" y="492"/>
                  </a:lnTo>
                  <a:lnTo>
                    <a:pt x="606" y="492"/>
                  </a:lnTo>
                  <a:lnTo>
                    <a:pt x="666" y="516"/>
                  </a:lnTo>
                  <a:lnTo>
                    <a:pt x="714" y="516"/>
                  </a:lnTo>
                  <a:lnTo>
                    <a:pt x="756" y="474"/>
                  </a:lnTo>
                  <a:lnTo>
                    <a:pt x="768" y="426"/>
                  </a:lnTo>
                  <a:lnTo>
                    <a:pt x="792" y="402"/>
                  </a:lnTo>
                  <a:lnTo>
                    <a:pt x="822" y="390"/>
                  </a:lnTo>
                  <a:lnTo>
                    <a:pt x="828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4" name="Freeform 32"/>
            <p:cNvSpPr>
              <a:spLocks/>
            </p:cNvSpPr>
            <p:nvPr/>
          </p:nvSpPr>
          <p:spPr bwMode="auto">
            <a:xfrm>
              <a:off x="2153" y="1520"/>
              <a:ext cx="3017" cy="1437"/>
            </a:xfrm>
            <a:custGeom>
              <a:avLst/>
              <a:gdLst>
                <a:gd name="T0" fmla="*/ 19690 w 1598"/>
                <a:gd name="T1" fmla="*/ 2934 h 761"/>
                <a:gd name="T2" fmla="*/ 19794 w 1598"/>
                <a:gd name="T3" fmla="*/ 3495 h 761"/>
                <a:gd name="T4" fmla="*/ 20190 w 1598"/>
                <a:gd name="T5" fmla="*/ 3220 h 761"/>
                <a:gd name="T6" fmla="*/ 20099 w 1598"/>
                <a:gd name="T7" fmla="*/ 3722 h 761"/>
                <a:gd name="T8" fmla="*/ 20115 w 1598"/>
                <a:gd name="T9" fmla="*/ 4364 h 761"/>
                <a:gd name="T10" fmla="*/ 19605 w 1598"/>
                <a:gd name="T11" fmla="*/ 4611 h 761"/>
                <a:gd name="T12" fmla="*/ 18903 w 1598"/>
                <a:gd name="T13" fmla="*/ 4996 h 761"/>
                <a:gd name="T14" fmla="*/ 18529 w 1598"/>
                <a:gd name="T15" fmla="*/ 6369 h 761"/>
                <a:gd name="T16" fmla="*/ 18432 w 1598"/>
                <a:gd name="T17" fmla="*/ 5095 h 761"/>
                <a:gd name="T18" fmla="*/ 18372 w 1598"/>
                <a:gd name="T19" fmla="*/ 4311 h 761"/>
                <a:gd name="T20" fmla="*/ 18028 w 1598"/>
                <a:gd name="T21" fmla="*/ 5266 h 761"/>
                <a:gd name="T22" fmla="*/ 17826 w 1598"/>
                <a:gd name="T23" fmla="*/ 5199 h 761"/>
                <a:gd name="T24" fmla="*/ 17741 w 1598"/>
                <a:gd name="T25" fmla="*/ 4896 h 761"/>
                <a:gd name="T26" fmla="*/ 17726 w 1598"/>
                <a:gd name="T27" fmla="*/ 5580 h 761"/>
                <a:gd name="T28" fmla="*/ 17741 w 1598"/>
                <a:gd name="T29" fmla="*/ 6154 h 761"/>
                <a:gd name="T30" fmla="*/ 17485 w 1598"/>
                <a:gd name="T31" fmla="*/ 7398 h 761"/>
                <a:gd name="T32" fmla="*/ 16567 w 1598"/>
                <a:gd name="T33" fmla="*/ 8012 h 761"/>
                <a:gd name="T34" fmla="*/ 11332 w 1598"/>
                <a:gd name="T35" fmla="*/ 8216 h 761"/>
                <a:gd name="T36" fmla="*/ 5524 w 1598"/>
                <a:gd name="T37" fmla="*/ 9613 h 761"/>
                <a:gd name="T38" fmla="*/ 2630 w 1598"/>
                <a:gd name="T39" fmla="*/ 9104 h 761"/>
                <a:gd name="T40" fmla="*/ 2120 w 1598"/>
                <a:gd name="T41" fmla="*/ 8658 h 761"/>
                <a:gd name="T42" fmla="*/ 1871 w 1598"/>
                <a:gd name="T43" fmla="*/ 7285 h 761"/>
                <a:gd name="T44" fmla="*/ 1529 w 1598"/>
                <a:gd name="T45" fmla="*/ 5623 h 761"/>
                <a:gd name="T46" fmla="*/ 1003 w 1598"/>
                <a:gd name="T47" fmla="*/ 5580 h 761"/>
                <a:gd name="T48" fmla="*/ 1191 w 1598"/>
                <a:gd name="T49" fmla="*/ 5380 h 761"/>
                <a:gd name="T50" fmla="*/ 699 w 1598"/>
                <a:gd name="T51" fmla="*/ 4424 h 761"/>
                <a:gd name="T52" fmla="*/ 16960 w 1598"/>
                <a:gd name="T53" fmla="*/ 4351 h 761"/>
                <a:gd name="T54" fmla="*/ 17269 w 1598"/>
                <a:gd name="T55" fmla="*/ 1259 h 761"/>
                <a:gd name="T56" fmla="*/ 17915 w 1598"/>
                <a:gd name="T57" fmla="*/ 1743 h 761"/>
                <a:gd name="T58" fmla="*/ 17787 w 1598"/>
                <a:gd name="T59" fmla="*/ 2377 h 761"/>
                <a:gd name="T60" fmla="*/ 18144 w 1598"/>
                <a:gd name="T61" fmla="*/ 2304 h 761"/>
                <a:gd name="T62" fmla="*/ 18183 w 1598"/>
                <a:gd name="T63" fmla="*/ 1601 h 761"/>
                <a:gd name="T64" fmla="*/ 17558 w 1598"/>
                <a:gd name="T65" fmla="*/ 1105 h 761"/>
                <a:gd name="T66" fmla="*/ 17687 w 1598"/>
                <a:gd name="T67" fmla="*/ 457 h 761"/>
                <a:gd name="T68" fmla="*/ 18984 w 1598"/>
                <a:gd name="T69" fmla="*/ 0 h 761"/>
                <a:gd name="T70" fmla="*/ 19031 w 1598"/>
                <a:gd name="T71" fmla="*/ 332 h 761"/>
                <a:gd name="T72" fmla="*/ 18538 w 1598"/>
                <a:gd name="T73" fmla="*/ 976 h 761"/>
                <a:gd name="T74" fmla="*/ 19273 w 1598"/>
                <a:gd name="T75" fmla="*/ 1730 h 761"/>
                <a:gd name="T76" fmla="*/ 19901 w 1598"/>
                <a:gd name="T77" fmla="*/ 2646 h 76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8"/>
                <a:gd name="T118" fmla="*/ 0 h 761"/>
                <a:gd name="T119" fmla="*/ 1598 w 1598"/>
                <a:gd name="T120" fmla="*/ 761 h 76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8" h="761">
                  <a:moveTo>
                    <a:pt x="1566" y="208"/>
                  </a:moveTo>
                  <a:lnTo>
                    <a:pt x="1550" y="231"/>
                  </a:lnTo>
                  <a:lnTo>
                    <a:pt x="1560" y="241"/>
                  </a:lnTo>
                  <a:lnTo>
                    <a:pt x="1558" y="275"/>
                  </a:lnTo>
                  <a:lnTo>
                    <a:pt x="1569" y="278"/>
                  </a:lnTo>
                  <a:lnTo>
                    <a:pt x="1589" y="253"/>
                  </a:lnTo>
                  <a:lnTo>
                    <a:pt x="1598" y="258"/>
                  </a:lnTo>
                  <a:lnTo>
                    <a:pt x="1582" y="293"/>
                  </a:lnTo>
                  <a:lnTo>
                    <a:pt x="1594" y="317"/>
                  </a:lnTo>
                  <a:lnTo>
                    <a:pt x="1583" y="343"/>
                  </a:lnTo>
                  <a:lnTo>
                    <a:pt x="1531" y="347"/>
                  </a:lnTo>
                  <a:lnTo>
                    <a:pt x="1543" y="363"/>
                  </a:lnTo>
                  <a:lnTo>
                    <a:pt x="1501" y="398"/>
                  </a:lnTo>
                  <a:lnTo>
                    <a:pt x="1488" y="393"/>
                  </a:lnTo>
                  <a:lnTo>
                    <a:pt x="1473" y="496"/>
                  </a:lnTo>
                  <a:lnTo>
                    <a:pt x="1458" y="501"/>
                  </a:lnTo>
                  <a:lnTo>
                    <a:pt x="1447" y="505"/>
                  </a:lnTo>
                  <a:lnTo>
                    <a:pt x="1451" y="401"/>
                  </a:lnTo>
                  <a:lnTo>
                    <a:pt x="1452" y="362"/>
                  </a:lnTo>
                  <a:lnTo>
                    <a:pt x="1446" y="339"/>
                  </a:lnTo>
                  <a:lnTo>
                    <a:pt x="1419" y="377"/>
                  </a:lnTo>
                  <a:lnTo>
                    <a:pt x="1419" y="414"/>
                  </a:lnTo>
                  <a:lnTo>
                    <a:pt x="1407" y="426"/>
                  </a:lnTo>
                  <a:lnTo>
                    <a:pt x="1403" y="409"/>
                  </a:lnTo>
                  <a:lnTo>
                    <a:pt x="1406" y="384"/>
                  </a:lnTo>
                  <a:lnTo>
                    <a:pt x="1396" y="385"/>
                  </a:lnTo>
                  <a:lnTo>
                    <a:pt x="1376" y="417"/>
                  </a:lnTo>
                  <a:lnTo>
                    <a:pt x="1395" y="439"/>
                  </a:lnTo>
                  <a:lnTo>
                    <a:pt x="1402" y="472"/>
                  </a:lnTo>
                  <a:lnTo>
                    <a:pt x="1396" y="484"/>
                  </a:lnTo>
                  <a:lnTo>
                    <a:pt x="1377" y="502"/>
                  </a:lnTo>
                  <a:lnTo>
                    <a:pt x="1376" y="582"/>
                  </a:lnTo>
                  <a:lnTo>
                    <a:pt x="1353" y="591"/>
                  </a:lnTo>
                  <a:lnTo>
                    <a:pt x="1304" y="630"/>
                  </a:lnTo>
                  <a:lnTo>
                    <a:pt x="1284" y="656"/>
                  </a:lnTo>
                  <a:lnTo>
                    <a:pt x="892" y="646"/>
                  </a:lnTo>
                  <a:lnTo>
                    <a:pt x="890" y="761"/>
                  </a:lnTo>
                  <a:lnTo>
                    <a:pt x="435" y="756"/>
                  </a:lnTo>
                  <a:lnTo>
                    <a:pt x="434" y="723"/>
                  </a:lnTo>
                  <a:lnTo>
                    <a:pt x="207" y="716"/>
                  </a:lnTo>
                  <a:lnTo>
                    <a:pt x="187" y="681"/>
                  </a:lnTo>
                  <a:lnTo>
                    <a:pt x="167" y="681"/>
                  </a:lnTo>
                  <a:lnTo>
                    <a:pt x="166" y="605"/>
                  </a:lnTo>
                  <a:lnTo>
                    <a:pt x="147" y="573"/>
                  </a:lnTo>
                  <a:lnTo>
                    <a:pt x="129" y="468"/>
                  </a:lnTo>
                  <a:lnTo>
                    <a:pt x="120" y="442"/>
                  </a:lnTo>
                  <a:lnTo>
                    <a:pt x="103" y="436"/>
                  </a:lnTo>
                  <a:lnTo>
                    <a:pt x="79" y="439"/>
                  </a:lnTo>
                  <a:lnTo>
                    <a:pt x="76" y="429"/>
                  </a:lnTo>
                  <a:lnTo>
                    <a:pt x="94" y="423"/>
                  </a:lnTo>
                  <a:lnTo>
                    <a:pt x="100" y="400"/>
                  </a:lnTo>
                  <a:lnTo>
                    <a:pt x="55" y="348"/>
                  </a:lnTo>
                  <a:lnTo>
                    <a:pt x="0" y="318"/>
                  </a:lnTo>
                  <a:lnTo>
                    <a:pt x="1335" y="342"/>
                  </a:lnTo>
                  <a:lnTo>
                    <a:pt x="1337" y="107"/>
                  </a:lnTo>
                  <a:lnTo>
                    <a:pt x="1359" y="99"/>
                  </a:lnTo>
                  <a:lnTo>
                    <a:pt x="1369" y="120"/>
                  </a:lnTo>
                  <a:lnTo>
                    <a:pt x="1410" y="137"/>
                  </a:lnTo>
                  <a:lnTo>
                    <a:pt x="1415" y="144"/>
                  </a:lnTo>
                  <a:lnTo>
                    <a:pt x="1400" y="187"/>
                  </a:lnTo>
                  <a:lnTo>
                    <a:pt x="1410" y="193"/>
                  </a:lnTo>
                  <a:lnTo>
                    <a:pt x="1428" y="181"/>
                  </a:lnTo>
                  <a:lnTo>
                    <a:pt x="1433" y="147"/>
                  </a:lnTo>
                  <a:lnTo>
                    <a:pt x="1431" y="126"/>
                  </a:lnTo>
                  <a:lnTo>
                    <a:pt x="1398" y="93"/>
                  </a:lnTo>
                  <a:lnTo>
                    <a:pt x="1382" y="87"/>
                  </a:lnTo>
                  <a:lnTo>
                    <a:pt x="1384" y="54"/>
                  </a:lnTo>
                  <a:lnTo>
                    <a:pt x="1392" y="36"/>
                  </a:lnTo>
                  <a:lnTo>
                    <a:pt x="1448" y="12"/>
                  </a:lnTo>
                  <a:lnTo>
                    <a:pt x="1494" y="0"/>
                  </a:lnTo>
                  <a:lnTo>
                    <a:pt x="1502" y="8"/>
                  </a:lnTo>
                  <a:lnTo>
                    <a:pt x="1498" y="26"/>
                  </a:lnTo>
                  <a:lnTo>
                    <a:pt x="1498" y="42"/>
                  </a:lnTo>
                  <a:lnTo>
                    <a:pt x="1459" y="77"/>
                  </a:lnTo>
                  <a:lnTo>
                    <a:pt x="1466" y="95"/>
                  </a:lnTo>
                  <a:lnTo>
                    <a:pt x="1517" y="136"/>
                  </a:lnTo>
                  <a:lnTo>
                    <a:pt x="1520" y="204"/>
                  </a:lnTo>
                  <a:lnTo>
                    <a:pt x="1566" y="208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5" name="Freeform 33"/>
            <p:cNvSpPr>
              <a:spLocks/>
            </p:cNvSpPr>
            <p:nvPr/>
          </p:nvSpPr>
          <p:spPr bwMode="auto">
            <a:xfrm>
              <a:off x="2153" y="1524"/>
              <a:ext cx="3014" cy="1438"/>
            </a:xfrm>
            <a:custGeom>
              <a:avLst/>
              <a:gdLst>
                <a:gd name="T0" fmla="*/ 19685 w 1596"/>
                <a:gd name="T1" fmla="*/ 2887 h 762"/>
                <a:gd name="T2" fmla="*/ 19840 w 1596"/>
                <a:gd name="T3" fmla="*/ 3501 h 762"/>
                <a:gd name="T4" fmla="*/ 20226 w 1596"/>
                <a:gd name="T5" fmla="*/ 3199 h 762"/>
                <a:gd name="T6" fmla="*/ 20142 w 1596"/>
                <a:gd name="T7" fmla="*/ 3650 h 762"/>
                <a:gd name="T8" fmla="*/ 20142 w 1596"/>
                <a:gd name="T9" fmla="*/ 4335 h 762"/>
                <a:gd name="T10" fmla="*/ 19612 w 1596"/>
                <a:gd name="T11" fmla="*/ 4561 h 762"/>
                <a:gd name="T12" fmla="*/ 18926 w 1596"/>
                <a:gd name="T13" fmla="*/ 4946 h 762"/>
                <a:gd name="T14" fmla="*/ 18541 w 1596"/>
                <a:gd name="T15" fmla="*/ 6318 h 762"/>
                <a:gd name="T16" fmla="*/ 18467 w 1596"/>
                <a:gd name="T17" fmla="*/ 5022 h 762"/>
                <a:gd name="T18" fmla="*/ 18392 w 1596"/>
                <a:gd name="T19" fmla="*/ 4259 h 762"/>
                <a:gd name="T20" fmla="*/ 18084 w 1596"/>
                <a:gd name="T21" fmla="*/ 5250 h 762"/>
                <a:gd name="T22" fmla="*/ 17854 w 1596"/>
                <a:gd name="T23" fmla="*/ 5175 h 762"/>
                <a:gd name="T24" fmla="*/ 17782 w 1596"/>
                <a:gd name="T25" fmla="*/ 4873 h 762"/>
                <a:gd name="T26" fmla="*/ 17782 w 1596"/>
                <a:gd name="T27" fmla="*/ 5560 h 762"/>
                <a:gd name="T28" fmla="*/ 17782 w 1596"/>
                <a:gd name="T29" fmla="*/ 6090 h 762"/>
                <a:gd name="T30" fmla="*/ 17478 w 1596"/>
                <a:gd name="T31" fmla="*/ 7379 h 762"/>
                <a:gd name="T32" fmla="*/ 16562 w 1596"/>
                <a:gd name="T33" fmla="*/ 7992 h 762"/>
                <a:gd name="T34" fmla="*/ 11369 w 1596"/>
                <a:gd name="T35" fmla="*/ 8145 h 762"/>
                <a:gd name="T36" fmla="*/ 5571 w 1596"/>
                <a:gd name="T37" fmla="*/ 9590 h 762"/>
                <a:gd name="T38" fmla="*/ 2674 w 1596"/>
                <a:gd name="T39" fmla="*/ 9053 h 762"/>
                <a:gd name="T40" fmla="*/ 2136 w 1596"/>
                <a:gd name="T41" fmla="*/ 8598 h 762"/>
                <a:gd name="T42" fmla="*/ 1904 w 1596"/>
                <a:gd name="T43" fmla="*/ 7233 h 762"/>
                <a:gd name="T44" fmla="*/ 1530 w 1596"/>
                <a:gd name="T45" fmla="*/ 5560 h 762"/>
                <a:gd name="T46" fmla="*/ 991 w 1596"/>
                <a:gd name="T47" fmla="*/ 5560 h 762"/>
                <a:gd name="T48" fmla="*/ 1220 w 1596"/>
                <a:gd name="T49" fmla="*/ 5331 h 762"/>
                <a:gd name="T50" fmla="*/ 687 w 1596"/>
                <a:gd name="T51" fmla="*/ 4416 h 762"/>
                <a:gd name="T52" fmla="*/ 17019 w 1596"/>
                <a:gd name="T53" fmla="*/ 4335 h 762"/>
                <a:gd name="T54" fmla="*/ 17321 w 1596"/>
                <a:gd name="T55" fmla="*/ 1217 h 762"/>
                <a:gd name="T56" fmla="*/ 17935 w 1596"/>
                <a:gd name="T57" fmla="*/ 1674 h 762"/>
                <a:gd name="T58" fmla="*/ 17782 w 1596"/>
                <a:gd name="T59" fmla="*/ 2357 h 762"/>
                <a:gd name="T60" fmla="*/ 18163 w 1596"/>
                <a:gd name="T61" fmla="*/ 2287 h 762"/>
                <a:gd name="T62" fmla="*/ 18239 w 1596"/>
                <a:gd name="T63" fmla="*/ 1598 h 762"/>
                <a:gd name="T64" fmla="*/ 17550 w 1596"/>
                <a:gd name="T65" fmla="*/ 1068 h 762"/>
                <a:gd name="T66" fmla="*/ 17706 w 1596"/>
                <a:gd name="T67" fmla="*/ 457 h 762"/>
                <a:gd name="T68" fmla="*/ 18998 w 1596"/>
                <a:gd name="T69" fmla="*/ 0 h 762"/>
                <a:gd name="T70" fmla="*/ 19079 w 1596"/>
                <a:gd name="T71" fmla="*/ 302 h 762"/>
                <a:gd name="T72" fmla="*/ 18541 w 1596"/>
                <a:gd name="T73" fmla="*/ 915 h 762"/>
                <a:gd name="T74" fmla="*/ 19308 w 1596"/>
                <a:gd name="T75" fmla="*/ 1674 h 762"/>
                <a:gd name="T76" fmla="*/ 19914 w 1596"/>
                <a:gd name="T77" fmla="*/ 2589 h 76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96"/>
                <a:gd name="T118" fmla="*/ 0 h 762"/>
                <a:gd name="T119" fmla="*/ 1596 w 1596"/>
                <a:gd name="T120" fmla="*/ 762 h 76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96" h="762">
                  <a:moveTo>
                    <a:pt x="1566" y="204"/>
                  </a:moveTo>
                  <a:lnTo>
                    <a:pt x="1548" y="228"/>
                  </a:lnTo>
                  <a:lnTo>
                    <a:pt x="1560" y="240"/>
                  </a:lnTo>
                  <a:lnTo>
                    <a:pt x="1560" y="276"/>
                  </a:lnTo>
                  <a:lnTo>
                    <a:pt x="1572" y="276"/>
                  </a:lnTo>
                  <a:lnTo>
                    <a:pt x="1590" y="252"/>
                  </a:lnTo>
                  <a:lnTo>
                    <a:pt x="1596" y="258"/>
                  </a:lnTo>
                  <a:lnTo>
                    <a:pt x="1584" y="288"/>
                  </a:lnTo>
                  <a:lnTo>
                    <a:pt x="1596" y="312"/>
                  </a:lnTo>
                  <a:lnTo>
                    <a:pt x="1584" y="342"/>
                  </a:lnTo>
                  <a:lnTo>
                    <a:pt x="1530" y="342"/>
                  </a:lnTo>
                  <a:lnTo>
                    <a:pt x="1542" y="360"/>
                  </a:lnTo>
                  <a:lnTo>
                    <a:pt x="1500" y="396"/>
                  </a:lnTo>
                  <a:lnTo>
                    <a:pt x="1488" y="390"/>
                  </a:lnTo>
                  <a:lnTo>
                    <a:pt x="1470" y="492"/>
                  </a:lnTo>
                  <a:lnTo>
                    <a:pt x="1458" y="498"/>
                  </a:lnTo>
                  <a:lnTo>
                    <a:pt x="1446" y="504"/>
                  </a:lnTo>
                  <a:lnTo>
                    <a:pt x="1452" y="396"/>
                  </a:lnTo>
                  <a:lnTo>
                    <a:pt x="1452" y="360"/>
                  </a:lnTo>
                  <a:lnTo>
                    <a:pt x="1446" y="336"/>
                  </a:lnTo>
                  <a:lnTo>
                    <a:pt x="1416" y="372"/>
                  </a:lnTo>
                  <a:lnTo>
                    <a:pt x="1422" y="414"/>
                  </a:lnTo>
                  <a:lnTo>
                    <a:pt x="1404" y="426"/>
                  </a:lnTo>
                  <a:lnTo>
                    <a:pt x="1404" y="408"/>
                  </a:lnTo>
                  <a:lnTo>
                    <a:pt x="1404" y="384"/>
                  </a:lnTo>
                  <a:lnTo>
                    <a:pt x="1398" y="384"/>
                  </a:lnTo>
                  <a:lnTo>
                    <a:pt x="1374" y="414"/>
                  </a:lnTo>
                  <a:lnTo>
                    <a:pt x="1398" y="438"/>
                  </a:lnTo>
                  <a:lnTo>
                    <a:pt x="1404" y="468"/>
                  </a:lnTo>
                  <a:lnTo>
                    <a:pt x="1398" y="480"/>
                  </a:lnTo>
                  <a:lnTo>
                    <a:pt x="1380" y="498"/>
                  </a:lnTo>
                  <a:lnTo>
                    <a:pt x="1374" y="582"/>
                  </a:lnTo>
                  <a:lnTo>
                    <a:pt x="1356" y="588"/>
                  </a:lnTo>
                  <a:lnTo>
                    <a:pt x="1302" y="630"/>
                  </a:lnTo>
                  <a:lnTo>
                    <a:pt x="1284" y="654"/>
                  </a:lnTo>
                  <a:lnTo>
                    <a:pt x="894" y="642"/>
                  </a:lnTo>
                  <a:lnTo>
                    <a:pt x="888" y="762"/>
                  </a:lnTo>
                  <a:lnTo>
                    <a:pt x="438" y="756"/>
                  </a:lnTo>
                  <a:lnTo>
                    <a:pt x="432" y="720"/>
                  </a:lnTo>
                  <a:lnTo>
                    <a:pt x="210" y="714"/>
                  </a:lnTo>
                  <a:lnTo>
                    <a:pt x="186" y="678"/>
                  </a:lnTo>
                  <a:lnTo>
                    <a:pt x="168" y="678"/>
                  </a:lnTo>
                  <a:lnTo>
                    <a:pt x="168" y="606"/>
                  </a:lnTo>
                  <a:lnTo>
                    <a:pt x="150" y="570"/>
                  </a:lnTo>
                  <a:lnTo>
                    <a:pt x="132" y="468"/>
                  </a:lnTo>
                  <a:lnTo>
                    <a:pt x="120" y="438"/>
                  </a:lnTo>
                  <a:lnTo>
                    <a:pt x="102" y="432"/>
                  </a:lnTo>
                  <a:lnTo>
                    <a:pt x="78" y="438"/>
                  </a:lnTo>
                  <a:lnTo>
                    <a:pt x="78" y="426"/>
                  </a:lnTo>
                  <a:lnTo>
                    <a:pt x="96" y="420"/>
                  </a:lnTo>
                  <a:lnTo>
                    <a:pt x="102" y="396"/>
                  </a:lnTo>
                  <a:lnTo>
                    <a:pt x="54" y="348"/>
                  </a:lnTo>
                  <a:lnTo>
                    <a:pt x="0" y="318"/>
                  </a:lnTo>
                  <a:lnTo>
                    <a:pt x="1338" y="342"/>
                  </a:lnTo>
                  <a:lnTo>
                    <a:pt x="1338" y="102"/>
                  </a:lnTo>
                  <a:lnTo>
                    <a:pt x="1362" y="96"/>
                  </a:lnTo>
                  <a:lnTo>
                    <a:pt x="1368" y="120"/>
                  </a:lnTo>
                  <a:lnTo>
                    <a:pt x="1410" y="132"/>
                  </a:lnTo>
                  <a:lnTo>
                    <a:pt x="1416" y="144"/>
                  </a:lnTo>
                  <a:lnTo>
                    <a:pt x="1398" y="186"/>
                  </a:lnTo>
                  <a:lnTo>
                    <a:pt x="1410" y="192"/>
                  </a:lnTo>
                  <a:lnTo>
                    <a:pt x="1428" y="180"/>
                  </a:lnTo>
                  <a:lnTo>
                    <a:pt x="1434" y="144"/>
                  </a:lnTo>
                  <a:lnTo>
                    <a:pt x="1434" y="126"/>
                  </a:lnTo>
                  <a:lnTo>
                    <a:pt x="1398" y="90"/>
                  </a:lnTo>
                  <a:lnTo>
                    <a:pt x="1380" y="84"/>
                  </a:lnTo>
                  <a:lnTo>
                    <a:pt x="1386" y="54"/>
                  </a:lnTo>
                  <a:lnTo>
                    <a:pt x="1392" y="36"/>
                  </a:lnTo>
                  <a:lnTo>
                    <a:pt x="1446" y="12"/>
                  </a:lnTo>
                  <a:lnTo>
                    <a:pt x="1494" y="0"/>
                  </a:lnTo>
                  <a:lnTo>
                    <a:pt x="1500" y="6"/>
                  </a:lnTo>
                  <a:lnTo>
                    <a:pt x="1500" y="24"/>
                  </a:lnTo>
                  <a:lnTo>
                    <a:pt x="1500" y="42"/>
                  </a:lnTo>
                  <a:lnTo>
                    <a:pt x="1458" y="72"/>
                  </a:lnTo>
                  <a:lnTo>
                    <a:pt x="1464" y="90"/>
                  </a:lnTo>
                  <a:lnTo>
                    <a:pt x="1518" y="132"/>
                  </a:lnTo>
                  <a:lnTo>
                    <a:pt x="1518" y="204"/>
                  </a:lnTo>
                  <a:lnTo>
                    <a:pt x="1566" y="20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6" name="Freeform 34"/>
            <p:cNvSpPr>
              <a:spLocks/>
            </p:cNvSpPr>
            <p:nvPr/>
          </p:nvSpPr>
          <p:spPr bwMode="auto">
            <a:xfrm>
              <a:off x="5014" y="1618"/>
              <a:ext cx="121" cy="178"/>
            </a:xfrm>
            <a:custGeom>
              <a:avLst/>
              <a:gdLst>
                <a:gd name="T0" fmla="*/ 204 w 64"/>
                <a:gd name="T1" fmla="*/ 205 h 94"/>
                <a:gd name="T2" fmla="*/ 0 w 64"/>
                <a:gd name="T3" fmla="*/ 373 h 94"/>
                <a:gd name="T4" fmla="*/ 61 w 64"/>
                <a:gd name="T5" fmla="*/ 606 h 94"/>
                <a:gd name="T6" fmla="*/ 204 w 64"/>
                <a:gd name="T7" fmla="*/ 979 h 94"/>
                <a:gd name="T8" fmla="*/ 486 w 64"/>
                <a:gd name="T9" fmla="*/ 1132 h 94"/>
                <a:gd name="T10" fmla="*/ 662 w 64"/>
                <a:gd name="T11" fmla="*/ 1208 h 94"/>
                <a:gd name="T12" fmla="*/ 819 w 64"/>
                <a:gd name="T13" fmla="*/ 1079 h 94"/>
                <a:gd name="T14" fmla="*/ 775 w 64"/>
                <a:gd name="T15" fmla="*/ 774 h 94"/>
                <a:gd name="T16" fmla="*/ 690 w 64"/>
                <a:gd name="T17" fmla="*/ 691 h 94"/>
                <a:gd name="T18" fmla="*/ 662 w 64"/>
                <a:gd name="T19" fmla="*/ 401 h 94"/>
                <a:gd name="T20" fmla="*/ 526 w 64"/>
                <a:gd name="T21" fmla="*/ 157 h 94"/>
                <a:gd name="T22" fmla="*/ 562 w 64"/>
                <a:gd name="T23" fmla="*/ 0 h 94"/>
                <a:gd name="T24" fmla="*/ 401 w 64"/>
                <a:gd name="T25" fmla="*/ 53 h 94"/>
                <a:gd name="T26" fmla="*/ 304 w 64"/>
                <a:gd name="T27" fmla="*/ 116 h 94"/>
                <a:gd name="T28" fmla="*/ 386 w 64"/>
                <a:gd name="T29" fmla="*/ 320 h 94"/>
                <a:gd name="T30" fmla="*/ 533 w 64"/>
                <a:gd name="T31" fmla="*/ 502 h 94"/>
                <a:gd name="T32" fmla="*/ 546 w 64"/>
                <a:gd name="T33" fmla="*/ 691 h 94"/>
                <a:gd name="T34" fmla="*/ 601 w 64"/>
                <a:gd name="T35" fmla="*/ 822 h 94"/>
                <a:gd name="T36" fmla="*/ 514 w 64"/>
                <a:gd name="T37" fmla="*/ 911 h 94"/>
                <a:gd name="T38" fmla="*/ 401 w 64"/>
                <a:gd name="T39" fmla="*/ 721 h 94"/>
                <a:gd name="T40" fmla="*/ 229 w 64"/>
                <a:gd name="T41" fmla="*/ 489 h 94"/>
                <a:gd name="T42" fmla="*/ 204 w 64"/>
                <a:gd name="T43" fmla="*/ 205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4"/>
                <a:gd name="T67" fmla="*/ 0 h 94"/>
                <a:gd name="T68" fmla="*/ 64 w 64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4" h="94">
                  <a:moveTo>
                    <a:pt x="16" y="16"/>
                  </a:moveTo>
                  <a:lnTo>
                    <a:pt x="0" y="29"/>
                  </a:lnTo>
                  <a:lnTo>
                    <a:pt x="5" y="47"/>
                  </a:lnTo>
                  <a:lnTo>
                    <a:pt x="16" y="76"/>
                  </a:lnTo>
                  <a:lnTo>
                    <a:pt x="38" y="88"/>
                  </a:lnTo>
                  <a:lnTo>
                    <a:pt x="52" y="94"/>
                  </a:lnTo>
                  <a:lnTo>
                    <a:pt x="64" y="84"/>
                  </a:lnTo>
                  <a:lnTo>
                    <a:pt x="61" y="60"/>
                  </a:lnTo>
                  <a:lnTo>
                    <a:pt x="54" y="54"/>
                  </a:lnTo>
                  <a:lnTo>
                    <a:pt x="52" y="31"/>
                  </a:lnTo>
                  <a:lnTo>
                    <a:pt x="41" y="12"/>
                  </a:lnTo>
                  <a:lnTo>
                    <a:pt x="44" y="0"/>
                  </a:lnTo>
                  <a:lnTo>
                    <a:pt x="31" y="4"/>
                  </a:lnTo>
                  <a:lnTo>
                    <a:pt x="24" y="9"/>
                  </a:lnTo>
                  <a:lnTo>
                    <a:pt x="30" y="25"/>
                  </a:lnTo>
                  <a:lnTo>
                    <a:pt x="42" y="39"/>
                  </a:lnTo>
                  <a:lnTo>
                    <a:pt x="43" y="54"/>
                  </a:lnTo>
                  <a:lnTo>
                    <a:pt x="47" y="64"/>
                  </a:lnTo>
                  <a:lnTo>
                    <a:pt x="40" y="71"/>
                  </a:lnTo>
                  <a:lnTo>
                    <a:pt x="31" y="56"/>
                  </a:lnTo>
                  <a:lnTo>
                    <a:pt x="18" y="38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7" name="Freeform 35"/>
            <p:cNvSpPr>
              <a:spLocks/>
            </p:cNvSpPr>
            <p:nvPr/>
          </p:nvSpPr>
          <p:spPr bwMode="auto">
            <a:xfrm>
              <a:off x="5008" y="1614"/>
              <a:ext cx="125" cy="182"/>
            </a:xfrm>
            <a:custGeom>
              <a:avLst/>
              <a:gdLst>
                <a:gd name="T0" fmla="*/ 229 w 66"/>
                <a:gd name="T1" fmla="*/ 229 h 96"/>
                <a:gd name="T2" fmla="*/ 0 w 66"/>
                <a:gd name="T3" fmla="*/ 389 h 96"/>
                <a:gd name="T4" fmla="*/ 76 w 66"/>
                <a:gd name="T5" fmla="*/ 622 h 96"/>
                <a:gd name="T6" fmla="*/ 229 w 66"/>
                <a:gd name="T7" fmla="*/ 1010 h 96"/>
                <a:gd name="T8" fmla="*/ 545 w 66"/>
                <a:gd name="T9" fmla="*/ 1164 h 96"/>
                <a:gd name="T10" fmla="*/ 693 w 66"/>
                <a:gd name="T11" fmla="*/ 1240 h 96"/>
                <a:gd name="T12" fmla="*/ 850 w 66"/>
                <a:gd name="T13" fmla="*/ 1083 h 96"/>
                <a:gd name="T14" fmla="*/ 850 w 66"/>
                <a:gd name="T15" fmla="*/ 775 h 96"/>
                <a:gd name="T16" fmla="*/ 775 w 66"/>
                <a:gd name="T17" fmla="*/ 694 h 96"/>
                <a:gd name="T18" fmla="*/ 693 w 66"/>
                <a:gd name="T19" fmla="*/ 389 h 96"/>
                <a:gd name="T20" fmla="*/ 545 w 66"/>
                <a:gd name="T21" fmla="*/ 157 h 96"/>
                <a:gd name="T22" fmla="*/ 617 w 66"/>
                <a:gd name="T23" fmla="*/ 0 h 96"/>
                <a:gd name="T24" fmla="*/ 462 w 66"/>
                <a:gd name="T25" fmla="*/ 76 h 96"/>
                <a:gd name="T26" fmla="*/ 305 w 66"/>
                <a:gd name="T27" fmla="*/ 157 h 96"/>
                <a:gd name="T28" fmla="*/ 388 w 66"/>
                <a:gd name="T29" fmla="*/ 313 h 96"/>
                <a:gd name="T30" fmla="*/ 545 w 66"/>
                <a:gd name="T31" fmla="*/ 546 h 96"/>
                <a:gd name="T32" fmla="*/ 617 w 66"/>
                <a:gd name="T33" fmla="*/ 694 h 96"/>
                <a:gd name="T34" fmla="*/ 617 w 66"/>
                <a:gd name="T35" fmla="*/ 851 h 96"/>
                <a:gd name="T36" fmla="*/ 545 w 66"/>
                <a:gd name="T37" fmla="*/ 935 h 96"/>
                <a:gd name="T38" fmla="*/ 462 w 66"/>
                <a:gd name="T39" fmla="*/ 775 h 96"/>
                <a:gd name="T40" fmla="*/ 229 w 66"/>
                <a:gd name="T41" fmla="*/ 546 h 96"/>
                <a:gd name="T42" fmla="*/ 229 w 66"/>
                <a:gd name="T43" fmla="*/ 229 h 9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6"/>
                <a:gd name="T67" fmla="*/ 0 h 96"/>
                <a:gd name="T68" fmla="*/ 66 w 66"/>
                <a:gd name="T69" fmla="*/ 96 h 9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6" h="96">
                  <a:moveTo>
                    <a:pt x="18" y="18"/>
                  </a:moveTo>
                  <a:lnTo>
                    <a:pt x="0" y="30"/>
                  </a:lnTo>
                  <a:lnTo>
                    <a:pt x="6" y="48"/>
                  </a:lnTo>
                  <a:lnTo>
                    <a:pt x="18" y="78"/>
                  </a:lnTo>
                  <a:lnTo>
                    <a:pt x="42" y="90"/>
                  </a:lnTo>
                  <a:lnTo>
                    <a:pt x="54" y="96"/>
                  </a:lnTo>
                  <a:lnTo>
                    <a:pt x="66" y="84"/>
                  </a:lnTo>
                  <a:lnTo>
                    <a:pt x="66" y="60"/>
                  </a:lnTo>
                  <a:lnTo>
                    <a:pt x="60" y="54"/>
                  </a:lnTo>
                  <a:lnTo>
                    <a:pt x="54" y="30"/>
                  </a:lnTo>
                  <a:lnTo>
                    <a:pt x="42" y="12"/>
                  </a:lnTo>
                  <a:lnTo>
                    <a:pt x="48" y="0"/>
                  </a:lnTo>
                  <a:lnTo>
                    <a:pt x="36" y="6"/>
                  </a:lnTo>
                  <a:lnTo>
                    <a:pt x="24" y="12"/>
                  </a:lnTo>
                  <a:lnTo>
                    <a:pt x="30" y="24"/>
                  </a:lnTo>
                  <a:lnTo>
                    <a:pt x="42" y="42"/>
                  </a:lnTo>
                  <a:lnTo>
                    <a:pt x="48" y="54"/>
                  </a:lnTo>
                  <a:lnTo>
                    <a:pt x="48" y="66"/>
                  </a:lnTo>
                  <a:lnTo>
                    <a:pt x="42" y="72"/>
                  </a:lnTo>
                  <a:lnTo>
                    <a:pt x="36" y="60"/>
                  </a:lnTo>
                  <a:lnTo>
                    <a:pt x="18" y="42"/>
                  </a:lnTo>
                  <a:lnTo>
                    <a:pt x="18" y="18"/>
                  </a:lnTo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8" name="Freeform 36"/>
            <p:cNvSpPr>
              <a:spLocks/>
            </p:cNvSpPr>
            <p:nvPr/>
          </p:nvSpPr>
          <p:spPr bwMode="auto">
            <a:xfrm>
              <a:off x="5033" y="3548"/>
              <a:ext cx="117" cy="98"/>
            </a:xfrm>
            <a:custGeom>
              <a:avLst/>
              <a:gdLst>
                <a:gd name="T0" fmla="*/ 228 w 62"/>
                <a:gd name="T1" fmla="*/ 89 h 52"/>
                <a:gd name="T2" fmla="*/ 204 w 62"/>
                <a:gd name="T3" fmla="*/ 228 h 52"/>
                <a:gd name="T4" fmla="*/ 75 w 62"/>
                <a:gd name="T5" fmla="*/ 401 h 52"/>
                <a:gd name="T6" fmla="*/ 0 w 62"/>
                <a:gd name="T7" fmla="*/ 482 h 52"/>
                <a:gd name="T8" fmla="*/ 189 w 62"/>
                <a:gd name="T9" fmla="*/ 554 h 52"/>
                <a:gd name="T10" fmla="*/ 385 w 62"/>
                <a:gd name="T11" fmla="*/ 658 h 52"/>
                <a:gd name="T12" fmla="*/ 613 w 62"/>
                <a:gd name="T13" fmla="*/ 629 h 52"/>
                <a:gd name="T14" fmla="*/ 711 w 62"/>
                <a:gd name="T15" fmla="*/ 515 h 52"/>
                <a:gd name="T16" fmla="*/ 787 w 62"/>
                <a:gd name="T17" fmla="*/ 401 h 52"/>
                <a:gd name="T18" fmla="*/ 727 w 62"/>
                <a:gd name="T19" fmla="*/ 256 h 52"/>
                <a:gd name="T20" fmla="*/ 619 w 62"/>
                <a:gd name="T21" fmla="*/ 256 h 52"/>
                <a:gd name="T22" fmla="*/ 583 w 62"/>
                <a:gd name="T23" fmla="*/ 369 h 52"/>
                <a:gd name="T24" fmla="*/ 498 w 62"/>
                <a:gd name="T25" fmla="*/ 266 h 52"/>
                <a:gd name="T26" fmla="*/ 530 w 62"/>
                <a:gd name="T27" fmla="*/ 141 h 52"/>
                <a:gd name="T28" fmla="*/ 457 w 62"/>
                <a:gd name="T29" fmla="*/ 0 h 52"/>
                <a:gd name="T30" fmla="*/ 328 w 62"/>
                <a:gd name="T31" fmla="*/ 28 h 52"/>
                <a:gd name="T32" fmla="*/ 228 w 62"/>
                <a:gd name="T33" fmla="*/ 89 h 5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2"/>
                <a:gd name="T52" fmla="*/ 0 h 52"/>
                <a:gd name="T53" fmla="*/ 62 w 62"/>
                <a:gd name="T54" fmla="*/ 52 h 5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2" h="52">
                  <a:moveTo>
                    <a:pt x="18" y="7"/>
                  </a:moveTo>
                  <a:lnTo>
                    <a:pt x="16" y="18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15" y="44"/>
                  </a:lnTo>
                  <a:lnTo>
                    <a:pt x="30" y="52"/>
                  </a:lnTo>
                  <a:lnTo>
                    <a:pt x="48" y="50"/>
                  </a:lnTo>
                  <a:lnTo>
                    <a:pt x="56" y="41"/>
                  </a:lnTo>
                  <a:lnTo>
                    <a:pt x="62" y="32"/>
                  </a:lnTo>
                  <a:lnTo>
                    <a:pt x="57" y="20"/>
                  </a:lnTo>
                  <a:lnTo>
                    <a:pt x="49" y="20"/>
                  </a:lnTo>
                  <a:lnTo>
                    <a:pt x="46" y="29"/>
                  </a:lnTo>
                  <a:lnTo>
                    <a:pt x="39" y="21"/>
                  </a:lnTo>
                  <a:lnTo>
                    <a:pt x="42" y="11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18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9" name="Freeform 37"/>
            <p:cNvSpPr>
              <a:spLocks/>
            </p:cNvSpPr>
            <p:nvPr/>
          </p:nvSpPr>
          <p:spPr bwMode="auto">
            <a:xfrm>
              <a:off x="4985" y="3669"/>
              <a:ext cx="102" cy="132"/>
            </a:xfrm>
            <a:custGeom>
              <a:avLst/>
              <a:gdLst>
                <a:gd name="T0" fmla="*/ 289 w 54"/>
                <a:gd name="T1" fmla="*/ 0 h 70"/>
                <a:gd name="T2" fmla="*/ 599 w 54"/>
                <a:gd name="T3" fmla="*/ 128 h 70"/>
                <a:gd name="T4" fmla="*/ 689 w 54"/>
                <a:gd name="T5" fmla="*/ 266 h 70"/>
                <a:gd name="T6" fmla="*/ 674 w 54"/>
                <a:gd name="T7" fmla="*/ 483 h 70"/>
                <a:gd name="T8" fmla="*/ 614 w 54"/>
                <a:gd name="T9" fmla="*/ 630 h 70"/>
                <a:gd name="T10" fmla="*/ 470 w 54"/>
                <a:gd name="T11" fmla="*/ 558 h 70"/>
                <a:gd name="T12" fmla="*/ 446 w 54"/>
                <a:gd name="T13" fmla="*/ 658 h 70"/>
                <a:gd name="T14" fmla="*/ 433 w 54"/>
                <a:gd name="T15" fmla="*/ 824 h 70"/>
                <a:gd name="T16" fmla="*/ 242 w 54"/>
                <a:gd name="T17" fmla="*/ 886 h 70"/>
                <a:gd name="T18" fmla="*/ 0 w 54"/>
                <a:gd name="T19" fmla="*/ 454 h 70"/>
                <a:gd name="T20" fmla="*/ 113 w 54"/>
                <a:gd name="T21" fmla="*/ 370 h 70"/>
                <a:gd name="T22" fmla="*/ 204 w 54"/>
                <a:gd name="T23" fmla="*/ 402 h 70"/>
                <a:gd name="T24" fmla="*/ 153 w 54"/>
                <a:gd name="T25" fmla="*/ 189 h 70"/>
                <a:gd name="T26" fmla="*/ 289 w 54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"/>
                <a:gd name="T43" fmla="*/ 0 h 70"/>
                <a:gd name="T44" fmla="*/ 54 w 54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" h="70">
                  <a:moveTo>
                    <a:pt x="23" y="0"/>
                  </a:moveTo>
                  <a:lnTo>
                    <a:pt x="47" y="10"/>
                  </a:lnTo>
                  <a:lnTo>
                    <a:pt x="54" y="21"/>
                  </a:lnTo>
                  <a:lnTo>
                    <a:pt x="53" y="38"/>
                  </a:lnTo>
                  <a:lnTo>
                    <a:pt x="48" y="50"/>
                  </a:lnTo>
                  <a:lnTo>
                    <a:pt x="37" y="44"/>
                  </a:lnTo>
                  <a:lnTo>
                    <a:pt x="35" y="52"/>
                  </a:lnTo>
                  <a:lnTo>
                    <a:pt x="34" y="65"/>
                  </a:lnTo>
                  <a:lnTo>
                    <a:pt x="19" y="70"/>
                  </a:lnTo>
                  <a:lnTo>
                    <a:pt x="0" y="36"/>
                  </a:lnTo>
                  <a:lnTo>
                    <a:pt x="9" y="29"/>
                  </a:lnTo>
                  <a:lnTo>
                    <a:pt x="16" y="32"/>
                  </a:lnTo>
                  <a:lnTo>
                    <a:pt x="12" y="1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DEB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300" name="Group 38"/>
            <p:cNvGrpSpPr>
              <a:grpSpLocks/>
            </p:cNvGrpSpPr>
            <p:nvPr/>
          </p:nvGrpSpPr>
          <p:grpSpPr bwMode="auto">
            <a:xfrm>
              <a:off x="4985" y="3399"/>
              <a:ext cx="2108" cy="1333"/>
              <a:chOff x="4985" y="3399"/>
              <a:chExt cx="2108" cy="1333"/>
            </a:xfrm>
          </p:grpSpPr>
          <p:grpSp>
            <p:nvGrpSpPr>
              <p:cNvPr id="7301" name="Group 39"/>
              <p:cNvGrpSpPr>
                <a:grpSpLocks/>
              </p:cNvGrpSpPr>
              <p:nvPr/>
            </p:nvGrpSpPr>
            <p:grpSpPr bwMode="auto">
              <a:xfrm>
                <a:off x="5004" y="3399"/>
                <a:ext cx="2089" cy="1333"/>
                <a:chOff x="5004" y="3399"/>
                <a:chExt cx="2089" cy="1333"/>
              </a:xfrm>
            </p:grpSpPr>
            <p:sp>
              <p:nvSpPr>
                <p:cNvPr id="7305" name="Freeform 40"/>
                <p:cNvSpPr>
                  <a:spLocks/>
                </p:cNvSpPr>
                <p:nvPr/>
              </p:nvSpPr>
              <p:spPr bwMode="auto">
                <a:xfrm>
                  <a:off x="5004" y="3399"/>
                  <a:ext cx="2089" cy="1333"/>
                </a:xfrm>
                <a:custGeom>
                  <a:avLst/>
                  <a:gdLst>
                    <a:gd name="T0" fmla="*/ 14002 w 1106"/>
                    <a:gd name="T1" fmla="*/ 3231 h 706"/>
                    <a:gd name="T2" fmla="*/ 12358 w 1106"/>
                    <a:gd name="T3" fmla="*/ 3091 h 706"/>
                    <a:gd name="T4" fmla="*/ 11697 w 1106"/>
                    <a:gd name="T5" fmla="*/ 2577 h 706"/>
                    <a:gd name="T6" fmla="*/ 11380 w 1106"/>
                    <a:gd name="T7" fmla="*/ 2388 h 706"/>
                    <a:gd name="T8" fmla="*/ 11083 w 1106"/>
                    <a:gd name="T9" fmla="*/ 2449 h 706"/>
                    <a:gd name="T10" fmla="*/ 9737 w 1106"/>
                    <a:gd name="T11" fmla="*/ 2364 h 706"/>
                    <a:gd name="T12" fmla="*/ 9265 w 1106"/>
                    <a:gd name="T13" fmla="*/ 2492 h 706"/>
                    <a:gd name="T14" fmla="*/ 8551 w 1106"/>
                    <a:gd name="T15" fmla="*/ 2417 h 706"/>
                    <a:gd name="T16" fmla="*/ 8273 w 1106"/>
                    <a:gd name="T17" fmla="*/ 2377 h 706"/>
                    <a:gd name="T18" fmla="*/ 7242 w 1106"/>
                    <a:gd name="T19" fmla="*/ 2432 h 706"/>
                    <a:gd name="T20" fmla="*/ 6989 w 1106"/>
                    <a:gd name="T21" fmla="*/ 2317 h 706"/>
                    <a:gd name="T22" fmla="*/ 5916 w 1106"/>
                    <a:gd name="T23" fmla="*/ 759 h 706"/>
                    <a:gd name="T24" fmla="*/ 5600 w 1106"/>
                    <a:gd name="T25" fmla="*/ 627 h 706"/>
                    <a:gd name="T26" fmla="*/ 4452 w 1106"/>
                    <a:gd name="T27" fmla="*/ 674 h 706"/>
                    <a:gd name="T28" fmla="*/ 3577 w 1106"/>
                    <a:gd name="T29" fmla="*/ 370 h 706"/>
                    <a:gd name="T30" fmla="*/ 3003 w 1106"/>
                    <a:gd name="T31" fmla="*/ 0 h 706"/>
                    <a:gd name="T32" fmla="*/ 3489 w 1106"/>
                    <a:gd name="T33" fmla="*/ 599 h 706"/>
                    <a:gd name="T34" fmla="*/ 3351 w 1106"/>
                    <a:gd name="T35" fmla="*/ 599 h 706"/>
                    <a:gd name="T36" fmla="*/ 3003 w 1106"/>
                    <a:gd name="T37" fmla="*/ 903 h 706"/>
                    <a:gd name="T38" fmla="*/ 3039 w 1106"/>
                    <a:gd name="T39" fmla="*/ 1244 h 706"/>
                    <a:gd name="T40" fmla="*/ 2548 w 1106"/>
                    <a:gd name="T41" fmla="*/ 510 h 706"/>
                    <a:gd name="T42" fmla="*/ 2091 w 1106"/>
                    <a:gd name="T43" fmla="*/ 143 h 706"/>
                    <a:gd name="T44" fmla="*/ 2176 w 1106"/>
                    <a:gd name="T45" fmla="*/ 357 h 706"/>
                    <a:gd name="T46" fmla="*/ 1617 w 1106"/>
                    <a:gd name="T47" fmla="*/ 1031 h 706"/>
                    <a:gd name="T48" fmla="*/ 1605 w 1106"/>
                    <a:gd name="T49" fmla="*/ 1486 h 706"/>
                    <a:gd name="T50" fmla="*/ 1417 w 1106"/>
                    <a:gd name="T51" fmla="*/ 1843 h 706"/>
                    <a:gd name="T52" fmla="*/ 1045 w 1106"/>
                    <a:gd name="T53" fmla="*/ 2404 h 706"/>
                    <a:gd name="T54" fmla="*/ 0 w 1106"/>
                    <a:gd name="T55" fmla="*/ 3266 h 706"/>
                    <a:gd name="T56" fmla="*/ 689 w 1106"/>
                    <a:gd name="T57" fmla="*/ 5094 h 706"/>
                    <a:gd name="T58" fmla="*/ 1031 w 1106"/>
                    <a:gd name="T59" fmla="*/ 5183 h 706"/>
                    <a:gd name="T60" fmla="*/ 2457 w 1106"/>
                    <a:gd name="T61" fmla="*/ 6873 h 706"/>
                    <a:gd name="T62" fmla="*/ 2750 w 1106"/>
                    <a:gd name="T63" fmla="*/ 7194 h 706"/>
                    <a:gd name="T64" fmla="*/ 3464 w 1106"/>
                    <a:gd name="T65" fmla="*/ 7141 h 706"/>
                    <a:gd name="T66" fmla="*/ 4025 w 1106"/>
                    <a:gd name="T67" fmla="*/ 7511 h 706"/>
                    <a:gd name="T68" fmla="*/ 4025 w 1106"/>
                    <a:gd name="T69" fmla="*/ 7868 h 706"/>
                    <a:gd name="T70" fmla="*/ 5438 w 1106"/>
                    <a:gd name="T71" fmla="*/ 8345 h 706"/>
                    <a:gd name="T72" fmla="*/ 6072 w 1106"/>
                    <a:gd name="T73" fmla="*/ 8427 h 706"/>
                    <a:gd name="T74" fmla="*/ 7393 w 1106"/>
                    <a:gd name="T75" fmla="*/ 8527 h 706"/>
                    <a:gd name="T76" fmla="*/ 7848 w 1106"/>
                    <a:gd name="T77" fmla="*/ 8602 h 706"/>
                    <a:gd name="T78" fmla="*/ 8807 w 1106"/>
                    <a:gd name="T79" fmla="*/ 8972 h 706"/>
                    <a:gd name="T80" fmla="*/ 9180 w 1106"/>
                    <a:gd name="T81" fmla="*/ 8783 h 706"/>
                    <a:gd name="T82" fmla="*/ 9468 w 1106"/>
                    <a:gd name="T83" fmla="*/ 8132 h 706"/>
                    <a:gd name="T84" fmla="*/ 9650 w 1106"/>
                    <a:gd name="T85" fmla="*/ 7896 h 706"/>
                    <a:gd name="T86" fmla="*/ 13290 w 1106"/>
                    <a:gd name="T87" fmla="*/ 7915 h 706"/>
                    <a:gd name="T88" fmla="*/ 12729 w 1106"/>
                    <a:gd name="T89" fmla="*/ 7116 h 706"/>
                    <a:gd name="T90" fmla="*/ 12560 w 1106"/>
                    <a:gd name="T91" fmla="*/ 6542 h 706"/>
                    <a:gd name="T92" fmla="*/ 12857 w 1106"/>
                    <a:gd name="T93" fmla="*/ 5849 h 706"/>
                    <a:gd name="T94" fmla="*/ 13329 w 1106"/>
                    <a:gd name="T95" fmla="*/ 5426 h 706"/>
                    <a:gd name="T96" fmla="*/ 13443 w 1106"/>
                    <a:gd name="T97" fmla="*/ 4934 h 706"/>
                    <a:gd name="T98" fmla="*/ 13845 w 1106"/>
                    <a:gd name="T99" fmla="*/ 4411 h 706"/>
                    <a:gd name="T100" fmla="*/ 14077 w 1106"/>
                    <a:gd name="T101" fmla="*/ 3621 h 706"/>
                    <a:gd name="T102" fmla="*/ 14002 w 1106"/>
                    <a:gd name="T103" fmla="*/ 3231 h 70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6"/>
                    <a:gd name="T157" fmla="*/ 0 h 706"/>
                    <a:gd name="T158" fmla="*/ 1106 w 1106"/>
                    <a:gd name="T159" fmla="*/ 706 h 70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6" h="706">
                      <a:moveTo>
                        <a:pt x="1100" y="254"/>
                      </a:moveTo>
                      <a:lnTo>
                        <a:pt x="971" y="243"/>
                      </a:lnTo>
                      <a:lnTo>
                        <a:pt x="919" y="203"/>
                      </a:lnTo>
                      <a:lnTo>
                        <a:pt x="894" y="188"/>
                      </a:lnTo>
                      <a:lnTo>
                        <a:pt x="871" y="193"/>
                      </a:lnTo>
                      <a:lnTo>
                        <a:pt x="765" y="186"/>
                      </a:lnTo>
                      <a:lnTo>
                        <a:pt x="728" y="196"/>
                      </a:lnTo>
                      <a:lnTo>
                        <a:pt x="672" y="190"/>
                      </a:lnTo>
                      <a:lnTo>
                        <a:pt x="650" y="187"/>
                      </a:lnTo>
                      <a:lnTo>
                        <a:pt x="569" y="191"/>
                      </a:lnTo>
                      <a:lnTo>
                        <a:pt x="549" y="182"/>
                      </a:lnTo>
                      <a:lnTo>
                        <a:pt x="465" y="60"/>
                      </a:lnTo>
                      <a:lnTo>
                        <a:pt x="440" y="49"/>
                      </a:lnTo>
                      <a:lnTo>
                        <a:pt x="350" y="53"/>
                      </a:lnTo>
                      <a:lnTo>
                        <a:pt x="281" y="29"/>
                      </a:lnTo>
                      <a:lnTo>
                        <a:pt x="236" y="0"/>
                      </a:lnTo>
                      <a:lnTo>
                        <a:pt x="274" y="47"/>
                      </a:lnTo>
                      <a:lnTo>
                        <a:pt x="263" y="47"/>
                      </a:lnTo>
                      <a:lnTo>
                        <a:pt x="236" y="71"/>
                      </a:lnTo>
                      <a:lnTo>
                        <a:pt x="239" y="98"/>
                      </a:lnTo>
                      <a:lnTo>
                        <a:pt x="200" y="40"/>
                      </a:lnTo>
                      <a:lnTo>
                        <a:pt x="164" y="11"/>
                      </a:lnTo>
                      <a:lnTo>
                        <a:pt x="171" y="28"/>
                      </a:lnTo>
                      <a:lnTo>
                        <a:pt x="127" y="81"/>
                      </a:lnTo>
                      <a:lnTo>
                        <a:pt x="126" y="117"/>
                      </a:lnTo>
                      <a:lnTo>
                        <a:pt x="111" y="145"/>
                      </a:lnTo>
                      <a:lnTo>
                        <a:pt x="82" y="189"/>
                      </a:lnTo>
                      <a:lnTo>
                        <a:pt x="0" y="257"/>
                      </a:lnTo>
                      <a:lnTo>
                        <a:pt x="54" y="401"/>
                      </a:lnTo>
                      <a:lnTo>
                        <a:pt x="81" y="408"/>
                      </a:lnTo>
                      <a:lnTo>
                        <a:pt x="193" y="541"/>
                      </a:lnTo>
                      <a:lnTo>
                        <a:pt x="216" y="566"/>
                      </a:lnTo>
                      <a:lnTo>
                        <a:pt x="272" y="562"/>
                      </a:lnTo>
                      <a:lnTo>
                        <a:pt x="316" y="591"/>
                      </a:lnTo>
                      <a:lnTo>
                        <a:pt x="316" y="619"/>
                      </a:lnTo>
                      <a:lnTo>
                        <a:pt x="427" y="657"/>
                      </a:lnTo>
                      <a:lnTo>
                        <a:pt x="477" y="663"/>
                      </a:lnTo>
                      <a:lnTo>
                        <a:pt x="581" y="671"/>
                      </a:lnTo>
                      <a:lnTo>
                        <a:pt x="617" y="677"/>
                      </a:lnTo>
                      <a:lnTo>
                        <a:pt x="692" y="706"/>
                      </a:lnTo>
                      <a:lnTo>
                        <a:pt x="721" y="691"/>
                      </a:lnTo>
                      <a:lnTo>
                        <a:pt x="744" y="640"/>
                      </a:lnTo>
                      <a:lnTo>
                        <a:pt x="758" y="621"/>
                      </a:lnTo>
                      <a:lnTo>
                        <a:pt x="1044" y="623"/>
                      </a:lnTo>
                      <a:lnTo>
                        <a:pt x="1000" y="560"/>
                      </a:lnTo>
                      <a:lnTo>
                        <a:pt x="987" y="515"/>
                      </a:lnTo>
                      <a:lnTo>
                        <a:pt x="1010" y="460"/>
                      </a:lnTo>
                      <a:lnTo>
                        <a:pt x="1047" y="427"/>
                      </a:lnTo>
                      <a:lnTo>
                        <a:pt x="1056" y="388"/>
                      </a:lnTo>
                      <a:lnTo>
                        <a:pt x="1088" y="347"/>
                      </a:lnTo>
                      <a:lnTo>
                        <a:pt x="1106" y="285"/>
                      </a:lnTo>
                      <a:lnTo>
                        <a:pt x="1100" y="254"/>
                      </a:lnTo>
                      <a:close/>
                    </a:path>
                  </a:pathLst>
                </a:custGeom>
                <a:solidFill>
                  <a:srgbClr val="DEBD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6" name="Freeform 41"/>
                <p:cNvSpPr>
                  <a:spLocks/>
                </p:cNvSpPr>
                <p:nvPr/>
              </p:nvSpPr>
              <p:spPr bwMode="auto">
                <a:xfrm>
                  <a:off x="5008" y="3404"/>
                  <a:ext cx="2085" cy="1326"/>
                </a:xfrm>
                <a:custGeom>
                  <a:avLst/>
                  <a:gdLst>
                    <a:gd name="T0" fmla="*/ 13972 w 1104"/>
                    <a:gd name="T1" fmla="*/ 3207 h 702"/>
                    <a:gd name="T2" fmla="*/ 12366 w 1104"/>
                    <a:gd name="T3" fmla="*/ 3054 h 702"/>
                    <a:gd name="T4" fmla="*/ 11681 w 1104"/>
                    <a:gd name="T5" fmla="*/ 2520 h 702"/>
                    <a:gd name="T6" fmla="*/ 11371 w 1104"/>
                    <a:gd name="T7" fmla="*/ 2365 h 702"/>
                    <a:gd name="T8" fmla="*/ 11067 w 1104"/>
                    <a:gd name="T9" fmla="*/ 2448 h 702"/>
                    <a:gd name="T10" fmla="*/ 9694 w 1104"/>
                    <a:gd name="T11" fmla="*/ 2291 h 702"/>
                    <a:gd name="T12" fmla="*/ 9235 w 1104"/>
                    <a:gd name="T13" fmla="*/ 2448 h 702"/>
                    <a:gd name="T14" fmla="*/ 8550 w 1104"/>
                    <a:gd name="T15" fmla="*/ 2365 h 702"/>
                    <a:gd name="T16" fmla="*/ 8246 w 1104"/>
                    <a:gd name="T17" fmla="*/ 2365 h 702"/>
                    <a:gd name="T18" fmla="*/ 7173 w 1104"/>
                    <a:gd name="T19" fmla="*/ 2365 h 702"/>
                    <a:gd name="T20" fmla="*/ 6944 w 1104"/>
                    <a:gd name="T21" fmla="*/ 2291 h 702"/>
                    <a:gd name="T22" fmla="*/ 5881 w 1104"/>
                    <a:gd name="T23" fmla="*/ 759 h 702"/>
                    <a:gd name="T24" fmla="*/ 5571 w 1104"/>
                    <a:gd name="T25" fmla="*/ 614 h 702"/>
                    <a:gd name="T26" fmla="*/ 4427 w 1104"/>
                    <a:gd name="T27" fmla="*/ 614 h 702"/>
                    <a:gd name="T28" fmla="*/ 3509 w 1104"/>
                    <a:gd name="T29" fmla="*/ 304 h 702"/>
                    <a:gd name="T30" fmla="*/ 2978 w 1104"/>
                    <a:gd name="T31" fmla="*/ 0 h 702"/>
                    <a:gd name="T32" fmla="*/ 3435 w 1104"/>
                    <a:gd name="T33" fmla="*/ 531 h 702"/>
                    <a:gd name="T34" fmla="*/ 3280 w 1104"/>
                    <a:gd name="T35" fmla="*/ 531 h 702"/>
                    <a:gd name="T36" fmla="*/ 2978 w 1104"/>
                    <a:gd name="T37" fmla="*/ 842 h 702"/>
                    <a:gd name="T38" fmla="*/ 3054 w 1104"/>
                    <a:gd name="T39" fmla="*/ 1220 h 702"/>
                    <a:gd name="T40" fmla="*/ 2517 w 1104"/>
                    <a:gd name="T41" fmla="*/ 457 h 702"/>
                    <a:gd name="T42" fmla="*/ 2062 w 1104"/>
                    <a:gd name="T43" fmla="*/ 76 h 702"/>
                    <a:gd name="T44" fmla="*/ 2136 w 1104"/>
                    <a:gd name="T45" fmla="*/ 304 h 702"/>
                    <a:gd name="T46" fmla="*/ 1602 w 1104"/>
                    <a:gd name="T47" fmla="*/ 992 h 702"/>
                    <a:gd name="T48" fmla="*/ 1602 w 1104"/>
                    <a:gd name="T49" fmla="*/ 1449 h 702"/>
                    <a:gd name="T50" fmla="*/ 1373 w 1104"/>
                    <a:gd name="T51" fmla="*/ 1834 h 702"/>
                    <a:gd name="T52" fmla="*/ 992 w 1104"/>
                    <a:gd name="T53" fmla="*/ 2365 h 702"/>
                    <a:gd name="T54" fmla="*/ 0 w 1104"/>
                    <a:gd name="T55" fmla="*/ 3207 h 702"/>
                    <a:gd name="T56" fmla="*/ 687 w 1104"/>
                    <a:gd name="T57" fmla="*/ 5041 h 702"/>
                    <a:gd name="T58" fmla="*/ 992 w 1104"/>
                    <a:gd name="T59" fmla="*/ 5117 h 702"/>
                    <a:gd name="T60" fmla="*/ 2448 w 1104"/>
                    <a:gd name="T61" fmla="*/ 6876 h 702"/>
                    <a:gd name="T62" fmla="*/ 2750 w 1104"/>
                    <a:gd name="T63" fmla="*/ 7178 h 702"/>
                    <a:gd name="T64" fmla="*/ 3435 w 1104"/>
                    <a:gd name="T65" fmla="*/ 7104 h 702"/>
                    <a:gd name="T66" fmla="*/ 3966 w 1104"/>
                    <a:gd name="T67" fmla="*/ 7489 h 702"/>
                    <a:gd name="T68" fmla="*/ 3966 w 1104"/>
                    <a:gd name="T69" fmla="*/ 7863 h 702"/>
                    <a:gd name="T70" fmla="*/ 5422 w 1104"/>
                    <a:gd name="T71" fmla="*/ 8324 h 702"/>
                    <a:gd name="T72" fmla="*/ 6028 w 1104"/>
                    <a:gd name="T73" fmla="*/ 8402 h 702"/>
                    <a:gd name="T74" fmla="*/ 7330 w 1104"/>
                    <a:gd name="T75" fmla="*/ 8477 h 702"/>
                    <a:gd name="T76" fmla="*/ 7787 w 1104"/>
                    <a:gd name="T77" fmla="*/ 8553 h 702"/>
                    <a:gd name="T78" fmla="*/ 8778 w 1104"/>
                    <a:gd name="T79" fmla="*/ 8938 h 702"/>
                    <a:gd name="T80" fmla="*/ 9160 w 1104"/>
                    <a:gd name="T81" fmla="*/ 8781 h 702"/>
                    <a:gd name="T82" fmla="*/ 9462 w 1104"/>
                    <a:gd name="T83" fmla="*/ 8096 h 702"/>
                    <a:gd name="T84" fmla="*/ 9620 w 1104"/>
                    <a:gd name="T85" fmla="*/ 7863 h 702"/>
                    <a:gd name="T86" fmla="*/ 13282 w 1104"/>
                    <a:gd name="T87" fmla="*/ 7863 h 702"/>
                    <a:gd name="T88" fmla="*/ 12669 w 1104"/>
                    <a:gd name="T89" fmla="*/ 7104 h 702"/>
                    <a:gd name="T90" fmla="*/ 12516 w 1104"/>
                    <a:gd name="T91" fmla="*/ 6490 h 702"/>
                    <a:gd name="T92" fmla="*/ 12825 w 1104"/>
                    <a:gd name="T93" fmla="*/ 5801 h 702"/>
                    <a:gd name="T94" fmla="*/ 13282 w 1104"/>
                    <a:gd name="T95" fmla="*/ 5427 h 702"/>
                    <a:gd name="T96" fmla="*/ 13432 w 1104"/>
                    <a:gd name="T97" fmla="*/ 4885 h 702"/>
                    <a:gd name="T98" fmla="*/ 13813 w 1104"/>
                    <a:gd name="T99" fmla="*/ 4352 h 702"/>
                    <a:gd name="T100" fmla="*/ 14045 w 1104"/>
                    <a:gd name="T101" fmla="*/ 3593 h 702"/>
                    <a:gd name="T102" fmla="*/ 13972 w 1104"/>
                    <a:gd name="T103" fmla="*/ 3207 h 702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104"/>
                    <a:gd name="T157" fmla="*/ 0 h 702"/>
                    <a:gd name="T158" fmla="*/ 1104 w 1104"/>
                    <a:gd name="T159" fmla="*/ 702 h 702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104" h="702">
                      <a:moveTo>
                        <a:pt x="1098" y="252"/>
                      </a:moveTo>
                      <a:lnTo>
                        <a:pt x="972" y="240"/>
                      </a:lnTo>
                      <a:lnTo>
                        <a:pt x="918" y="198"/>
                      </a:lnTo>
                      <a:lnTo>
                        <a:pt x="894" y="186"/>
                      </a:lnTo>
                      <a:lnTo>
                        <a:pt x="870" y="192"/>
                      </a:lnTo>
                      <a:lnTo>
                        <a:pt x="762" y="180"/>
                      </a:lnTo>
                      <a:lnTo>
                        <a:pt x="726" y="192"/>
                      </a:lnTo>
                      <a:lnTo>
                        <a:pt x="672" y="186"/>
                      </a:lnTo>
                      <a:lnTo>
                        <a:pt x="648" y="186"/>
                      </a:lnTo>
                      <a:lnTo>
                        <a:pt x="564" y="186"/>
                      </a:lnTo>
                      <a:lnTo>
                        <a:pt x="546" y="180"/>
                      </a:lnTo>
                      <a:lnTo>
                        <a:pt x="462" y="60"/>
                      </a:lnTo>
                      <a:lnTo>
                        <a:pt x="438" y="48"/>
                      </a:lnTo>
                      <a:lnTo>
                        <a:pt x="348" y="48"/>
                      </a:lnTo>
                      <a:lnTo>
                        <a:pt x="276" y="24"/>
                      </a:lnTo>
                      <a:lnTo>
                        <a:pt x="234" y="0"/>
                      </a:lnTo>
                      <a:lnTo>
                        <a:pt x="270" y="42"/>
                      </a:lnTo>
                      <a:lnTo>
                        <a:pt x="258" y="42"/>
                      </a:lnTo>
                      <a:lnTo>
                        <a:pt x="234" y="66"/>
                      </a:lnTo>
                      <a:lnTo>
                        <a:pt x="240" y="96"/>
                      </a:lnTo>
                      <a:lnTo>
                        <a:pt x="198" y="36"/>
                      </a:lnTo>
                      <a:lnTo>
                        <a:pt x="162" y="6"/>
                      </a:lnTo>
                      <a:lnTo>
                        <a:pt x="168" y="24"/>
                      </a:lnTo>
                      <a:lnTo>
                        <a:pt x="126" y="78"/>
                      </a:lnTo>
                      <a:lnTo>
                        <a:pt x="126" y="114"/>
                      </a:lnTo>
                      <a:lnTo>
                        <a:pt x="108" y="144"/>
                      </a:lnTo>
                      <a:lnTo>
                        <a:pt x="78" y="186"/>
                      </a:lnTo>
                      <a:lnTo>
                        <a:pt x="0" y="252"/>
                      </a:lnTo>
                      <a:lnTo>
                        <a:pt x="54" y="396"/>
                      </a:lnTo>
                      <a:lnTo>
                        <a:pt x="78" y="402"/>
                      </a:lnTo>
                      <a:lnTo>
                        <a:pt x="192" y="540"/>
                      </a:lnTo>
                      <a:lnTo>
                        <a:pt x="216" y="564"/>
                      </a:lnTo>
                      <a:lnTo>
                        <a:pt x="270" y="558"/>
                      </a:lnTo>
                      <a:lnTo>
                        <a:pt x="312" y="588"/>
                      </a:lnTo>
                      <a:lnTo>
                        <a:pt x="312" y="618"/>
                      </a:lnTo>
                      <a:lnTo>
                        <a:pt x="426" y="654"/>
                      </a:lnTo>
                      <a:lnTo>
                        <a:pt x="474" y="660"/>
                      </a:lnTo>
                      <a:lnTo>
                        <a:pt x="576" y="666"/>
                      </a:lnTo>
                      <a:lnTo>
                        <a:pt x="612" y="672"/>
                      </a:lnTo>
                      <a:lnTo>
                        <a:pt x="690" y="702"/>
                      </a:lnTo>
                      <a:lnTo>
                        <a:pt x="720" y="690"/>
                      </a:lnTo>
                      <a:lnTo>
                        <a:pt x="744" y="636"/>
                      </a:lnTo>
                      <a:lnTo>
                        <a:pt x="756" y="618"/>
                      </a:lnTo>
                      <a:lnTo>
                        <a:pt x="1044" y="618"/>
                      </a:lnTo>
                      <a:lnTo>
                        <a:pt x="996" y="558"/>
                      </a:lnTo>
                      <a:lnTo>
                        <a:pt x="984" y="510"/>
                      </a:lnTo>
                      <a:lnTo>
                        <a:pt x="1008" y="456"/>
                      </a:lnTo>
                      <a:lnTo>
                        <a:pt x="1044" y="426"/>
                      </a:lnTo>
                      <a:lnTo>
                        <a:pt x="1056" y="384"/>
                      </a:lnTo>
                      <a:lnTo>
                        <a:pt x="1086" y="342"/>
                      </a:lnTo>
                      <a:lnTo>
                        <a:pt x="1104" y="282"/>
                      </a:lnTo>
                      <a:lnTo>
                        <a:pt x="1098" y="25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302" name="Group 42"/>
              <p:cNvGrpSpPr>
                <a:grpSpLocks/>
              </p:cNvGrpSpPr>
              <p:nvPr/>
            </p:nvGrpSpPr>
            <p:grpSpPr bwMode="auto">
              <a:xfrm>
                <a:off x="4985" y="3552"/>
                <a:ext cx="170" cy="249"/>
                <a:chOff x="4985" y="3552"/>
                <a:chExt cx="170" cy="249"/>
              </a:xfrm>
            </p:grpSpPr>
            <p:sp>
              <p:nvSpPr>
                <p:cNvPr id="7303" name="Freeform 43"/>
                <p:cNvSpPr>
                  <a:spLocks/>
                </p:cNvSpPr>
                <p:nvPr/>
              </p:nvSpPr>
              <p:spPr bwMode="auto">
                <a:xfrm>
                  <a:off x="5031" y="3552"/>
                  <a:ext cx="124" cy="90"/>
                </a:xfrm>
                <a:custGeom>
                  <a:avLst/>
                  <a:gdLst>
                    <a:gd name="T0" fmla="*/ 225 w 66"/>
                    <a:gd name="T1" fmla="*/ 73 h 48"/>
                    <a:gd name="T2" fmla="*/ 225 w 66"/>
                    <a:gd name="T3" fmla="*/ 225 h 48"/>
                    <a:gd name="T4" fmla="*/ 73 w 66"/>
                    <a:gd name="T5" fmla="*/ 369 h 48"/>
                    <a:gd name="T6" fmla="*/ 0 w 66"/>
                    <a:gd name="T7" fmla="*/ 450 h 48"/>
                    <a:gd name="T8" fmla="*/ 225 w 66"/>
                    <a:gd name="T9" fmla="*/ 521 h 48"/>
                    <a:gd name="T10" fmla="*/ 370 w 66"/>
                    <a:gd name="T11" fmla="*/ 594 h 48"/>
                    <a:gd name="T12" fmla="*/ 597 w 66"/>
                    <a:gd name="T13" fmla="*/ 594 h 48"/>
                    <a:gd name="T14" fmla="*/ 748 w 66"/>
                    <a:gd name="T15" fmla="*/ 521 h 48"/>
                    <a:gd name="T16" fmla="*/ 823 w 66"/>
                    <a:gd name="T17" fmla="*/ 369 h 48"/>
                    <a:gd name="T18" fmla="*/ 748 w 66"/>
                    <a:gd name="T19" fmla="*/ 225 h 48"/>
                    <a:gd name="T20" fmla="*/ 597 w 66"/>
                    <a:gd name="T21" fmla="*/ 225 h 48"/>
                    <a:gd name="T22" fmla="*/ 597 w 66"/>
                    <a:gd name="T23" fmla="*/ 296 h 48"/>
                    <a:gd name="T24" fmla="*/ 522 w 66"/>
                    <a:gd name="T25" fmla="*/ 225 h 48"/>
                    <a:gd name="T26" fmla="*/ 522 w 66"/>
                    <a:gd name="T27" fmla="*/ 152 h 48"/>
                    <a:gd name="T28" fmla="*/ 451 w 66"/>
                    <a:gd name="T29" fmla="*/ 0 h 48"/>
                    <a:gd name="T30" fmla="*/ 301 w 66"/>
                    <a:gd name="T31" fmla="*/ 0 h 48"/>
                    <a:gd name="T32" fmla="*/ 225 w 66"/>
                    <a:gd name="T33" fmla="*/ 73 h 48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6"/>
                    <a:gd name="T52" fmla="*/ 0 h 48"/>
                    <a:gd name="T53" fmla="*/ 66 w 66"/>
                    <a:gd name="T54" fmla="*/ 48 h 48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6" h="48">
                      <a:moveTo>
                        <a:pt x="18" y="6"/>
                      </a:moveTo>
                      <a:lnTo>
                        <a:pt x="18" y="18"/>
                      </a:lnTo>
                      <a:lnTo>
                        <a:pt x="6" y="30"/>
                      </a:lnTo>
                      <a:lnTo>
                        <a:pt x="0" y="36"/>
                      </a:lnTo>
                      <a:lnTo>
                        <a:pt x="18" y="42"/>
                      </a:lnTo>
                      <a:lnTo>
                        <a:pt x="30" y="48"/>
                      </a:lnTo>
                      <a:lnTo>
                        <a:pt x="48" y="48"/>
                      </a:lnTo>
                      <a:lnTo>
                        <a:pt x="60" y="42"/>
                      </a:lnTo>
                      <a:lnTo>
                        <a:pt x="66" y="30"/>
                      </a:lnTo>
                      <a:lnTo>
                        <a:pt x="60" y="18"/>
                      </a:lnTo>
                      <a:lnTo>
                        <a:pt x="48" y="18"/>
                      </a:lnTo>
                      <a:lnTo>
                        <a:pt x="48" y="24"/>
                      </a:lnTo>
                      <a:lnTo>
                        <a:pt x="42" y="18"/>
                      </a:lnTo>
                      <a:lnTo>
                        <a:pt x="42" y="12"/>
                      </a:lnTo>
                      <a:lnTo>
                        <a:pt x="36" y="0"/>
                      </a:lnTo>
                      <a:lnTo>
                        <a:pt x="24" y="0"/>
                      </a:lnTo>
                      <a:lnTo>
                        <a:pt x="18" y="6"/>
                      </a:lnTo>
                    </a:path>
                  </a:pathLst>
                </a:custGeom>
                <a:solidFill>
                  <a:srgbClr val="DEBD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4" name="Freeform 44"/>
                <p:cNvSpPr>
                  <a:spLocks/>
                </p:cNvSpPr>
                <p:nvPr/>
              </p:nvSpPr>
              <p:spPr bwMode="auto">
                <a:xfrm>
                  <a:off x="4985" y="3665"/>
                  <a:ext cx="102" cy="136"/>
                </a:xfrm>
                <a:custGeom>
                  <a:avLst/>
                  <a:gdLst>
                    <a:gd name="T0" fmla="*/ 304 w 54"/>
                    <a:gd name="T1" fmla="*/ 0 h 72"/>
                    <a:gd name="T2" fmla="*/ 614 w 54"/>
                    <a:gd name="T3" fmla="*/ 153 h 72"/>
                    <a:gd name="T4" fmla="*/ 689 w 54"/>
                    <a:gd name="T5" fmla="*/ 304 h 72"/>
                    <a:gd name="T6" fmla="*/ 689 w 54"/>
                    <a:gd name="T7" fmla="*/ 531 h 72"/>
                    <a:gd name="T8" fmla="*/ 614 w 54"/>
                    <a:gd name="T9" fmla="*/ 689 h 72"/>
                    <a:gd name="T10" fmla="*/ 457 w 54"/>
                    <a:gd name="T11" fmla="*/ 614 h 72"/>
                    <a:gd name="T12" fmla="*/ 457 w 54"/>
                    <a:gd name="T13" fmla="*/ 689 h 72"/>
                    <a:gd name="T14" fmla="*/ 457 w 54"/>
                    <a:gd name="T15" fmla="*/ 842 h 72"/>
                    <a:gd name="T16" fmla="*/ 229 w 54"/>
                    <a:gd name="T17" fmla="*/ 916 h 72"/>
                    <a:gd name="T18" fmla="*/ 0 w 54"/>
                    <a:gd name="T19" fmla="*/ 457 h 72"/>
                    <a:gd name="T20" fmla="*/ 76 w 54"/>
                    <a:gd name="T21" fmla="*/ 385 h 72"/>
                    <a:gd name="T22" fmla="*/ 229 w 54"/>
                    <a:gd name="T23" fmla="*/ 457 h 72"/>
                    <a:gd name="T24" fmla="*/ 153 w 54"/>
                    <a:gd name="T25" fmla="*/ 229 h 72"/>
                    <a:gd name="T26" fmla="*/ 304 w 54"/>
                    <a:gd name="T27" fmla="*/ 0 h 7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72"/>
                    <a:gd name="T44" fmla="*/ 54 w 54"/>
                    <a:gd name="T45" fmla="*/ 72 h 72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72">
                      <a:moveTo>
                        <a:pt x="24" y="0"/>
                      </a:moveTo>
                      <a:lnTo>
                        <a:pt x="48" y="12"/>
                      </a:lnTo>
                      <a:lnTo>
                        <a:pt x="54" y="24"/>
                      </a:lnTo>
                      <a:lnTo>
                        <a:pt x="54" y="42"/>
                      </a:lnTo>
                      <a:lnTo>
                        <a:pt x="48" y="54"/>
                      </a:lnTo>
                      <a:lnTo>
                        <a:pt x="36" y="48"/>
                      </a:lnTo>
                      <a:lnTo>
                        <a:pt x="36" y="54"/>
                      </a:lnTo>
                      <a:lnTo>
                        <a:pt x="36" y="66"/>
                      </a:lnTo>
                      <a:lnTo>
                        <a:pt x="18" y="72"/>
                      </a:lnTo>
                      <a:lnTo>
                        <a:pt x="0" y="36"/>
                      </a:lnTo>
                      <a:lnTo>
                        <a:pt x="6" y="30"/>
                      </a:lnTo>
                      <a:lnTo>
                        <a:pt x="18" y="36"/>
                      </a:lnTo>
                      <a:lnTo>
                        <a:pt x="12" y="18"/>
                      </a:lnTo>
                      <a:lnTo>
                        <a:pt x="24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7172" name="Line 50"/>
          <p:cNvSpPr>
            <a:spLocks noChangeShapeType="1"/>
          </p:cNvSpPr>
          <p:nvPr/>
        </p:nvSpPr>
        <p:spPr bwMode="auto">
          <a:xfrm flipV="1">
            <a:off x="1774825" y="838199"/>
            <a:ext cx="2035175" cy="33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3"/>
          <p:cNvSpPr>
            <a:spLocks noChangeArrowheads="1"/>
          </p:cNvSpPr>
          <p:nvPr/>
        </p:nvSpPr>
        <p:spPr bwMode="auto">
          <a:xfrm>
            <a:off x="762000" y="2633533"/>
            <a:ext cx="4713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Year </a:t>
            </a:r>
            <a:r>
              <a:rPr lang="en-US" sz="2000" b="1" dirty="0" smtClean="0">
                <a:solidFill>
                  <a:srgbClr val="008000"/>
                </a:solidFill>
                <a:latin typeface="Bookman Old Style" pitchFamily="18" charset="0"/>
              </a:rPr>
              <a:t>2018 </a:t>
            </a:r>
            <a:r>
              <a:rPr lang="en-US" sz="2000" b="1" dirty="0">
                <a:solidFill>
                  <a:srgbClr val="008000"/>
                </a:solidFill>
                <a:latin typeface="Bookman Old Style" pitchFamily="18" charset="0"/>
              </a:rPr>
              <a:t>Litter Program Activity</a:t>
            </a:r>
            <a:endParaRPr lang="en-US" b="1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7174" name="Rectangle 54"/>
          <p:cNvSpPr>
            <a:spLocks noChangeArrowheads="1"/>
          </p:cNvSpPr>
          <p:nvPr/>
        </p:nvSpPr>
        <p:spPr bwMode="auto">
          <a:xfrm>
            <a:off x="685800" y="5257800"/>
            <a:ext cx="2905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8000"/>
                </a:solidFill>
                <a:latin typeface="Bookman Old Style" pitchFamily="18" charset="0"/>
              </a:rPr>
              <a:t>Detail on Total Pounds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062635"/>
              </p:ext>
            </p:extLst>
          </p:nvPr>
        </p:nvGraphicFramePr>
        <p:xfrm>
          <a:off x="792804" y="2990436"/>
          <a:ext cx="6858000" cy="2289631"/>
        </p:xfrm>
        <a:graphic>
          <a:graphicData uri="http://schemas.openxmlformats.org/drawingml/2006/table">
            <a:tbl>
              <a:tblPr/>
              <a:tblGrid>
                <a:gridCol w="1212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3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09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Hours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Miles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Acres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# Dumps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4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1,935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4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3,311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148,021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933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4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4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4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5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3,369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149,956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933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478733"/>
              </p:ext>
            </p:extLst>
          </p:nvPr>
        </p:nvGraphicFramePr>
        <p:xfrm>
          <a:off x="762000" y="5572076"/>
          <a:ext cx="6858000" cy="2106811"/>
        </p:xfrm>
        <a:graphic>
          <a:graphicData uri="http://schemas.openxmlformats.org/drawingml/2006/table">
            <a:tbl>
              <a:tblPr/>
              <a:tblGrid>
                <a:gridCol w="1455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Litter Program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Litter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Illegal Dump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Recycle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 Pounds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EYC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1,935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1,935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CLCP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68,330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79,231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460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148,021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DOC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4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DNR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4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DFW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4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68,330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81,166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460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149,956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781236" y="627377"/>
            <a:ext cx="24801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en-US" b="1" dirty="0">
                <a:latin typeface="Bookman Old Style"/>
              </a:rPr>
              <a:t>Mason 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3403</TotalTime>
  <Words>1462</Words>
  <Application>Microsoft Office PowerPoint</Application>
  <PresentationFormat>Custom</PresentationFormat>
  <Paragraphs>1056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Bookman Old Style</vt:lpstr>
      <vt:lpstr>Times New Roman</vt:lpstr>
      <vt:lpstr>Verdana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SWFAP CRO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SHSM461</dc:creator>
  <cp:lastModifiedBy>Summerlin, Ryan (ECY)</cp:lastModifiedBy>
  <cp:revision>287</cp:revision>
  <cp:lastPrinted>2019-03-07T15:56:02Z</cp:lastPrinted>
  <dcterms:created xsi:type="dcterms:W3CDTF">2000-11-13T18:37:44Z</dcterms:created>
  <dcterms:modified xsi:type="dcterms:W3CDTF">2019-03-18T18:24:18Z</dcterms:modified>
</cp:coreProperties>
</file>